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1/6/2023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4710225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71745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351547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08290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56134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471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579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96524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259200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60923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1/6/2023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‹Nº›</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6752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1/6/2023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‹Nº›</a:t>
            </a:fld>
            <a:endParaRPr lang="en-US" dirty="0"/>
          </a:p>
        </p:txBody>
      </p:sp>
    </p:spTree>
    <p:extLst>
      <p:ext uri="{BB962C8B-B14F-4D97-AF65-F5344CB8AC3E}">
        <p14:creationId xmlns:p14="http://schemas.microsoft.com/office/powerpoint/2010/main" val="417514050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trón de pintura ondulada">
            <a:extLst>
              <a:ext uri="{FF2B5EF4-FFF2-40B4-BE49-F238E27FC236}">
                <a16:creationId xmlns:a16="http://schemas.microsoft.com/office/drawing/2014/main" id="{4635EA94-85BC-F406-385A-5FDD0A91DA1E}"/>
              </a:ext>
            </a:extLst>
          </p:cNvPr>
          <p:cNvPicPr>
            <a:picLocks noChangeAspect="1"/>
          </p:cNvPicPr>
          <p:nvPr/>
        </p:nvPicPr>
        <p:blipFill rotWithShape="1">
          <a:blip r:embed="rId2">
            <a:alphaModFix/>
          </a:blip>
          <a:srcRect l="9561" r="1" b="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ítulo 1">
            <a:extLst>
              <a:ext uri="{FF2B5EF4-FFF2-40B4-BE49-F238E27FC236}">
                <a16:creationId xmlns:a16="http://schemas.microsoft.com/office/drawing/2014/main" id="{DDD799E9-9BE2-E946-EC17-38BF799220B9}"/>
              </a:ext>
            </a:extLst>
          </p:cNvPr>
          <p:cNvSpPr>
            <a:spLocks noGrp="1"/>
          </p:cNvSpPr>
          <p:nvPr>
            <p:ph type="ctrTitle"/>
          </p:nvPr>
        </p:nvSpPr>
        <p:spPr>
          <a:xfrm>
            <a:off x="758952" y="1128811"/>
            <a:ext cx="3447288" cy="3342290"/>
          </a:xfrm>
        </p:spPr>
        <p:txBody>
          <a:bodyPr anchor="b">
            <a:normAutofit/>
          </a:bodyPr>
          <a:lstStyle/>
          <a:p>
            <a:r>
              <a:rPr lang="es-AR" sz="5400" dirty="0" err="1"/>
              <a:t>What</a:t>
            </a:r>
            <a:r>
              <a:rPr lang="es-AR" sz="5400" dirty="0"/>
              <a:t> </a:t>
            </a:r>
            <a:r>
              <a:rPr lang="es-AR" sz="5400" dirty="0" err="1"/>
              <a:t>is</a:t>
            </a:r>
            <a:r>
              <a:rPr lang="es-AR" sz="5400" dirty="0"/>
              <a:t> FLEXBOX/GRID</a:t>
            </a:r>
          </a:p>
        </p:txBody>
      </p:sp>
      <p:sp>
        <p:nvSpPr>
          <p:cNvPr id="3" name="Subtítulo 2">
            <a:extLst>
              <a:ext uri="{FF2B5EF4-FFF2-40B4-BE49-F238E27FC236}">
                <a16:creationId xmlns:a16="http://schemas.microsoft.com/office/drawing/2014/main" id="{356D672A-C984-299E-168D-4F107840F0D9}"/>
              </a:ext>
            </a:extLst>
          </p:cNvPr>
          <p:cNvSpPr>
            <a:spLocks noGrp="1"/>
          </p:cNvSpPr>
          <p:nvPr>
            <p:ph type="subTitle" idx="1"/>
          </p:nvPr>
        </p:nvSpPr>
        <p:spPr>
          <a:xfrm>
            <a:off x="758953" y="4660288"/>
            <a:ext cx="3447287" cy="1126364"/>
          </a:xfrm>
        </p:spPr>
        <p:txBody>
          <a:bodyPr anchor="t">
            <a:normAutofit fontScale="77500" lnSpcReduction="20000"/>
          </a:bodyPr>
          <a:lstStyle/>
          <a:p>
            <a:r>
              <a:rPr lang="en-US" dirty="0"/>
              <a:t>Diego Cadena </a:t>
            </a:r>
          </a:p>
          <a:p>
            <a:r>
              <a:rPr lang="en-US" dirty="0"/>
              <a:t>WEB SYSTEMS FUNDAMENTALS </a:t>
            </a:r>
          </a:p>
          <a:p>
            <a:r>
              <a:rPr lang="es-AR" dirty="0"/>
              <a:t>NRC: 8399</a:t>
            </a:r>
          </a:p>
          <a:p>
            <a:endParaRPr lang="es-AR" dirty="0"/>
          </a:p>
        </p:txBody>
      </p:sp>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AutoShape 2" descr="CSS Grid vs Flexbox - Cuando usar uno u otro. - YouTube">
            <a:extLst>
              <a:ext uri="{FF2B5EF4-FFF2-40B4-BE49-F238E27FC236}">
                <a16:creationId xmlns:a16="http://schemas.microsoft.com/office/drawing/2014/main" id="{63018132-8960-2D4F-50CA-92C46F9E884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 name="Imagen 5">
            <a:extLst>
              <a:ext uri="{FF2B5EF4-FFF2-40B4-BE49-F238E27FC236}">
                <a16:creationId xmlns:a16="http://schemas.microsoft.com/office/drawing/2014/main" id="{BA45842B-4A83-017E-6F5D-721022FD23F8}"/>
              </a:ext>
            </a:extLst>
          </p:cNvPr>
          <p:cNvPicPr>
            <a:picLocks noChangeAspect="1"/>
          </p:cNvPicPr>
          <p:nvPr/>
        </p:nvPicPr>
        <p:blipFill>
          <a:blip r:embed="rId3"/>
          <a:stretch>
            <a:fillRect/>
          </a:stretch>
        </p:blipFill>
        <p:spPr>
          <a:xfrm>
            <a:off x="6579135" y="3993539"/>
            <a:ext cx="3918556" cy="2204188"/>
          </a:xfrm>
          <a:prstGeom prst="rect">
            <a:avLst/>
          </a:prstGeom>
        </p:spPr>
      </p:pic>
    </p:spTree>
    <p:extLst>
      <p:ext uri="{BB962C8B-B14F-4D97-AF65-F5344CB8AC3E}">
        <p14:creationId xmlns:p14="http://schemas.microsoft.com/office/powerpoint/2010/main" val="100053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2D89E-BBE2-1136-0BCE-2A29FEDD41B2}"/>
              </a:ext>
            </a:extLst>
          </p:cNvPr>
          <p:cNvSpPr>
            <a:spLocks noGrp="1"/>
          </p:cNvSpPr>
          <p:nvPr>
            <p:ph type="title"/>
          </p:nvPr>
        </p:nvSpPr>
        <p:spPr>
          <a:xfrm>
            <a:off x="758952" y="485996"/>
            <a:ext cx="4207626" cy="1247949"/>
          </a:xfrm>
        </p:spPr>
        <p:txBody>
          <a:bodyPr>
            <a:normAutofit fontScale="90000"/>
          </a:bodyPr>
          <a:lstStyle/>
          <a:p>
            <a:r>
              <a:rPr lang="en-US" dirty="0"/>
              <a:t>FLEXBOX</a:t>
            </a:r>
            <a:br>
              <a:rPr lang="en-US" dirty="0"/>
            </a:br>
            <a:r>
              <a:rPr lang="en-US" dirty="0"/>
              <a:t>FEATURES</a:t>
            </a:r>
            <a:endParaRPr lang="es-AR" dirty="0"/>
          </a:p>
        </p:txBody>
      </p:sp>
      <p:sp>
        <p:nvSpPr>
          <p:cNvPr id="3" name="Marcador de contenido 2">
            <a:extLst>
              <a:ext uri="{FF2B5EF4-FFF2-40B4-BE49-F238E27FC236}">
                <a16:creationId xmlns:a16="http://schemas.microsoft.com/office/drawing/2014/main" id="{963E5B26-7E0F-3118-D527-8A23431EABEC}"/>
              </a:ext>
            </a:extLst>
          </p:cNvPr>
          <p:cNvSpPr>
            <a:spLocks noGrp="1"/>
          </p:cNvSpPr>
          <p:nvPr>
            <p:ph idx="1"/>
          </p:nvPr>
        </p:nvSpPr>
        <p:spPr/>
        <p:txBody>
          <a:bodyPr/>
          <a:lstStyle/>
          <a:p>
            <a:r>
              <a:rPr lang="en-US" dirty="0"/>
              <a:t>The Flexible Box Module, commonly called flexbox</a:t>
            </a:r>
          </a:p>
          <a:p>
            <a:pPr algn="l"/>
            <a:r>
              <a:rPr lang="en-US" b="0" i="0" dirty="0">
                <a:solidFill>
                  <a:srgbClr val="000000"/>
                </a:solidFill>
                <a:effectLst/>
              </a:rPr>
              <a:t>Before the Flexbox Layout module, there were three layout modes:</a:t>
            </a:r>
          </a:p>
          <a:p>
            <a:pPr algn="l">
              <a:buFont typeface="Arial" panose="020B0604020202020204" pitchFamily="34" charset="0"/>
              <a:buChar char="•"/>
            </a:pPr>
            <a:r>
              <a:rPr lang="en-US" b="0" i="0" dirty="0">
                <a:solidFill>
                  <a:srgbClr val="000000"/>
                </a:solidFill>
                <a:effectLst/>
              </a:rPr>
              <a:t>Block, for sections in a webpage</a:t>
            </a:r>
          </a:p>
          <a:p>
            <a:pPr algn="l">
              <a:buFont typeface="Arial" panose="020B0604020202020204" pitchFamily="34" charset="0"/>
              <a:buChar char="•"/>
            </a:pPr>
            <a:r>
              <a:rPr lang="en-US" b="0" i="0" dirty="0">
                <a:solidFill>
                  <a:srgbClr val="000000"/>
                </a:solidFill>
                <a:effectLst/>
              </a:rPr>
              <a:t>Inline, for text</a:t>
            </a:r>
          </a:p>
          <a:p>
            <a:pPr algn="l">
              <a:buFont typeface="Arial" panose="020B0604020202020204" pitchFamily="34" charset="0"/>
              <a:buChar char="•"/>
            </a:pPr>
            <a:r>
              <a:rPr lang="en-US" b="0" i="0" dirty="0">
                <a:solidFill>
                  <a:srgbClr val="000000"/>
                </a:solidFill>
                <a:effectLst/>
              </a:rPr>
              <a:t>Table, for two-dimensional table data</a:t>
            </a:r>
          </a:p>
          <a:p>
            <a:pPr algn="l">
              <a:buFont typeface="Arial" panose="020B0604020202020204" pitchFamily="34" charset="0"/>
              <a:buChar char="•"/>
            </a:pPr>
            <a:r>
              <a:rPr lang="en-US" b="0" i="0" dirty="0">
                <a:solidFill>
                  <a:srgbClr val="000000"/>
                </a:solidFill>
                <a:effectLst/>
              </a:rPr>
              <a:t>responsive layout structure without using float or positioning.</a:t>
            </a:r>
          </a:p>
          <a:p>
            <a:pPr algn="l">
              <a:buFont typeface="Arial" panose="020B0604020202020204" pitchFamily="34" charset="0"/>
              <a:buChar char="•"/>
            </a:pPr>
            <a:r>
              <a:rPr lang="en-US" b="0" i="0" dirty="0">
                <a:solidFill>
                  <a:srgbClr val="000000"/>
                </a:solidFill>
                <a:effectLst/>
              </a:rPr>
              <a:t> you need to first define a flex container.</a:t>
            </a:r>
          </a:p>
          <a:p>
            <a:endParaRPr lang="es-AR" dirty="0"/>
          </a:p>
        </p:txBody>
      </p:sp>
      <p:pic>
        <p:nvPicPr>
          <p:cNvPr id="5" name="Imagen 4">
            <a:extLst>
              <a:ext uri="{FF2B5EF4-FFF2-40B4-BE49-F238E27FC236}">
                <a16:creationId xmlns:a16="http://schemas.microsoft.com/office/drawing/2014/main" id="{4EE93EEE-20B2-1E62-63D1-F05B6ED0B485}"/>
              </a:ext>
            </a:extLst>
          </p:cNvPr>
          <p:cNvPicPr>
            <a:picLocks noChangeAspect="1"/>
          </p:cNvPicPr>
          <p:nvPr/>
        </p:nvPicPr>
        <p:blipFill>
          <a:blip r:embed="rId2"/>
          <a:stretch>
            <a:fillRect/>
          </a:stretch>
        </p:blipFill>
        <p:spPr>
          <a:xfrm>
            <a:off x="5184648" y="4957389"/>
            <a:ext cx="6735115" cy="1247949"/>
          </a:xfrm>
          <a:prstGeom prst="rect">
            <a:avLst/>
          </a:prstGeom>
        </p:spPr>
      </p:pic>
      <p:pic>
        <p:nvPicPr>
          <p:cNvPr id="7" name="Imagen 6">
            <a:extLst>
              <a:ext uri="{FF2B5EF4-FFF2-40B4-BE49-F238E27FC236}">
                <a16:creationId xmlns:a16="http://schemas.microsoft.com/office/drawing/2014/main" id="{FF593642-95D8-376E-4F45-3FBCFD0BFDA0}"/>
              </a:ext>
            </a:extLst>
          </p:cNvPr>
          <p:cNvPicPr>
            <a:picLocks noChangeAspect="1"/>
          </p:cNvPicPr>
          <p:nvPr/>
        </p:nvPicPr>
        <p:blipFill rotWithShape="1">
          <a:blip r:embed="rId3"/>
          <a:srcRect t="12142"/>
          <a:stretch/>
        </p:blipFill>
        <p:spPr>
          <a:xfrm>
            <a:off x="240483" y="2257261"/>
            <a:ext cx="4944165" cy="1171739"/>
          </a:xfrm>
          <a:prstGeom prst="rect">
            <a:avLst/>
          </a:prstGeom>
        </p:spPr>
      </p:pic>
      <p:pic>
        <p:nvPicPr>
          <p:cNvPr id="9" name="Imagen 8">
            <a:extLst>
              <a:ext uri="{FF2B5EF4-FFF2-40B4-BE49-F238E27FC236}">
                <a16:creationId xmlns:a16="http://schemas.microsoft.com/office/drawing/2014/main" id="{42FFEE89-A8B9-3AEE-6DDA-F95ADCC241BA}"/>
              </a:ext>
            </a:extLst>
          </p:cNvPr>
          <p:cNvPicPr>
            <a:picLocks noChangeAspect="1"/>
          </p:cNvPicPr>
          <p:nvPr/>
        </p:nvPicPr>
        <p:blipFill>
          <a:blip r:embed="rId4"/>
          <a:stretch>
            <a:fillRect/>
          </a:stretch>
        </p:blipFill>
        <p:spPr>
          <a:xfrm>
            <a:off x="950195" y="3338839"/>
            <a:ext cx="3524742" cy="1171739"/>
          </a:xfrm>
          <a:prstGeom prst="rect">
            <a:avLst/>
          </a:prstGeom>
        </p:spPr>
      </p:pic>
      <p:pic>
        <p:nvPicPr>
          <p:cNvPr id="11" name="Imagen 10">
            <a:extLst>
              <a:ext uri="{FF2B5EF4-FFF2-40B4-BE49-F238E27FC236}">
                <a16:creationId xmlns:a16="http://schemas.microsoft.com/office/drawing/2014/main" id="{0B1C0A56-DC95-2E0B-9085-E8F02ACE3940}"/>
              </a:ext>
            </a:extLst>
          </p:cNvPr>
          <p:cNvPicPr>
            <a:picLocks noChangeAspect="1"/>
          </p:cNvPicPr>
          <p:nvPr/>
        </p:nvPicPr>
        <p:blipFill>
          <a:blip r:embed="rId5"/>
          <a:stretch>
            <a:fillRect/>
          </a:stretch>
        </p:blipFill>
        <p:spPr>
          <a:xfrm>
            <a:off x="689256" y="5227936"/>
            <a:ext cx="4277322" cy="1314633"/>
          </a:xfrm>
          <a:prstGeom prst="rect">
            <a:avLst/>
          </a:prstGeom>
        </p:spPr>
      </p:pic>
    </p:spTree>
    <p:extLst>
      <p:ext uri="{BB962C8B-B14F-4D97-AF65-F5344CB8AC3E}">
        <p14:creationId xmlns:p14="http://schemas.microsoft.com/office/powerpoint/2010/main" val="89505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691B37-651F-2887-694F-EEC119496259}"/>
              </a:ext>
            </a:extLst>
          </p:cNvPr>
          <p:cNvSpPr>
            <a:spLocks noGrp="1"/>
          </p:cNvSpPr>
          <p:nvPr>
            <p:ph type="title"/>
          </p:nvPr>
        </p:nvSpPr>
        <p:spPr>
          <a:xfrm>
            <a:off x="7885744" y="691762"/>
            <a:ext cx="3541205" cy="1706649"/>
          </a:xfrm>
        </p:spPr>
        <p:txBody>
          <a:bodyPr anchor="ctr">
            <a:normAutofit/>
          </a:bodyPr>
          <a:lstStyle/>
          <a:p>
            <a:r>
              <a:rPr lang="en-US" sz="4800"/>
              <a:t>FLEXBOX</a:t>
            </a:r>
            <a:br>
              <a:rPr lang="en-US" sz="4800"/>
            </a:br>
            <a:endParaRPr lang="es-AR" sz="4800"/>
          </a:p>
        </p:txBody>
      </p:sp>
      <p:pic>
        <p:nvPicPr>
          <p:cNvPr id="5" name="Imagen 4" descr="Interfaz de usuario gráfica&#10;&#10;Descripción generada automáticamente">
            <a:extLst>
              <a:ext uri="{FF2B5EF4-FFF2-40B4-BE49-F238E27FC236}">
                <a16:creationId xmlns:a16="http://schemas.microsoft.com/office/drawing/2014/main" id="{23159A99-F926-F023-CC25-23E95EFFC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3" y="1478757"/>
            <a:ext cx="6301805" cy="3513256"/>
          </a:xfrm>
          <a:prstGeom prst="rect">
            <a:avLst/>
          </a:prstGeom>
        </p:spPr>
      </p:pic>
      <p:cxnSp>
        <p:nvCxnSpPr>
          <p:cNvPr id="12" name="Straight Connector 1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2401E9A-3758-D08D-B986-1D67B430C9E6}"/>
              </a:ext>
            </a:extLst>
          </p:cNvPr>
          <p:cNvSpPr>
            <a:spLocks noGrp="1"/>
          </p:cNvSpPr>
          <p:nvPr>
            <p:ph idx="1"/>
          </p:nvPr>
        </p:nvSpPr>
        <p:spPr>
          <a:xfrm>
            <a:off x="7888666" y="2623930"/>
            <a:ext cx="3541205" cy="3158160"/>
          </a:xfrm>
        </p:spPr>
        <p:txBody>
          <a:bodyPr>
            <a:normAutofit/>
          </a:bodyPr>
          <a:lstStyle/>
          <a:p>
            <a:pPr algn="just"/>
            <a:r>
              <a:rPr lang="en-US" dirty="0"/>
              <a:t>Flexbox is a CSS3 layout module that was created to improve the way responsive design is done, thus avoiding the use of floats, writing less code, and making it easier to position elements, even if you don't know their size.</a:t>
            </a:r>
            <a:endParaRPr lang="es-AR" dirty="0"/>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CuadroTexto 5">
            <a:extLst>
              <a:ext uri="{FF2B5EF4-FFF2-40B4-BE49-F238E27FC236}">
                <a16:creationId xmlns:a16="http://schemas.microsoft.com/office/drawing/2014/main" id="{423DB7AC-A93F-70BA-6B4D-FDA293F7A1CC}"/>
              </a:ext>
            </a:extLst>
          </p:cNvPr>
          <p:cNvSpPr txBox="1"/>
          <p:nvPr/>
        </p:nvSpPr>
        <p:spPr>
          <a:xfrm>
            <a:off x="809152" y="5205631"/>
            <a:ext cx="6201405" cy="1759969"/>
          </a:xfrm>
          <a:prstGeom prst="rect">
            <a:avLst/>
          </a:prstGeom>
          <a:noFill/>
        </p:spPr>
        <p:txBody>
          <a:bodyPr wrap="square" rtlCol="0">
            <a:spAutoFit/>
          </a:bodyPr>
          <a:lstStyle/>
          <a:p>
            <a:pPr>
              <a:lnSpc>
                <a:spcPct val="107000"/>
              </a:lnSpc>
              <a:spcAft>
                <a:spcPts val="800"/>
              </a:spcAft>
            </a:pPr>
            <a:r>
              <a:rPr lang="en-US" sz="1800" dirty="0">
                <a:effectLst/>
                <a:ea typeface="Calibri" panose="020F0502020204030204" pitchFamily="34" charset="0"/>
                <a:cs typeface="Arial" panose="020B0604020202020204" pitchFamily="34" charset="0"/>
              </a:rPr>
              <a:t>Structure</a:t>
            </a:r>
            <a:endParaRPr lang="es-AR" sz="1800" dirty="0">
              <a:effectLst/>
              <a:ea typeface="Calibri" panose="020F0502020204030204" pitchFamily="34" charset="0"/>
              <a:cs typeface="Arial" panose="020B0604020202020204" pitchFamily="34" charset="0"/>
            </a:endParaRPr>
          </a:p>
          <a:p>
            <a:pPr>
              <a:lnSpc>
                <a:spcPct val="107000"/>
              </a:lnSpc>
              <a:spcAft>
                <a:spcPts val="800"/>
              </a:spcAft>
            </a:pPr>
            <a:r>
              <a:rPr lang="en-US" sz="1800" dirty="0">
                <a:effectLst/>
                <a:ea typeface="Calibri" panose="020F0502020204030204" pitchFamily="34" charset="0"/>
                <a:cs typeface="Arial" panose="020B0604020202020204" pitchFamily="34" charset="0"/>
              </a:rPr>
              <a:t>The Flexbox structure is made up of parent and child containers (Flex-Container and Flex-Elements respectively).</a:t>
            </a:r>
            <a:endParaRPr lang="es-AR" sz="1800" dirty="0">
              <a:effectLst/>
              <a:ea typeface="Calibri" panose="020F050202020403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6998936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E3D26-01B8-F241-1E27-B43E677A4304}"/>
              </a:ext>
            </a:extLst>
          </p:cNvPr>
          <p:cNvSpPr>
            <a:spLocks noGrp="1"/>
          </p:cNvSpPr>
          <p:nvPr>
            <p:ph type="title"/>
          </p:nvPr>
        </p:nvSpPr>
        <p:spPr/>
        <p:txBody>
          <a:bodyPr/>
          <a:lstStyle/>
          <a:p>
            <a:r>
              <a:rPr lang="en-US" dirty="0"/>
              <a:t>GRID</a:t>
            </a:r>
            <a:endParaRPr lang="es-AR" dirty="0"/>
          </a:p>
        </p:txBody>
      </p:sp>
      <p:sp>
        <p:nvSpPr>
          <p:cNvPr id="3" name="Marcador de contenido 2">
            <a:extLst>
              <a:ext uri="{FF2B5EF4-FFF2-40B4-BE49-F238E27FC236}">
                <a16:creationId xmlns:a16="http://schemas.microsoft.com/office/drawing/2014/main" id="{02EA6F90-C55D-50C4-8438-4E2D9DA26005}"/>
              </a:ext>
            </a:extLst>
          </p:cNvPr>
          <p:cNvSpPr>
            <a:spLocks noGrp="1"/>
          </p:cNvSpPr>
          <p:nvPr>
            <p:ph idx="1"/>
          </p:nvPr>
        </p:nvSpPr>
        <p:spPr/>
        <p:txBody>
          <a:bodyPr/>
          <a:lstStyle/>
          <a:p>
            <a:r>
              <a:rPr lang="en-US" dirty="0"/>
              <a:t>CSS grid layout or CSS grid is a technique of Cascading Style Sheets that allows web developers to create complex and adaptable designs with greater ease in all browsers.</a:t>
            </a:r>
            <a:endParaRPr lang="es-AR" dirty="0"/>
          </a:p>
        </p:txBody>
      </p:sp>
      <p:pic>
        <p:nvPicPr>
          <p:cNvPr id="1026" name="Picture 2" descr="Introducción a CSS Grid Layout - Java desde 0">
            <a:extLst>
              <a:ext uri="{FF2B5EF4-FFF2-40B4-BE49-F238E27FC236}">
                <a16:creationId xmlns:a16="http://schemas.microsoft.com/office/drawing/2014/main" id="{346ACC21-8696-F91A-B5EB-184F3A659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764" y="2375078"/>
            <a:ext cx="6626203" cy="421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587039"/>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169</TotalTime>
  <Words>168</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Avenir Next LT Pro</vt:lpstr>
      <vt:lpstr>Sitka Banner</vt:lpstr>
      <vt:lpstr>HeadlinesVTI</vt:lpstr>
      <vt:lpstr>What is FLEXBOX/GRID</vt:lpstr>
      <vt:lpstr>FLEXBOX FEATURES</vt:lpstr>
      <vt:lpstr>FLEXBOX </vt:lpstr>
      <vt:lpstr>GRID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FLEXBOX/GRID</dc:title>
  <dc:creator>Paul Cadena</dc:creator>
  <cp:lastModifiedBy>Paul Cadena</cp:lastModifiedBy>
  <cp:revision>2</cp:revision>
  <dcterms:created xsi:type="dcterms:W3CDTF">2023-01-06T07:38:26Z</dcterms:created>
  <dcterms:modified xsi:type="dcterms:W3CDTF">2023-01-06T17:22:54Z</dcterms:modified>
</cp:coreProperties>
</file>