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A931F7-E8CE-4AD0-8D0B-95890AA9354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EC"/>
        </a:p>
      </dgm:t>
    </dgm:pt>
    <dgm:pt modelId="{04C5E9A1-67F5-46EC-8E2B-9698A02E567A}">
      <dgm:prSet phldrT="[Texto]" custT="1"/>
      <dgm:spPr/>
      <dgm:t>
        <a:bodyPr/>
        <a:lstStyle/>
        <a:p>
          <a:r>
            <a:rPr lang="en-US" sz="1400" dirty="0"/>
            <a:t>In Java, an exception is an unusual event or error that occurs during program execution and is handled by try-catch blocks.</a:t>
          </a:r>
          <a:endParaRPr lang="es-EC" sz="1400" dirty="0"/>
        </a:p>
      </dgm:t>
    </dgm:pt>
    <dgm:pt modelId="{A6064CF9-1C47-4002-AFB3-901877D738B5}" type="parTrans" cxnId="{CDC2A69D-BF19-40D0-9E90-C87B2823E967}">
      <dgm:prSet/>
      <dgm:spPr/>
      <dgm:t>
        <a:bodyPr/>
        <a:lstStyle/>
        <a:p>
          <a:endParaRPr lang="es-EC"/>
        </a:p>
      </dgm:t>
    </dgm:pt>
    <dgm:pt modelId="{85F5B503-C6F0-4CFD-B9BC-33972EA7F599}" type="sibTrans" cxnId="{CDC2A69D-BF19-40D0-9E90-C87B2823E967}">
      <dgm:prSet/>
      <dgm:spPr/>
      <dgm:t>
        <a:bodyPr/>
        <a:lstStyle/>
        <a:p>
          <a:endParaRPr lang="es-EC"/>
        </a:p>
      </dgm:t>
    </dgm:pt>
    <dgm:pt modelId="{879A8C7A-4E3C-4301-9B12-0D83641B7F13}">
      <dgm:prSet phldrT="[Texto]"/>
      <dgm:spPr/>
      <dgm:t>
        <a:bodyPr/>
        <a:lstStyle/>
        <a:p>
          <a:r>
            <a:rPr lang="en-US" dirty="0"/>
            <a:t>In Java, custom exceptions are classes created by the programmer to represent and handle specific error situations in a custom way during program execution.</a:t>
          </a:r>
          <a:endParaRPr lang="es-EC" dirty="0"/>
        </a:p>
      </dgm:t>
    </dgm:pt>
    <dgm:pt modelId="{F07E7D21-BCF2-418E-B67A-71378FFC3810}" type="parTrans" cxnId="{0467600F-CBD0-4BC8-9882-A161DE43CA4F}">
      <dgm:prSet/>
      <dgm:spPr/>
      <dgm:t>
        <a:bodyPr/>
        <a:lstStyle/>
        <a:p>
          <a:endParaRPr lang="es-EC"/>
        </a:p>
      </dgm:t>
    </dgm:pt>
    <dgm:pt modelId="{89D110C5-5ADF-405E-BEFF-C4604A8FA5C9}" type="sibTrans" cxnId="{0467600F-CBD0-4BC8-9882-A161DE43CA4F}">
      <dgm:prSet/>
      <dgm:spPr/>
      <dgm:t>
        <a:bodyPr/>
        <a:lstStyle/>
        <a:p>
          <a:endParaRPr lang="es-EC"/>
        </a:p>
      </dgm:t>
    </dgm:pt>
    <dgm:pt modelId="{169159D6-75E3-47BD-A4C3-78B74D96BB42}">
      <dgm:prSet phldrT="[Texto]" custT="1"/>
      <dgm:spPr/>
      <dgm:t>
        <a:bodyPr/>
        <a:lstStyle/>
        <a:p>
          <a:r>
            <a:rPr lang="en-US" sz="1200" dirty="0"/>
            <a:t>In Java, custom exceptions are classes created by the programmer to represent and handle specific error situations in a custom way during program execution.</a:t>
          </a:r>
          <a:endParaRPr lang="es-EC" sz="1200" dirty="0"/>
        </a:p>
      </dgm:t>
    </dgm:pt>
    <dgm:pt modelId="{F09C80D6-55B4-479A-8D18-903ED51D0D4B}" type="parTrans" cxnId="{D347A666-E0C3-491B-A541-062F92A01046}">
      <dgm:prSet/>
      <dgm:spPr/>
      <dgm:t>
        <a:bodyPr/>
        <a:lstStyle/>
        <a:p>
          <a:endParaRPr lang="es-EC"/>
        </a:p>
      </dgm:t>
    </dgm:pt>
    <dgm:pt modelId="{ED9186AB-35B6-49E8-94BC-1C08CBCC6D60}" type="sibTrans" cxnId="{D347A666-E0C3-491B-A541-062F92A01046}">
      <dgm:prSet/>
      <dgm:spPr/>
      <dgm:t>
        <a:bodyPr/>
        <a:lstStyle/>
        <a:p>
          <a:endParaRPr lang="es-EC"/>
        </a:p>
      </dgm:t>
    </dgm:pt>
    <dgm:pt modelId="{DA05A9E6-358F-4EA2-9E10-E891A065111A}" type="pres">
      <dgm:prSet presAssocID="{C1A931F7-E8CE-4AD0-8D0B-95890AA9354C}" presName="cycle" presStyleCnt="0">
        <dgm:presLayoutVars>
          <dgm:dir/>
          <dgm:resizeHandles val="exact"/>
        </dgm:presLayoutVars>
      </dgm:prSet>
      <dgm:spPr/>
    </dgm:pt>
    <dgm:pt modelId="{35F929F4-2E86-4FD6-A797-BCBF1E9CCC1C}" type="pres">
      <dgm:prSet presAssocID="{04C5E9A1-67F5-46EC-8E2B-9698A02E567A}" presName="node" presStyleLbl="node1" presStyleIdx="0" presStyleCnt="3" custScaleX="164706" custScaleY="164367" custRadScaleRad="144663" custRadScaleInc="66697">
        <dgm:presLayoutVars>
          <dgm:bulletEnabled val="1"/>
        </dgm:presLayoutVars>
      </dgm:prSet>
      <dgm:spPr/>
    </dgm:pt>
    <dgm:pt modelId="{FF9C6A5F-8FE3-497E-968F-1B1C7CC33DC2}" type="pres">
      <dgm:prSet presAssocID="{85F5B503-C6F0-4CFD-B9BC-33972EA7F599}" presName="sibTrans" presStyleLbl="sibTrans2D1" presStyleIdx="0" presStyleCnt="3" custScaleX="155472"/>
      <dgm:spPr/>
    </dgm:pt>
    <dgm:pt modelId="{A70973A1-570E-4EE0-B6A6-3C6BFDCF299A}" type="pres">
      <dgm:prSet presAssocID="{85F5B503-C6F0-4CFD-B9BC-33972EA7F599}" presName="connectorText" presStyleLbl="sibTrans2D1" presStyleIdx="0" presStyleCnt="3"/>
      <dgm:spPr/>
    </dgm:pt>
    <dgm:pt modelId="{5F06C9C6-30CC-47A7-81E9-58DE81CC654A}" type="pres">
      <dgm:prSet presAssocID="{879A8C7A-4E3C-4301-9B12-0D83641B7F13}" presName="node" presStyleLbl="node1" presStyleIdx="1" presStyleCnt="3" custScaleX="165035" custScaleY="154130" custRadScaleRad="88427" custRadScaleInc="49553">
        <dgm:presLayoutVars>
          <dgm:bulletEnabled val="1"/>
        </dgm:presLayoutVars>
      </dgm:prSet>
      <dgm:spPr>
        <a:prstGeom prst="flowChartConnector">
          <a:avLst/>
        </a:prstGeom>
      </dgm:spPr>
    </dgm:pt>
    <dgm:pt modelId="{0871D652-98E4-41C8-8756-7C243B661CD1}" type="pres">
      <dgm:prSet presAssocID="{89D110C5-5ADF-405E-BEFF-C4604A8FA5C9}" presName="sibTrans" presStyleLbl="sibTrans2D1" presStyleIdx="1" presStyleCnt="3" custScaleX="138258"/>
      <dgm:spPr/>
    </dgm:pt>
    <dgm:pt modelId="{D902E859-ADAC-4AAC-9AAA-1DBD6F075073}" type="pres">
      <dgm:prSet presAssocID="{89D110C5-5ADF-405E-BEFF-C4604A8FA5C9}" presName="connectorText" presStyleLbl="sibTrans2D1" presStyleIdx="1" presStyleCnt="3"/>
      <dgm:spPr/>
    </dgm:pt>
    <dgm:pt modelId="{1369C5B7-560C-4F13-8B0C-3101D5EFEA6D}" type="pres">
      <dgm:prSet presAssocID="{169159D6-75E3-47BD-A4C3-78B74D96BB42}" presName="node" presStyleLbl="node1" presStyleIdx="2" presStyleCnt="3" custScaleX="171655" custScaleY="155981" custRadScaleRad="186449" custRadScaleInc="102325">
        <dgm:presLayoutVars>
          <dgm:bulletEnabled val="1"/>
        </dgm:presLayoutVars>
      </dgm:prSet>
      <dgm:spPr>
        <a:prstGeom prst="cloud">
          <a:avLst/>
        </a:prstGeom>
      </dgm:spPr>
    </dgm:pt>
    <dgm:pt modelId="{267AB15A-8475-41FE-A080-00F6224E661A}" type="pres">
      <dgm:prSet presAssocID="{ED9186AB-35B6-49E8-94BC-1C08CBCC6D60}" presName="sibTrans" presStyleLbl="sibTrans2D1" presStyleIdx="2" presStyleCnt="3" custAng="10501897" custLinFactY="-26923" custLinFactNeighborX="36289" custLinFactNeighborY="-100000"/>
      <dgm:spPr/>
    </dgm:pt>
    <dgm:pt modelId="{B9CCEF52-CAA5-483C-AC4A-669DB29A2340}" type="pres">
      <dgm:prSet presAssocID="{ED9186AB-35B6-49E8-94BC-1C08CBCC6D60}" presName="connectorText" presStyleLbl="sibTrans2D1" presStyleIdx="2" presStyleCnt="3"/>
      <dgm:spPr/>
    </dgm:pt>
  </dgm:ptLst>
  <dgm:cxnLst>
    <dgm:cxn modelId="{0467600F-CBD0-4BC8-9882-A161DE43CA4F}" srcId="{C1A931F7-E8CE-4AD0-8D0B-95890AA9354C}" destId="{879A8C7A-4E3C-4301-9B12-0D83641B7F13}" srcOrd="1" destOrd="0" parTransId="{F07E7D21-BCF2-418E-B67A-71378FFC3810}" sibTransId="{89D110C5-5ADF-405E-BEFF-C4604A8FA5C9}"/>
    <dgm:cxn modelId="{4696FC1D-E7D3-4A51-B368-5DF740054ACF}" type="presOf" srcId="{85F5B503-C6F0-4CFD-B9BC-33972EA7F599}" destId="{A70973A1-570E-4EE0-B6A6-3C6BFDCF299A}" srcOrd="1" destOrd="0" presId="urn:microsoft.com/office/officeart/2005/8/layout/cycle2"/>
    <dgm:cxn modelId="{C9CBF827-9161-4DC7-B829-16C943ABD3F1}" type="presOf" srcId="{ED9186AB-35B6-49E8-94BC-1C08CBCC6D60}" destId="{267AB15A-8475-41FE-A080-00F6224E661A}" srcOrd="0" destOrd="0" presId="urn:microsoft.com/office/officeart/2005/8/layout/cycle2"/>
    <dgm:cxn modelId="{619F8E29-D622-4C73-BEFD-AB03441C54DD}" type="presOf" srcId="{04C5E9A1-67F5-46EC-8E2B-9698A02E567A}" destId="{35F929F4-2E86-4FD6-A797-BCBF1E9CCC1C}" srcOrd="0" destOrd="0" presId="urn:microsoft.com/office/officeart/2005/8/layout/cycle2"/>
    <dgm:cxn modelId="{26911532-6AC4-413B-97F4-DDA5E494E5D5}" type="presOf" srcId="{169159D6-75E3-47BD-A4C3-78B74D96BB42}" destId="{1369C5B7-560C-4F13-8B0C-3101D5EFEA6D}" srcOrd="0" destOrd="0" presId="urn:microsoft.com/office/officeart/2005/8/layout/cycle2"/>
    <dgm:cxn modelId="{2763F333-9827-44B3-B0BB-440459D5538E}" type="presOf" srcId="{ED9186AB-35B6-49E8-94BC-1C08CBCC6D60}" destId="{B9CCEF52-CAA5-483C-AC4A-669DB29A2340}" srcOrd="1" destOrd="0" presId="urn:microsoft.com/office/officeart/2005/8/layout/cycle2"/>
    <dgm:cxn modelId="{78FBA15B-4927-4CA2-81EA-63FFB5556BFB}" type="presOf" srcId="{89D110C5-5ADF-405E-BEFF-C4604A8FA5C9}" destId="{D902E859-ADAC-4AAC-9AAA-1DBD6F075073}" srcOrd="1" destOrd="0" presId="urn:microsoft.com/office/officeart/2005/8/layout/cycle2"/>
    <dgm:cxn modelId="{D347A666-E0C3-491B-A541-062F92A01046}" srcId="{C1A931F7-E8CE-4AD0-8D0B-95890AA9354C}" destId="{169159D6-75E3-47BD-A4C3-78B74D96BB42}" srcOrd="2" destOrd="0" parTransId="{F09C80D6-55B4-479A-8D18-903ED51D0D4B}" sibTransId="{ED9186AB-35B6-49E8-94BC-1C08CBCC6D60}"/>
    <dgm:cxn modelId="{599BCE67-4D14-4A50-B5DB-89862B0A0C1C}" type="presOf" srcId="{879A8C7A-4E3C-4301-9B12-0D83641B7F13}" destId="{5F06C9C6-30CC-47A7-81E9-58DE81CC654A}" srcOrd="0" destOrd="0" presId="urn:microsoft.com/office/officeart/2005/8/layout/cycle2"/>
    <dgm:cxn modelId="{CDC2A69D-BF19-40D0-9E90-C87B2823E967}" srcId="{C1A931F7-E8CE-4AD0-8D0B-95890AA9354C}" destId="{04C5E9A1-67F5-46EC-8E2B-9698A02E567A}" srcOrd="0" destOrd="0" parTransId="{A6064CF9-1C47-4002-AFB3-901877D738B5}" sibTransId="{85F5B503-C6F0-4CFD-B9BC-33972EA7F599}"/>
    <dgm:cxn modelId="{BD6AC1E9-0990-4B36-B043-10CD68C1AAA0}" type="presOf" srcId="{C1A931F7-E8CE-4AD0-8D0B-95890AA9354C}" destId="{DA05A9E6-358F-4EA2-9E10-E891A065111A}" srcOrd="0" destOrd="0" presId="urn:microsoft.com/office/officeart/2005/8/layout/cycle2"/>
    <dgm:cxn modelId="{E8ABACED-5BA2-4511-9A23-84ECCAE9634B}" type="presOf" srcId="{89D110C5-5ADF-405E-BEFF-C4604A8FA5C9}" destId="{0871D652-98E4-41C8-8756-7C243B661CD1}" srcOrd="0" destOrd="0" presId="urn:microsoft.com/office/officeart/2005/8/layout/cycle2"/>
    <dgm:cxn modelId="{D5C673F8-6D42-4CF4-8238-4ED285BB5ACD}" type="presOf" srcId="{85F5B503-C6F0-4CFD-B9BC-33972EA7F599}" destId="{FF9C6A5F-8FE3-497E-968F-1B1C7CC33DC2}" srcOrd="0" destOrd="0" presId="urn:microsoft.com/office/officeart/2005/8/layout/cycle2"/>
    <dgm:cxn modelId="{B85DD7D2-100A-4A19-8217-D09DA78EF6DB}" type="presParOf" srcId="{DA05A9E6-358F-4EA2-9E10-E891A065111A}" destId="{35F929F4-2E86-4FD6-A797-BCBF1E9CCC1C}" srcOrd="0" destOrd="0" presId="urn:microsoft.com/office/officeart/2005/8/layout/cycle2"/>
    <dgm:cxn modelId="{DBABB833-F71A-4A05-AC3F-5A354CEC1095}" type="presParOf" srcId="{DA05A9E6-358F-4EA2-9E10-E891A065111A}" destId="{FF9C6A5F-8FE3-497E-968F-1B1C7CC33DC2}" srcOrd="1" destOrd="0" presId="urn:microsoft.com/office/officeart/2005/8/layout/cycle2"/>
    <dgm:cxn modelId="{E36078C9-1C1E-47C1-A427-968D68FB0717}" type="presParOf" srcId="{FF9C6A5F-8FE3-497E-968F-1B1C7CC33DC2}" destId="{A70973A1-570E-4EE0-B6A6-3C6BFDCF299A}" srcOrd="0" destOrd="0" presId="urn:microsoft.com/office/officeart/2005/8/layout/cycle2"/>
    <dgm:cxn modelId="{E547E69E-DB72-45DE-8E84-7516B83FF421}" type="presParOf" srcId="{DA05A9E6-358F-4EA2-9E10-E891A065111A}" destId="{5F06C9C6-30CC-47A7-81E9-58DE81CC654A}" srcOrd="2" destOrd="0" presId="urn:microsoft.com/office/officeart/2005/8/layout/cycle2"/>
    <dgm:cxn modelId="{461BB55D-D3C7-4A70-8959-A73BE8913852}" type="presParOf" srcId="{DA05A9E6-358F-4EA2-9E10-E891A065111A}" destId="{0871D652-98E4-41C8-8756-7C243B661CD1}" srcOrd="3" destOrd="0" presId="urn:microsoft.com/office/officeart/2005/8/layout/cycle2"/>
    <dgm:cxn modelId="{65F5F20B-30CF-4B7E-B797-A1EDEF1ADB4E}" type="presParOf" srcId="{0871D652-98E4-41C8-8756-7C243B661CD1}" destId="{D902E859-ADAC-4AAC-9AAA-1DBD6F075073}" srcOrd="0" destOrd="0" presId="urn:microsoft.com/office/officeart/2005/8/layout/cycle2"/>
    <dgm:cxn modelId="{A7FCC114-0142-4E9B-9320-BB049FCC06C2}" type="presParOf" srcId="{DA05A9E6-358F-4EA2-9E10-E891A065111A}" destId="{1369C5B7-560C-4F13-8B0C-3101D5EFEA6D}" srcOrd="4" destOrd="0" presId="urn:microsoft.com/office/officeart/2005/8/layout/cycle2"/>
    <dgm:cxn modelId="{B503D646-8598-4E19-A21A-4B31E81AE735}" type="presParOf" srcId="{DA05A9E6-358F-4EA2-9E10-E891A065111A}" destId="{267AB15A-8475-41FE-A080-00F6224E661A}" srcOrd="5" destOrd="0" presId="urn:microsoft.com/office/officeart/2005/8/layout/cycle2"/>
    <dgm:cxn modelId="{A4103538-D8F8-4B42-B01B-872EFF53DB1C}" type="presParOf" srcId="{267AB15A-8475-41FE-A080-00F6224E661A}" destId="{B9CCEF52-CAA5-483C-AC4A-669DB29A234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DD7947-3080-4171-B17B-49763CC98050}"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s-EC"/>
        </a:p>
      </dgm:t>
    </dgm:pt>
    <dgm:pt modelId="{16EF89B0-0754-4A7B-8D95-BC9C2EF4351B}">
      <dgm:prSet phldrT="[Texto]"/>
      <dgm:spPr/>
      <dgm:t>
        <a:bodyPr/>
        <a:lstStyle/>
        <a:p>
          <a:r>
            <a:rPr lang="en-US" dirty="0">
              <a:solidFill>
                <a:schemeClr val="bg1"/>
              </a:solidFill>
            </a:rPr>
            <a:t>When to apply Custom Exceptions</a:t>
          </a:r>
          <a:endParaRPr lang="es-EC" dirty="0">
            <a:solidFill>
              <a:schemeClr val="bg1"/>
            </a:solidFill>
          </a:endParaRPr>
        </a:p>
      </dgm:t>
    </dgm:pt>
    <dgm:pt modelId="{A42511A7-066B-4D78-BC2E-CF5BF6DD7E99}" type="parTrans" cxnId="{CB9E065F-1D8A-49EE-A0AC-D5489FAE9B69}">
      <dgm:prSet/>
      <dgm:spPr/>
      <dgm:t>
        <a:bodyPr/>
        <a:lstStyle/>
        <a:p>
          <a:endParaRPr lang="es-EC"/>
        </a:p>
      </dgm:t>
    </dgm:pt>
    <dgm:pt modelId="{084398B4-E694-4AD8-B4C6-F54C5A4B6957}" type="sibTrans" cxnId="{CB9E065F-1D8A-49EE-A0AC-D5489FAE9B69}">
      <dgm:prSet/>
      <dgm:spPr/>
      <dgm:t>
        <a:bodyPr/>
        <a:lstStyle/>
        <a:p>
          <a:endParaRPr lang="es-EC"/>
        </a:p>
      </dgm:t>
    </dgm:pt>
    <dgm:pt modelId="{AB65BF93-80A2-460F-8959-F1CBD44F1C13}">
      <dgm:prSet phldrT="[Texto]"/>
      <dgm:spPr/>
      <dgm:t>
        <a:bodyPr/>
        <a:lstStyle/>
        <a:p>
          <a:r>
            <a:rPr lang="en-US" dirty="0"/>
            <a:t>when we need to handle specific situations that are not covered by the standard exceptions provided by the language.</a:t>
          </a:r>
          <a:endParaRPr lang="es-EC" dirty="0"/>
        </a:p>
      </dgm:t>
    </dgm:pt>
    <dgm:pt modelId="{777BAEA7-068D-4929-9EBC-2D9AD4BA5C23}" type="parTrans" cxnId="{AD673EBF-B3A8-467E-81F3-EA5EA3683C89}">
      <dgm:prSet/>
      <dgm:spPr/>
      <dgm:t>
        <a:bodyPr/>
        <a:lstStyle/>
        <a:p>
          <a:endParaRPr lang="es-EC"/>
        </a:p>
      </dgm:t>
    </dgm:pt>
    <dgm:pt modelId="{3A2AEFDB-4793-4B76-8875-8882577A48B0}" type="sibTrans" cxnId="{AD673EBF-B3A8-467E-81F3-EA5EA3683C89}">
      <dgm:prSet/>
      <dgm:spPr/>
      <dgm:t>
        <a:bodyPr/>
        <a:lstStyle/>
        <a:p>
          <a:endParaRPr lang="es-EC"/>
        </a:p>
      </dgm:t>
    </dgm:pt>
    <dgm:pt modelId="{04082A0D-0128-463E-9DC5-8E0D42651DD5}">
      <dgm:prSet phldrT="[Texto]"/>
      <dgm:spPr/>
      <dgm:t>
        <a:bodyPr/>
        <a:lstStyle/>
        <a:p>
          <a:r>
            <a:rPr lang="en-US" dirty="0"/>
            <a:t>when the requirements provided by the client allude to exceptional cases for its operation</a:t>
          </a:r>
          <a:endParaRPr lang="es-EC" dirty="0"/>
        </a:p>
      </dgm:t>
    </dgm:pt>
    <dgm:pt modelId="{EA2D507C-23FF-415C-AD0A-F9EC89F902A2}" type="parTrans" cxnId="{9EE3332A-0203-45DC-8D1C-015EC2CE7A7E}">
      <dgm:prSet/>
      <dgm:spPr/>
      <dgm:t>
        <a:bodyPr/>
        <a:lstStyle/>
        <a:p>
          <a:endParaRPr lang="es-EC"/>
        </a:p>
      </dgm:t>
    </dgm:pt>
    <dgm:pt modelId="{3E291598-6D06-43ED-858E-7646B51A38AB}" type="sibTrans" cxnId="{9EE3332A-0203-45DC-8D1C-015EC2CE7A7E}">
      <dgm:prSet/>
      <dgm:spPr/>
      <dgm:t>
        <a:bodyPr/>
        <a:lstStyle/>
        <a:p>
          <a:endParaRPr lang="es-EC"/>
        </a:p>
      </dgm:t>
    </dgm:pt>
    <dgm:pt modelId="{71427650-6977-4A45-8E78-94DE924AF33B}" type="pres">
      <dgm:prSet presAssocID="{A3DD7947-3080-4171-B17B-49763CC98050}" presName="Name0" presStyleCnt="0">
        <dgm:presLayoutVars>
          <dgm:chPref val="1"/>
          <dgm:dir/>
          <dgm:animOne val="branch"/>
          <dgm:animLvl val="lvl"/>
          <dgm:resizeHandles val="exact"/>
        </dgm:presLayoutVars>
      </dgm:prSet>
      <dgm:spPr/>
    </dgm:pt>
    <dgm:pt modelId="{D8119D95-0F78-445A-BE41-5FE971C4105C}" type="pres">
      <dgm:prSet presAssocID="{16EF89B0-0754-4A7B-8D95-BC9C2EF4351B}" presName="root1" presStyleCnt="0"/>
      <dgm:spPr/>
    </dgm:pt>
    <dgm:pt modelId="{8FA928C9-77BC-408A-BD5D-D7B46E0B5424}" type="pres">
      <dgm:prSet presAssocID="{16EF89B0-0754-4A7B-8D95-BC9C2EF4351B}" presName="LevelOneTextNode" presStyleLbl="node0" presStyleIdx="0" presStyleCnt="1">
        <dgm:presLayoutVars>
          <dgm:chPref val="3"/>
        </dgm:presLayoutVars>
      </dgm:prSet>
      <dgm:spPr/>
    </dgm:pt>
    <dgm:pt modelId="{565708AC-CAC5-4B73-9CC3-663BA309A96E}" type="pres">
      <dgm:prSet presAssocID="{16EF89B0-0754-4A7B-8D95-BC9C2EF4351B}" presName="level2hierChild" presStyleCnt="0"/>
      <dgm:spPr/>
    </dgm:pt>
    <dgm:pt modelId="{CB9163EA-58AB-4384-94F3-8171EE8E840C}" type="pres">
      <dgm:prSet presAssocID="{777BAEA7-068D-4929-9EBC-2D9AD4BA5C23}" presName="conn2-1" presStyleLbl="parChTrans1D2" presStyleIdx="0" presStyleCnt="2"/>
      <dgm:spPr/>
    </dgm:pt>
    <dgm:pt modelId="{778558B6-9C3B-404A-AA7A-1CF229010DDB}" type="pres">
      <dgm:prSet presAssocID="{777BAEA7-068D-4929-9EBC-2D9AD4BA5C23}" presName="connTx" presStyleLbl="parChTrans1D2" presStyleIdx="0" presStyleCnt="2"/>
      <dgm:spPr/>
    </dgm:pt>
    <dgm:pt modelId="{136BE8BB-2F46-4AF4-934B-5566E79F5CB4}" type="pres">
      <dgm:prSet presAssocID="{AB65BF93-80A2-460F-8959-F1CBD44F1C13}" presName="root2" presStyleCnt="0"/>
      <dgm:spPr/>
    </dgm:pt>
    <dgm:pt modelId="{483EC722-26AB-43EC-B6E1-2ED7A2542240}" type="pres">
      <dgm:prSet presAssocID="{AB65BF93-80A2-460F-8959-F1CBD44F1C13}" presName="LevelTwoTextNode" presStyleLbl="node2" presStyleIdx="0" presStyleCnt="2" custScaleX="87299" custScaleY="241896" custLinFactNeighborX="13176" custLinFactNeighborY="-82832">
        <dgm:presLayoutVars>
          <dgm:chPref val="3"/>
        </dgm:presLayoutVars>
      </dgm:prSet>
      <dgm:spPr/>
    </dgm:pt>
    <dgm:pt modelId="{F239E751-7A1F-4296-A696-2C47F6F902ED}" type="pres">
      <dgm:prSet presAssocID="{AB65BF93-80A2-460F-8959-F1CBD44F1C13}" presName="level3hierChild" presStyleCnt="0"/>
      <dgm:spPr/>
    </dgm:pt>
    <dgm:pt modelId="{999C352D-53F4-41CC-BA00-A2565AA569E0}" type="pres">
      <dgm:prSet presAssocID="{EA2D507C-23FF-415C-AD0A-F9EC89F902A2}" presName="conn2-1" presStyleLbl="parChTrans1D2" presStyleIdx="1" presStyleCnt="2"/>
      <dgm:spPr/>
    </dgm:pt>
    <dgm:pt modelId="{578B3A53-6E7E-4C4C-AE74-56D181C37E1F}" type="pres">
      <dgm:prSet presAssocID="{EA2D507C-23FF-415C-AD0A-F9EC89F902A2}" presName="connTx" presStyleLbl="parChTrans1D2" presStyleIdx="1" presStyleCnt="2"/>
      <dgm:spPr/>
    </dgm:pt>
    <dgm:pt modelId="{7FCD9CBC-EA13-4AB8-B7AD-371EBC65D08A}" type="pres">
      <dgm:prSet presAssocID="{04082A0D-0128-463E-9DC5-8E0D42651DD5}" presName="root2" presStyleCnt="0"/>
      <dgm:spPr/>
    </dgm:pt>
    <dgm:pt modelId="{88027481-322C-426E-82A3-68A7D53C2260}" type="pres">
      <dgm:prSet presAssocID="{04082A0D-0128-463E-9DC5-8E0D42651DD5}" presName="LevelTwoTextNode" presStyleLbl="node2" presStyleIdx="1" presStyleCnt="2" custScaleX="89495" custScaleY="231451" custLinFactNeighborX="11914" custLinFactNeighborY="49729">
        <dgm:presLayoutVars>
          <dgm:chPref val="3"/>
        </dgm:presLayoutVars>
      </dgm:prSet>
      <dgm:spPr/>
    </dgm:pt>
    <dgm:pt modelId="{92833751-032D-4CD8-81F0-355BFEB93A86}" type="pres">
      <dgm:prSet presAssocID="{04082A0D-0128-463E-9DC5-8E0D42651DD5}" presName="level3hierChild" presStyleCnt="0"/>
      <dgm:spPr/>
    </dgm:pt>
  </dgm:ptLst>
  <dgm:cxnLst>
    <dgm:cxn modelId="{2781C800-DD95-47AA-B7BB-2D1FF130DC28}" type="presOf" srcId="{EA2D507C-23FF-415C-AD0A-F9EC89F902A2}" destId="{578B3A53-6E7E-4C4C-AE74-56D181C37E1F}" srcOrd="1" destOrd="0" presId="urn:microsoft.com/office/officeart/2008/layout/HorizontalMultiLevelHierarchy"/>
    <dgm:cxn modelId="{5DBCEE0E-6CCD-4BDF-8313-C808CA2EDF8A}" type="presOf" srcId="{A3DD7947-3080-4171-B17B-49763CC98050}" destId="{71427650-6977-4A45-8E78-94DE924AF33B}" srcOrd="0" destOrd="0" presId="urn:microsoft.com/office/officeart/2008/layout/HorizontalMultiLevelHierarchy"/>
    <dgm:cxn modelId="{9EE3332A-0203-45DC-8D1C-015EC2CE7A7E}" srcId="{16EF89B0-0754-4A7B-8D95-BC9C2EF4351B}" destId="{04082A0D-0128-463E-9DC5-8E0D42651DD5}" srcOrd="1" destOrd="0" parTransId="{EA2D507C-23FF-415C-AD0A-F9EC89F902A2}" sibTransId="{3E291598-6D06-43ED-858E-7646B51A38AB}"/>
    <dgm:cxn modelId="{5C3C332F-392C-4E13-80BC-63FB9E3F4416}" type="presOf" srcId="{AB65BF93-80A2-460F-8959-F1CBD44F1C13}" destId="{483EC722-26AB-43EC-B6E1-2ED7A2542240}" srcOrd="0" destOrd="0" presId="urn:microsoft.com/office/officeart/2008/layout/HorizontalMultiLevelHierarchy"/>
    <dgm:cxn modelId="{CB9E065F-1D8A-49EE-A0AC-D5489FAE9B69}" srcId="{A3DD7947-3080-4171-B17B-49763CC98050}" destId="{16EF89B0-0754-4A7B-8D95-BC9C2EF4351B}" srcOrd="0" destOrd="0" parTransId="{A42511A7-066B-4D78-BC2E-CF5BF6DD7E99}" sibTransId="{084398B4-E694-4AD8-B4C6-F54C5A4B6957}"/>
    <dgm:cxn modelId="{AD673EBF-B3A8-467E-81F3-EA5EA3683C89}" srcId="{16EF89B0-0754-4A7B-8D95-BC9C2EF4351B}" destId="{AB65BF93-80A2-460F-8959-F1CBD44F1C13}" srcOrd="0" destOrd="0" parTransId="{777BAEA7-068D-4929-9EBC-2D9AD4BA5C23}" sibTransId="{3A2AEFDB-4793-4B76-8875-8882577A48B0}"/>
    <dgm:cxn modelId="{28508CC4-A01E-4178-B44C-F0AF3E970D5F}" type="presOf" srcId="{16EF89B0-0754-4A7B-8D95-BC9C2EF4351B}" destId="{8FA928C9-77BC-408A-BD5D-D7B46E0B5424}" srcOrd="0" destOrd="0" presId="urn:microsoft.com/office/officeart/2008/layout/HorizontalMultiLevelHierarchy"/>
    <dgm:cxn modelId="{3F1B24D9-50C4-4CEA-9BAD-4873A5D159E7}" type="presOf" srcId="{EA2D507C-23FF-415C-AD0A-F9EC89F902A2}" destId="{999C352D-53F4-41CC-BA00-A2565AA569E0}" srcOrd="0" destOrd="0" presId="urn:microsoft.com/office/officeart/2008/layout/HorizontalMultiLevelHierarchy"/>
    <dgm:cxn modelId="{91C6F7E9-DFAA-4FC2-853C-EBA3AA0CC25B}" type="presOf" srcId="{04082A0D-0128-463E-9DC5-8E0D42651DD5}" destId="{88027481-322C-426E-82A3-68A7D53C2260}" srcOrd="0" destOrd="0" presId="urn:microsoft.com/office/officeart/2008/layout/HorizontalMultiLevelHierarchy"/>
    <dgm:cxn modelId="{AE9468F0-D068-4A94-B69A-FC5E92B4BF8B}" type="presOf" srcId="{777BAEA7-068D-4929-9EBC-2D9AD4BA5C23}" destId="{778558B6-9C3B-404A-AA7A-1CF229010DDB}" srcOrd="1" destOrd="0" presId="urn:microsoft.com/office/officeart/2008/layout/HorizontalMultiLevelHierarchy"/>
    <dgm:cxn modelId="{3A1650F9-FC4B-4DA8-9B22-588E33F6760B}" type="presOf" srcId="{777BAEA7-068D-4929-9EBC-2D9AD4BA5C23}" destId="{CB9163EA-58AB-4384-94F3-8171EE8E840C}" srcOrd="0" destOrd="0" presId="urn:microsoft.com/office/officeart/2008/layout/HorizontalMultiLevelHierarchy"/>
    <dgm:cxn modelId="{3D9009F3-1E96-4C82-8B80-16B01BF8DCEF}" type="presParOf" srcId="{71427650-6977-4A45-8E78-94DE924AF33B}" destId="{D8119D95-0F78-445A-BE41-5FE971C4105C}" srcOrd="0" destOrd="0" presId="urn:microsoft.com/office/officeart/2008/layout/HorizontalMultiLevelHierarchy"/>
    <dgm:cxn modelId="{2A6E401F-0CED-4E27-8ED1-FDC71D4CC59B}" type="presParOf" srcId="{D8119D95-0F78-445A-BE41-5FE971C4105C}" destId="{8FA928C9-77BC-408A-BD5D-D7B46E0B5424}" srcOrd="0" destOrd="0" presId="urn:microsoft.com/office/officeart/2008/layout/HorizontalMultiLevelHierarchy"/>
    <dgm:cxn modelId="{9134D794-FA97-4AA8-98D1-201BFBD186C3}" type="presParOf" srcId="{D8119D95-0F78-445A-BE41-5FE971C4105C}" destId="{565708AC-CAC5-4B73-9CC3-663BA309A96E}" srcOrd="1" destOrd="0" presId="urn:microsoft.com/office/officeart/2008/layout/HorizontalMultiLevelHierarchy"/>
    <dgm:cxn modelId="{541A519B-02E3-4003-9B62-BCB2C9425354}" type="presParOf" srcId="{565708AC-CAC5-4B73-9CC3-663BA309A96E}" destId="{CB9163EA-58AB-4384-94F3-8171EE8E840C}" srcOrd="0" destOrd="0" presId="urn:microsoft.com/office/officeart/2008/layout/HorizontalMultiLevelHierarchy"/>
    <dgm:cxn modelId="{98D9AD5C-42DF-43E6-A6A0-C2B8AE51FD9D}" type="presParOf" srcId="{CB9163EA-58AB-4384-94F3-8171EE8E840C}" destId="{778558B6-9C3B-404A-AA7A-1CF229010DDB}" srcOrd="0" destOrd="0" presId="urn:microsoft.com/office/officeart/2008/layout/HorizontalMultiLevelHierarchy"/>
    <dgm:cxn modelId="{EED01E72-71F7-47F4-B14B-0D1FEB5CC5CF}" type="presParOf" srcId="{565708AC-CAC5-4B73-9CC3-663BA309A96E}" destId="{136BE8BB-2F46-4AF4-934B-5566E79F5CB4}" srcOrd="1" destOrd="0" presId="urn:microsoft.com/office/officeart/2008/layout/HorizontalMultiLevelHierarchy"/>
    <dgm:cxn modelId="{DCFCEC05-2B9A-4805-BBC5-35AE8C31B7DB}" type="presParOf" srcId="{136BE8BB-2F46-4AF4-934B-5566E79F5CB4}" destId="{483EC722-26AB-43EC-B6E1-2ED7A2542240}" srcOrd="0" destOrd="0" presId="urn:microsoft.com/office/officeart/2008/layout/HorizontalMultiLevelHierarchy"/>
    <dgm:cxn modelId="{B03F5477-5504-444F-9009-389CB3F2CF66}" type="presParOf" srcId="{136BE8BB-2F46-4AF4-934B-5566E79F5CB4}" destId="{F239E751-7A1F-4296-A696-2C47F6F902ED}" srcOrd="1" destOrd="0" presId="urn:microsoft.com/office/officeart/2008/layout/HorizontalMultiLevelHierarchy"/>
    <dgm:cxn modelId="{4CEEF778-D948-40D2-A144-454C453B6647}" type="presParOf" srcId="{565708AC-CAC5-4B73-9CC3-663BA309A96E}" destId="{999C352D-53F4-41CC-BA00-A2565AA569E0}" srcOrd="2" destOrd="0" presId="urn:microsoft.com/office/officeart/2008/layout/HorizontalMultiLevelHierarchy"/>
    <dgm:cxn modelId="{26920545-5EDA-46A0-8BAF-2F59AC76F829}" type="presParOf" srcId="{999C352D-53F4-41CC-BA00-A2565AA569E0}" destId="{578B3A53-6E7E-4C4C-AE74-56D181C37E1F}" srcOrd="0" destOrd="0" presId="urn:microsoft.com/office/officeart/2008/layout/HorizontalMultiLevelHierarchy"/>
    <dgm:cxn modelId="{C01569F6-1CA4-4FF3-A62E-03EEF00678CA}" type="presParOf" srcId="{565708AC-CAC5-4B73-9CC3-663BA309A96E}" destId="{7FCD9CBC-EA13-4AB8-B7AD-371EBC65D08A}" srcOrd="3" destOrd="0" presId="urn:microsoft.com/office/officeart/2008/layout/HorizontalMultiLevelHierarchy"/>
    <dgm:cxn modelId="{7A7A2B5F-B536-487F-80B6-EF9462A35D31}" type="presParOf" srcId="{7FCD9CBC-EA13-4AB8-B7AD-371EBC65D08A}" destId="{88027481-322C-426E-82A3-68A7D53C2260}" srcOrd="0" destOrd="0" presId="urn:microsoft.com/office/officeart/2008/layout/HorizontalMultiLevelHierarchy"/>
    <dgm:cxn modelId="{DE54D30B-7803-4073-AD48-34CD044331FA}" type="presParOf" srcId="{7FCD9CBC-EA13-4AB8-B7AD-371EBC65D08A}" destId="{92833751-032D-4CD8-81F0-355BFEB93A8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929F4-2E86-4FD6-A797-BCBF1E9CCC1C}">
      <dsp:nvSpPr>
        <dsp:cNvPr id="0" name=""/>
        <dsp:cNvSpPr/>
      </dsp:nvSpPr>
      <dsp:spPr>
        <a:xfrm>
          <a:off x="5334007" y="-499094"/>
          <a:ext cx="2732573" cy="27269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In Java, an exception is an unusual event or error that occurs during program execution and is handled by try-catch blocks.</a:t>
          </a:r>
          <a:endParaRPr lang="es-EC" sz="1400" kern="1200" dirty="0"/>
        </a:p>
      </dsp:txBody>
      <dsp:txXfrm>
        <a:off x="5734183" y="-99742"/>
        <a:ext cx="1932221" cy="1928245"/>
      </dsp:txXfrm>
    </dsp:sp>
    <dsp:sp modelId="{FF9C6A5F-8FE3-497E-968F-1B1C7CC33DC2}">
      <dsp:nvSpPr>
        <dsp:cNvPr id="0" name=""/>
        <dsp:cNvSpPr/>
      </dsp:nvSpPr>
      <dsp:spPr>
        <a:xfrm rot="17274054">
          <a:off x="6180848" y="1706125"/>
          <a:ext cx="314248" cy="5599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EC" sz="1100" kern="1200"/>
        </a:p>
      </dsp:txBody>
      <dsp:txXfrm>
        <a:off x="6213496" y="1862967"/>
        <a:ext cx="219974" cy="335959"/>
      </dsp:txXfrm>
    </dsp:sp>
    <dsp:sp modelId="{5F06C9C6-30CC-47A7-81E9-58DE81CC654A}">
      <dsp:nvSpPr>
        <dsp:cNvPr id="0" name=""/>
        <dsp:cNvSpPr/>
      </dsp:nvSpPr>
      <dsp:spPr>
        <a:xfrm>
          <a:off x="4633939" y="1744711"/>
          <a:ext cx="2738032" cy="2557111"/>
        </a:xfrm>
        <a:prstGeom prst="flowChartConnector">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In Java, custom exceptions are classes created by the programmer to represent and handle specific error situations in a custom way during program execution.</a:t>
          </a:r>
          <a:endParaRPr lang="es-EC" sz="1400" kern="1200" dirty="0"/>
        </a:p>
      </dsp:txBody>
      <dsp:txXfrm>
        <a:off x="5034915" y="2119191"/>
        <a:ext cx="1936080" cy="1808151"/>
      </dsp:txXfrm>
    </dsp:sp>
    <dsp:sp modelId="{0871D652-98E4-41C8-8756-7C243B661CD1}">
      <dsp:nvSpPr>
        <dsp:cNvPr id="0" name=""/>
        <dsp:cNvSpPr/>
      </dsp:nvSpPr>
      <dsp:spPr>
        <a:xfrm rot="12631926">
          <a:off x="4317250" y="1894631"/>
          <a:ext cx="493589" cy="5599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EC" sz="1100" kern="1200"/>
        </a:p>
      </dsp:txBody>
      <dsp:txXfrm rot="10800000">
        <a:off x="4455061" y="2044231"/>
        <a:ext cx="345512" cy="335959"/>
      </dsp:txXfrm>
    </dsp:sp>
    <dsp:sp modelId="{1369C5B7-560C-4F13-8B0C-3101D5EFEA6D}">
      <dsp:nvSpPr>
        <dsp:cNvPr id="0" name=""/>
        <dsp:cNvSpPr/>
      </dsp:nvSpPr>
      <dsp:spPr>
        <a:xfrm>
          <a:off x="1646916" y="0"/>
          <a:ext cx="2847862" cy="2587820"/>
        </a:xfrm>
        <a:prstGeom prst="clou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 Java, custom exceptions are classes created by the programmer to represent and handle specific error situations in a custom way during program execution.</a:t>
          </a:r>
          <a:endParaRPr lang="es-EC" sz="1200" kern="1200" dirty="0"/>
        </a:p>
      </dsp:txBody>
      <dsp:txXfrm>
        <a:off x="2039420" y="390809"/>
        <a:ext cx="1860339" cy="1686276"/>
      </dsp:txXfrm>
    </dsp:sp>
    <dsp:sp modelId="{267AB15A-8475-41FE-A080-00F6224E661A}">
      <dsp:nvSpPr>
        <dsp:cNvPr id="0" name=""/>
        <dsp:cNvSpPr/>
      </dsp:nvSpPr>
      <dsp:spPr>
        <a:xfrm rot="10096938">
          <a:off x="4837295" y="86754"/>
          <a:ext cx="459333" cy="5599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EC" sz="1100" kern="1200"/>
        </a:p>
      </dsp:txBody>
      <dsp:txXfrm>
        <a:off x="4973659" y="184748"/>
        <a:ext cx="321533" cy="335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C352D-53F4-41CC-BA00-A2565AA569E0}">
      <dsp:nvSpPr>
        <dsp:cNvPr id="0" name=""/>
        <dsp:cNvSpPr/>
      </dsp:nvSpPr>
      <dsp:spPr>
        <a:xfrm>
          <a:off x="4394039" y="1909041"/>
          <a:ext cx="759371" cy="1069527"/>
        </a:xfrm>
        <a:custGeom>
          <a:avLst/>
          <a:gdLst/>
          <a:ahLst/>
          <a:cxnLst/>
          <a:rect l="0" t="0" r="0" b="0"/>
          <a:pathLst>
            <a:path>
              <a:moveTo>
                <a:pt x="0" y="0"/>
              </a:moveTo>
              <a:lnTo>
                <a:pt x="379685" y="0"/>
              </a:lnTo>
              <a:lnTo>
                <a:pt x="379685" y="1069527"/>
              </a:lnTo>
              <a:lnTo>
                <a:pt x="759371" y="10695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4740933" y="2411012"/>
        <a:ext cx="65584" cy="65584"/>
      </dsp:txXfrm>
    </dsp:sp>
    <dsp:sp modelId="{CB9163EA-58AB-4384-94F3-8171EE8E840C}">
      <dsp:nvSpPr>
        <dsp:cNvPr id="0" name=""/>
        <dsp:cNvSpPr/>
      </dsp:nvSpPr>
      <dsp:spPr>
        <a:xfrm>
          <a:off x="4394039" y="877400"/>
          <a:ext cx="789399" cy="1031641"/>
        </a:xfrm>
        <a:custGeom>
          <a:avLst/>
          <a:gdLst/>
          <a:ahLst/>
          <a:cxnLst/>
          <a:rect l="0" t="0" r="0" b="0"/>
          <a:pathLst>
            <a:path>
              <a:moveTo>
                <a:pt x="0" y="1031641"/>
              </a:moveTo>
              <a:lnTo>
                <a:pt x="394699" y="1031641"/>
              </a:lnTo>
              <a:lnTo>
                <a:pt x="394699" y="0"/>
              </a:lnTo>
              <a:lnTo>
                <a:pt x="789399"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4756264" y="1360745"/>
        <a:ext cx="64950" cy="64950"/>
      </dsp:txXfrm>
    </dsp:sp>
    <dsp:sp modelId="{8FA928C9-77BC-408A-BD5D-D7B46E0B5424}">
      <dsp:nvSpPr>
        <dsp:cNvPr id="0" name=""/>
        <dsp:cNvSpPr/>
      </dsp:nvSpPr>
      <dsp:spPr>
        <a:xfrm rot="16200000">
          <a:off x="2122280" y="1546323"/>
          <a:ext cx="3818083" cy="7254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bg1"/>
              </a:solidFill>
            </a:rPr>
            <a:t>When to apply Custom Exceptions</a:t>
          </a:r>
          <a:endParaRPr lang="es-EC" sz="2500" kern="1200" dirty="0">
            <a:solidFill>
              <a:schemeClr val="bg1"/>
            </a:solidFill>
          </a:endParaRPr>
        </a:p>
      </dsp:txBody>
      <dsp:txXfrm>
        <a:off x="2122280" y="1546323"/>
        <a:ext cx="3818083" cy="725435"/>
      </dsp:txXfrm>
    </dsp:sp>
    <dsp:sp modelId="{483EC722-26AB-43EC-B6E1-2ED7A2542240}">
      <dsp:nvSpPr>
        <dsp:cNvPr id="0" name=""/>
        <dsp:cNvSpPr/>
      </dsp:nvSpPr>
      <dsp:spPr>
        <a:xfrm>
          <a:off x="5183439" y="0"/>
          <a:ext cx="2077218" cy="1754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when we need to handle specific situations that are not covered by the standard exceptions provided by the language.</a:t>
          </a:r>
          <a:endParaRPr lang="es-EC" sz="1200" kern="1200" dirty="0"/>
        </a:p>
      </dsp:txBody>
      <dsp:txXfrm>
        <a:off x="5183439" y="0"/>
        <a:ext cx="2077218" cy="1754800"/>
      </dsp:txXfrm>
    </dsp:sp>
    <dsp:sp modelId="{88027481-322C-426E-82A3-68A7D53C2260}">
      <dsp:nvSpPr>
        <dsp:cNvPr id="0" name=""/>
        <dsp:cNvSpPr/>
      </dsp:nvSpPr>
      <dsp:spPr>
        <a:xfrm>
          <a:off x="5153410" y="2139054"/>
          <a:ext cx="2129470" cy="16790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when the requirements provided by the client allude to exceptional cases for its operation</a:t>
          </a:r>
          <a:endParaRPr lang="es-EC" sz="1200" kern="1200" dirty="0"/>
        </a:p>
      </dsp:txBody>
      <dsp:txXfrm>
        <a:off x="5153410" y="2139054"/>
        <a:ext cx="2129470" cy="167902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6/2/2023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162192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6/2/2023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81288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6/2/2023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410512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6/2/2023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1764861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6/2/2023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1408167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6/2/2023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2755079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6/2/2023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256795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6/2/2023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934476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6/2/2023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99451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6/2/2023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206508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6/2/2023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46113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6/2/2023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‹Nº›</a:t>
            </a:fld>
            <a:endParaRPr lang="en-US"/>
          </a:p>
        </p:txBody>
      </p:sp>
    </p:spTree>
    <p:extLst>
      <p:ext uri="{BB962C8B-B14F-4D97-AF65-F5344CB8AC3E}">
        <p14:creationId xmlns:p14="http://schemas.microsoft.com/office/powerpoint/2010/main" val="3161168379"/>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11727"/>
            <a:ext cx="6130391" cy="6546274"/>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ítulo 2">
            <a:extLst>
              <a:ext uri="{FF2B5EF4-FFF2-40B4-BE49-F238E27FC236}">
                <a16:creationId xmlns:a16="http://schemas.microsoft.com/office/drawing/2014/main" id="{03A0A4E3-1C55-E847-66F6-9617E2C86454}"/>
              </a:ext>
            </a:extLst>
          </p:cNvPr>
          <p:cNvSpPr>
            <a:spLocks noGrp="1"/>
          </p:cNvSpPr>
          <p:nvPr>
            <p:ph type="subTitle" idx="1"/>
          </p:nvPr>
        </p:nvSpPr>
        <p:spPr>
          <a:xfrm>
            <a:off x="8173861" y="3501063"/>
            <a:ext cx="8129155" cy="3265499"/>
          </a:xfrm>
        </p:spPr>
        <p:txBody>
          <a:bodyPr anchor="b">
            <a:normAutofit fontScale="85000" lnSpcReduction="20000"/>
          </a:bodyPr>
          <a:lstStyle/>
          <a:p>
            <a:pPr algn="l"/>
            <a:r>
              <a:rPr lang="es-EC" b="1" dirty="0"/>
              <a:t>Members: </a:t>
            </a:r>
          </a:p>
          <a:p>
            <a:pPr marL="342900" indent="-342900" algn="l">
              <a:buFont typeface="Arial" panose="020B0604020202020204" pitchFamily="34" charset="0"/>
              <a:buChar char="•"/>
            </a:pPr>
            <a:r>
              <a:rPr lang="es-EC" b="1" dirty="0"/>
              <a:t>Calero Mateo</a:t>
            </a:r>
          </a:p>
          <a:p>
            <a:pPr marL="342900" indent="-342900" algn="l">
              <a:buFont typeface="Arial" panose="020B0604020202020204" pitchFamily="34" charset="0"/>
              <a:buChar char="•"/>
            </a:pPr>
            <a:r>
              <a:rPr lang="es-EC" b="1" dirty="0"/>
              <a:t>Cobeña Joan</a:t>
            </a:r>
          </a:p>
          <a:p>
            <a:pPr marL="342900" indent="-342900" algn="l">
              <a:buFont typeface="Arial" panose="020B0604020202020204" pitchFamily="34" charset="0"/>
              <a:buChar char="•"/>
            </a:pPr>
            <a:r>
              <a:rPr lang="es-EC" b="1" dirty="0"/>
              <a:t>Guaman Jordan</a:t>
            </a:r>
          </a:p>
          <a:p>
            <a:pPr marL="342900" indent="-342900" algn="l">
              <a:buFont typeface="Arial" panose="020B0604020202020204" pitchFamily="34" charset="0"/>
              <a:buChar char="•"/>
            </a:pPr>
            <a:r>
              <a:rPr lang="es-EC" b="1" dirty="0"/>
              <a:t>Marcillo Jhordy</a:t>
            </a:r>
          </a:p>
          <a:p>
            <a:pPr marL="342900" indent="-342900" algn="l">
              <a:buFont typeface="Arial" panose="020B0604020202020204" pitchFamily="34" charset="0"/>
              <a:buChar char="•"/>
            </a:pPr>
            <a:r>
              <a:rPr lang="es-EC" b="1" dirty="0"/>
              <a:t>Moran David</a:t>
            </a:r>
          </a:p>
          <a:p>
            <a:pPr marL="342900" indent="-342900" algn="l">
              <a:buFont typeface="Arial" panose="020B0604020202020204" pitchFamily="34" charset="0"/>
              <a:buChar char="•"/>
            </a:pPr>
            <a:r>
              <a:rPr lang="es-EC" b="1" dirty="0"/>
              <a:t>Verdesoto Edison</a:t>
            </a:r>
          </a:p>
          <a:p>
            <a:pPr marL="342900" indent="-342900" algn="l">
              <a:buFont typeface="Arial" panose="020B0604020202020204" pitchFamily="34" charset="0"/>
              <a:buChar char="•"/>
            </a:pPr>
            <a:endParaRPr lang="es-EC" dirty="0"/>
          </a:p>
        </p:txBody>
      </p:sp>
      <p:sp>
        <p:nvSpPr>
          <p:cNvPr id="2" name="Título 1">
            <a:extLst>
              <a:ext uri="{FF2B5EF4-FFF2-40B4-BE49-F238E27FC236}">
                <a16:creationId xmlns:a16="http://schemas.microsoft.com/office/drawing/2014/main" id="{19252BB9-DC3F-FC9F-9196-82887B55C125}"/>
              </a:ext>
            </a:extLst>
          </p:cNvPr>
          <p:cNvSpPr>
            <a:spLocks noGrp="1"/>
          </p:cNvSpPr>
          <p:nvPr>
            <p:ph type="ctrTitle"/>
          </p:nvPr>
        </p:nvSpPr>
        <p:spPr>
          <a:xfrm>
            <a:off x="7221803" y="1828800"/>
            <a:ext cx="3810000" cy="1274616"/>
          </a:xfrm>
        </p:spPr>
        <p:txBody>
          <a:bodyPr>
            <a:normAutofit fontScale="90000"/>
          </a:bodyPr>
          <a:lstStyle/>
          <a:p>
            <a:pPr algn="l"/>
            <a:r>
              <a:rPr lang="es-EC" sz="4400" dirty="0"/>
              <a:t>Custom Exceptions</a:t>
            </a:r>
          </a:p>
        </p:txBody>
      </p:sp>
      <p:sp>
        <p:nvSpPr>
          <p:cNvPr id="5" name="Título 1">
            <a:extLst>
              <a:ext uri="{FF2B5EF4-FFF2-40B4-BE49-F238E27FC236}">
                <a16:creationId xmlns:a16="http://schemas.microsoft.com/office/drawing/2014/main" id="{F09DA12D-D7F8-FA88-0EDF-C3D2AEFA7D0B}"/>
              </a:ext>
            </a:extLst>
          </p:cNvPr>
          <p:cNvSpPr txBox="1">
            <a:spLocks/>
          </p:cNvSpPr>
          <p:nvPr/>
        </p:nvSpPr>
        <p:spPr>
          <a:xfrm>
            <a:off x="0" y="5017034"/>
            <a:ext cx="6551482" cy="127461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C" sz="2800" dirty="0">
                <a:solidFill>
                  <a:schemeClr val="bg1"/>
                </a:solidFill>
              </a:rPr>
              <a:t>Proffesor: Edison Lascano</a:t>
            </a:r>
          </a:p>
        </p:txBody>
      </p:sp>
      <p:pic>
        <p:nvPicPr>
          <p:cNvPr id="1036" name="Picture 12" descr="Twd The Walking Dead GIF - TWD The Walking Dead TWD Negan - Discover &amp;  Share GIFs">
            <a:extLst>
              <a:ext uri="{FF2B5EF4-FFF2-40B4-BE49-F238E27FC236}">
                <a16:creationId xmlns:a16="http://schemas.microsoft.com/office/drawing/2014/main" id="{7198F833-5B95-6860-02F2-D61ECFE39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811" y="1716505"/>
            <a:ext cx="5568523" cy="31085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El condicional if - else if - else de Java » Programación Fácil Blog">
            <a:extLst>
              <a:ext uri="{FF2B5EF4-FFF2-40B4-BE49-F238E27FC236}">
                <a16:creationId xmlns:a16="http://schemas.microsoft.com/office/drawing/2014/main" id="{A88204A5-A33A-0FD8-CE45-D23C699A4C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250" y="3017738"/>
            <a:ext cx="1312537" cy="822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897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AEE852-6708-F688-AA7E-684C46FC696A}"/>
              </a:ext>
            </a:extLst>
          </p:cNvPr>
          <p:cNvSpPr>
            <a:spLocks noGrp="1"/>
          </p:cNvSpPr>
          <p:nvPr>
            <p:ph type="title"/>
          </p:nvPr>
        </p:nvSpPr>
        <p:spPr/>
        <p:txBody>
          <a:bodyPr/>
          <a:lstStyle/>
          <a:p>
            <a:r>
              <a:rPr lang="en-US" dirty="0">
                <a:latin typeface="Agency FB" panose="020B0503020202020204" pitchFamily="34" charset="0"/>
              </a:rPr>
              <a:t>Difference Between Common Exceptions and Custom Exceptions</a:t>
            </a:r>
            <a:endParaRPr lang="es-EC" dirty="0">
              <a:latin typeface="Agency FB" panose="020B0503020202020204" pitchFamily="34" charset="0"/>
            </a:endParaRPr>
          </a:p>
        </p:txBody>
      </p:sp>
      <p:graphicFrame>
        <p:nvGraphicFramePr>
          <p:cNvPr id="5" name="Marcador de contenido 4">
            <a:extLst>
              <a:ext uri="{FF2B5EF4-FFF2-40B4-BE49-F238E27FC236}">
                <a16:creationId xmlns:a16="http://schemas.microsoft.com/office/drawing/2014/main" id="{916FB313-A402-0DB1-F9B3-B5D028A661DA}"/>
              </a:ext>
            </a:extLst>
          </p:cNvPr>
          <p:cNvGraphicFramePr>
            <a:graphicFrameLocks noGrp="1"/>
          </p:cNvGraphicFramePr>
          <p:nvPr>
            <p:ph idx="1"/>
            <p:extLst>
              <p:ext uri="{D42A27DB-BD31-4B8C-83A1-F6EECF244321}">
                <p14:modId xmlns:p14="http://schemas.microsoft.com/office/powerpoint/2010/main" val="1926875736"/>
              </p:ext>
            </p:extLst>
          </p:nvPr>
        </p:nvGraphicFramePr>
        <p:xfrm>
          <a:off x="762000" y="2105613"/>
          <a:ext cx="10668000" cy="3818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3889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75DDE2-DA27-13C3-1BF4-F94E041C37A8}"/>
              </a:ext>
            </a:extLst>
          </p:cNvPr>
          <p:cNvSpPr>
            <a:spLocks noGrp="1"/>
          </p:cNvSpPr>
          <p:nvPr>
            <p:ph type="title"/>
          </p:nvPr>
        </p:nvSpPr>
        <p:spPr/>
        <p:txBody>
          <a:bodyPr/>
          <a:lstStyle/>
          <a:p>
            <a:r>
              <a:rPr lang="es-EC" dirty="0"/>
              <a:t>Application of Exceptions</a:t>
            </a:r>
          </a:p>
        </p:txBody>
      </p:sp>
      <p:graphicFrame>
        <p:nvGraphicFramePr>
          <p:cNvPr id="5" name="Marcador de contenido 4">
            <a:extLst>
              <a:ext uri="{FF2B5EF4-FFF2-40B4-BE49-F238E27FC236}">
                <a16:creationId xmlns:a16="http://schemas.microsoft.com/office/drawing/2014/main" id="{84388D4F-5CAB-33AF-427E-B494C6EE5E1A}"/>
              </a:ext>
            </a:extLst>
          </p:cNvPr>
          <p:cNvGraphicFramePr>
            <a:graphicFrameLocks noGrp="1"/>
          </p:cNvGraphicFramePr>
          <p:nvPr>
            <p:ph idx="1"/>
            <p:extLst>
              <p:ext uri="{D42A27DB-BD31-4B8C-83A1-F6EECF244321}">
                <p14:modId xmlns:p14="http://schemas.microsoft.com/office/powerpoint/2010/main" val="3986549587"/>
              </p:ext>
            </p:extLst>
          </p:nvPr>
        </p:nvGraphicFramePr>
        <p:xfrm>
          <a:off x="-200527" y="2173643"/>
          <a:ext cx="10668000" cy="3818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0052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4A58FE-88B9-1F28-E712-EFF2BC6EFBFF}"/>
              </a:ext>
            </a:extLst>
          </p:cNvPr>
          <p:cNvSpPr>
            <a:spLocks noGrp="1"/>
          </p:cNvSpPr>
          <p:nvPr>
            <p:ph type="title"/>
          </p:nvPr>
        </p:nvSpPr>
        <p:spPr/>
        <p:txBody>
          <a:bodyPr/>
          <a:lstStyle/>
          <a:p>
            <a:r>
              <a:rPr lang="es-EC" dirty="0"/>
              <a:t>Why use custom exceptions?</a:t>
            </a:r>
          </a:p>
        </p:txBody>
      </p:sp>
      <p:sp>
        <p:nvSpPr>
          <p:cNvPr id="3" name="Marcador de contenido 2">
            <a:extLst>
              <a:ext uri="{FF2B5EF4-FFF2-40B4-BE49-F238E27FC236}">
                <a16:creationId xmlns:a16="http://schemas.microsoft.com/office/drawing/2014/main" id="{220AC9F2-EA07-EC31-66FF-22CA2122FD52}"/>
              </a:ext>
            </a:extLst>
          </p:cNvPr>
          <p:cNvSpPr>
            <a:spLocks noGrp="1"/>
          </p:cNvSpPr>
          <p:nvPr>
            <p:ph idx="1"/>
          </p:nvPr>
        </p:nvSpPr>
        <p:spPr/>
        <p:txBody>
          <a:bodyPr>
            <a:normAutofit/>
          </a:bodyPr>
          <a:lstStyle/>
          <a:p>
            <a:r>
              <a:rPr lang="en-US" sz="2400" dirty="0"/>
              <a:t>By creating our own exceptions, we can define the exact behavior that we want to occur when a particular error occurs. This helps improve code readability and maintainability as developers can quickly identify what type of error has occurred and how to handle it. In addition, custom exceptions also allow us to add additional information about the error, such as specific error messages or relevant data to make debugging easier.</a:t>
            </a:r>
            <a:endParaRPr lang="es-EC" sz="2400" dirty="0"/>
          </a:p>
        </p:txBody>
      </p:sp>
    </p:spTree>
    <p:extLst>
      <p:ext uri="{BB962C8B-B14F-4D97-AF65-F5344CB8AC3E}">
        <p14:creationId xmlns:p14="http://schemas.microsoft.com/office/powerpoint/2010/main" val="3745445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D7432-5EAB-8628-91B4-C01FE6197A2D}"/>
              </a:ext>
            </a:extLst>
          </p:cNvPr>
          <p:cNvSpPr>
            <a:spLocks noGrp="1"/>
          </p:cNvSpPr>
          <p:nvPr>
            <p:ph type="title"/>
          </p:nvPr>
        </p:nvSpPr>
        <p:spPr/>
        <p:txBody>
          <a:bodyPr/>
          <a:lstStyle/>
          <a:p>
            <a:r>
              <a:rPr lang="en-US" dirty="0"/>
              <a:t>Steps to implement Custom Exceptions in Java</a:t>
            </a:r>
            <a:endParaRPr lang="es-EC" dirty="0"/>
          </a:p>
        </p:txBody>
      </p:sp>
      <p:sp>
        <p:nvSpPr>
          <p:cNvPr id="3" name="Marcador de contenido 2">
            <a:extLst>
              <a:ext uri="{FF2B5EF4-FFF2-40B4-BE49-F238E27FC236}">
                <a16:creationId xmlns:a16="http://schemas.microsoft.com/office/drawing/2014/main" id="{94EC770B-C47B-DC46-2FEA-B7A40E3C660D}"/>
              </a:ext>
            </a:extLst>
          </p:cNvPr>
          <p:cNvSpPr>
            <a:spLocks noGrp="1"/>
          </p:cNvSpPr>
          <p:nvPr>
            <p:ph idx="1"/>
          </p:nvPr>
        </p:nvSpPr>
        <p:spPr/>
        <p:txBody>
          <a:bodyPr/>
          <a:lstStyle/>
          <a:p>
            <a:r>
              <a:rPr lang="en-US" dirty="0"/>
              <a:t>Create a new class that extends the Exception class</a:t>
            </a:r>
            <a:r>
              <a:rPr lang="es-EC" dirty="0"/>
              <a:t>.</a:t>
            </a:r>
          </a:p>
          <a:p>
            <a:r>
              <a:rPr lang="en-US" dirty="0"/>
              <a:t>Add constructors to your exception class to allow different ways to initialize it.</a:t>
            </a:r>
          </a:p>
          <a:p>
            <a:r>
              <a:rPr lang="en-US" dirty="0"/>
              <a:t>Use your custom exception in the code, coupling the implementation syntax to the main code.</a:t>
            </a:r>
          </a:p>
          <a:p>
            <a:endParaRPr lang="en-US" dirty="0"/>
          </a:p>
        </p:txBody>
      </p:sp>
    </p:spTree>
    <p:extLst>
      <p:ext uri="{BB962C8B-B14F-4D97-AF65-F5344CB8AC3E}">
        <p14:creationId xmlns:p14="http://schemas.microsoft.com/office/powerpoint/2010/main" val="199779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DAA377-4F9E-97D8-84B2-98FEC400E6CB}"/>
              </a:ext>
            </a:extLst>
          </p:cNvPr>
          <p:cNvSpPr>
            <a:spLocks noGrp="1"/>
          </p:cNvSpPr>
          <p:nvPr>
            <p:ph type="title"/>
          </p:nvPr>
        </p:nvSpPr>
        <p:spPr/>
        <p:txBody>
          <a:bodyPr/>
          <a:lstStyle/>
          <a:p>
            <a:r>
              <a:rPr lang="es-EC" dirty="0"/>
              <a:t>Custom Exceptions Conclusion</a:t>
            </a:r>
          </a:p>
        </p:txBody>
      </p:sp>
      <p:sp>
        <p:nvSpPr>
          <p:cNvPr id="3" name="Marcador de contenido 2">
            <a:extLst>
              <a:ext uri="{FF2B5EF4-FFF2-40B4-BE49-F238E27FC236}">
                <a16:creationId xmlns:a16="http://schemas.microsoft.com/office/drawing/2014/main" id="{3B1EC8F6-99E5-7001-4B69-53DE09DCABB1}"/>
              </a:ext>
            </a:extLst>
          </p:cNvPr>
          <p:cNvSpPr>
            <a:spLocks noGrp="1"/>
          </p:cNvSpPr>
          <p:nvPr>
            <p:ph idx="1"/>
          </p:nvPr>
        </p:nvSpPr>
        <p:spPr/>
        <p:txBody>
          <a:bodyPr/>
          <a:lstStyle/>
          <a:p>
            <a:r>
              <a:rPr lang="en-US" dirty="0"/>
              <a:t>Custom exceptions are a valuable technique that allows us to handle exceptional situations in a more precise and controlled way. </a:t>
            </a:r>
          </a:p>
          <a:p>
            <a:r>
              <a:rPr lang="en-US" dirty="0"/>
              <a:t>By creating our own exceptions, we can improve code clarity, provide detailed error information, encourage code reuse, and make debugging easier.</a:t>
            </a:r>
            <a:endParaRPr lang="es-EC" dirty="0"/>
          </a:p>
        </p:txBody>
      </p:sp>
    </p:spTree>
    <p:extLst>
      <p:ext uri="{BB962C8B-B14F-4D97-AF65-F5344CB8AC3E}">
        <p14:creationId xmlns:p14="http://schemas.microsoft.com/office/powerpoint/2010/main" val="2207758363"/>
      </p:ext>
    </p:extLst>
  </p:cSld>
  <p:clrMapOvr>
    <a:masterClrMapping/>
  </p:clrMapOvr>
</p:sld>
</file>

<file path=ppt/theme/theme1.xml><?xml version="1.0" encoding="utf-8"?>
<a:theme xmlns:a="http://schemas.openxmlformats.org/drawingml/2006/main" name="PebbleVTI">
  <a:themeElements>
    <a:clrScheme name="AnalogousFromLightSeed_2SEEDS">
      <a:dk1>
        <a:srgbClr val="000000"/>
      </a:dk1>
      <a:lt1>
        <a:srgbClr val="FFFFFF"/>
      </a:lt1>
      <a:dk2>
        <a:srgbClr val="243841"/>
      </a:dk2>
      <a:lt2>
        <a:srgbClr val="E8E3E2"/>
      </a:lt2>
      <a:accent1>
        <a:srgbClr val="7AA9B7"/>
      </a:accent1>
      <a:accent2>
        <a:srgbClr val="80A9A1"/>
      </a:accent2>
      <a:accent3>
        <a:srgbClr val="8FA2C3"/>
      </a:accent3>
      <a:accent4>
        <a:srgbClr val="BA7F80"/>
      </a:accent4>
      <a:accent5>
        <a:srgbClr val="BC9B84"/>
      </a:accent5>
      <a:accent6>
        <a:srgbClr val="ABA175"/>
      </a:accent6>
      <a:hlink>
        <a:srgbClr val="AC7465"/>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124</TotalTime>
  <Words>323</Words>
  <Application>Microsoft Office PowerPoint</Application>
  <PresentationFormat>Panorámica</PresentationFormat>
  <Paragraphs>26</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Agency FB</vt:lpstr>
      <vt:lpstr>Arial</vt:lpstr>
      <vt:lpstr>Avenir Next LT Pro</vt:lpstr>
      <vt:lpstr>Avenir Next LT Pro Light</vt:lpstr>
      <vt:lpstr>Sitka Subheading</vt:lpstr>
      <vt:lpstr>PebbleVTI</vt:lpstr>
      <vt:lpstr>Custom Exceptions</vt:lpstr>
      <vt:lpstr>Difference Between Common Exceptions and Custom Exceptions</vt:lpstr>
      <vt:lpstr>Application of Exceptions</vt:lpstr>
      <vt:lpstr>Why use custom exceptions?</vt:lpstr>
      <vt:lpstr>Steps to implement Custom Exceptions in Java</vt:lpstr>
      <vt:lpstr>Custom Exceptions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 Exceptions</dc:title>
  <dc:creator>JORDAN ALEXANDER GUAMAN ALCIVAR</dc:creator>
  <cp:lastModifiedBy>JORDAN ALEXANDER GUAMAN ALCIVAR</cp:lastModifiedBy>
  <cp:revision>2</cp:revision>
  <dcterms:created xsi:type="dcterms:W3CDTF">2023-06-02T23:14:21Z</dcterms:created>
  <dcterms:modified xsi:type="dcterms:W3CDTF">2023-06-03T01:18:58Z</dcterms:modified>
</cp:coreProperties>
</file>