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rkshire Swash" charset="1" panose="02000505000000020003"/>
      <p:regular r:id="rId10"/>
    </p:embeddedFont>
    <p:embeddedFont>
      <p:font typeface="Bukhari Script" charset="1" panose="00000500000000000000"/>
      <p:regular r:id="rId11"/>
    </p:embeddedFont>
    <p:embeddedFont>
      <p:font typeface="Montserrat" charset="1" panose="00000500000000000000"/>
      <p:regular r:id="rId12"/>
    </p:embeddedFont>
    <p:embeddedFont>
      <p:font typeface="Montserrat Bold" charset="1" panose="00000600000000000000"/>
      <p:regular r:id="rId13"/>
    </p:embeddedFont>
    <p:embeddedFont>
      <p:font typeface="Montserrat Italics" charset="1" panose="00000500000000000000"/>
      <p:regular r:id="rId14"/>
    </p:embeddedFont>
    <p:embeddedFont>
      <p:font typeface="Montserrat Bold Italics" charset="1" panose="00000600000000000000"/>
      <p:regular r:id="rId15"/>
    </p:embeddedFont>
    <p:embeddedFont>
      <p:font typeface="Brittany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80145">
            <a:off x="-2113950" y="-1945893"/>
            <a:ext cx="5481938" cy="5949186"/>
          </a:xfrm>
          <a:custGeom>
            <a:avLst/>
            <a:gdLst/>
            <a:ahLst/>
            <a:cxnLst/>
            <a:rect r="r" b="b" t="t" l="l"/>
            <a:pathLst>
              <a:path h="5949186" w="5481938">
                <a:moveTo>
                  <a:pt x="0" y="0"/>
                </a:moveTo>
                <a:lnTo>
                  <a:pt x="5481938" y="0"/>
                </a:lnTo>
                <a:lnTo>
                  <a:pt x="5481938" y="5949186"/>
                </a:lnTo>
                <a:lnTo>
                  <a:pt x="0" y="5949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81828" y="7334144"/>
            <a:ext cx="5020383" cy="5448290"/>
          </a:xfrm>
          <a:custGeom>
            <a:avLst/>
            <a:gdLst/>
            <a:ahLst/>
            <a:cxnLst/>
            <a:rect r="r" b="b" t="t" l="l"/>
            <a:pathLst>
              <a:path h="5448290" w="5020383">
                <a:moveTo>
                  <a:pt x="0" y="0"/>
                </a:moveTo>
                <a:lnTo>
                  <a:pt x="5020383" y="0"/>
                </a:lnTo>
                <a:lnTo>
                  <a:pt x="5020383" y="5448291"/>
                </a:lnTo>
                <a:lnTo>
                  <a:pt x="0" y="54482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1831" y="7471520"/>
            <a:ext cx="2264807" cy="1733607"/>
          </a:xfrm>
          <a:custGeom>
            <a:avLst/>
            <a:gdLst/>
            <a:ahLst/>
            <a:cxnLst/>
            <a:rect r="r" b="b" t="t" l="l"/>
            <a:pathLst>
              <a:path h="1733607" w="2264807">
                <a:moveTo>
                  <a:pt x="0" y="0"/>
                </a:moveTo>
                <a:lnTo>
                  <a:pt x="2264807" y="0"/>
                </a:lnTo>
                <a:lnTo>
                  <a:pt x="2264807" y="1733607"/>
                </a:lnTo>
                <a:lnTo>
                  <a:pt x="0" y="17336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861813" y="1028700"/>
            <a:ext cx="2264807" cy="1733607"/>
          </a:xfrm>
          <a:custGeom>
            <a:avLst/>
            <a:gdLst/>
            <a:ahLst/>
            <a:cxnLst/>
            <a:rect r="r" b="b" t="t" l="l"/>
            <a:pathLst>
              <a:path h="1733607" w="2264807">
                <a:moveTo>
                  <a:pt x="2264807" y="0"/>
                </a:moveTo>
                <a:lnTo>
                  <a:pt x="0" y="0"/>
                </a:lnTo>
                <a:lnTo>
                  <a:pt x="0" y="1733607"/>
                </a:lnTo>
                <a:lnTo>
                  <a:pt x="2264807" y="1733607"/>
                </a:lnTo>
                <a:lnTo>
                  <a:pt x="226480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128936"/>
            <a:ext cx="16380289" cy="231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20"/>
              </a:lnSpc>
            </a:pPr>
            <a:r>
              <a:rPr lang="en-US" sz="13657">
                <a:solidFill>
                  <a:srgbClr val="DBBAB2"/>
                </a:solidFill>
                <a:latin typeface="Berkshire Swash"/>
              </a:rPr>
              <a:t>Exceptions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44844" y="5877285"/>
            <a:ext cx="9620391" cy="174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32"/>
              </a:lnSpc>
            </a:pPr>
            <a:r>
              <a:rPr lang="en-US" sz="10165">
                <a:solidFill>
                  <a:srgbClr val="AB9994"/>
                </a:solidFill>
                <a:latin typeface="Brittany"/>
              </a:rPr>
              <a:t>Errors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169394" y="951124"/>
            <a:ext cx="16623545" cy="235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39"/>
              </a:lnSpc>
            </a:pPr>
            <a:r>
              <a:rPr lang="en-US" sz="13814">
                <a:solidFill>
                  <a:srgbClr val="AB9994"/>
                </a:solidFill>
                <a:latin typeface="Berkshire Swash"/>
              </a:rPr>
              <a:t>Errors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677964" y="-1515846"/>
            <a:ext cx="5020383" cy="5448290"/>
          </a:xfrm>
          <a:custGeom>
            <a:avLst/>
            <a:gdLst/>
            <a:ahLst/>
            <a:cxnLst/>
            <a:rect r="r" b="b" t="t" l="l"/>
            <a:pathLst>
              <a:path h="5448290" w="5020383">
                <a:moveTo>
                  <a:pt x="0" y="0"/>
                </a:moveTo>
                <a:lnTo>
                  <a:pt x="5020383" y="0"/>
                </a:lnTo>
                <a:lnTo>
                  <a:pt x="5020383" y="5448290"/>
                </a:lnTo>
                <a:lnTo>
                  <a:pt x="0" y="5448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49353" y="820499"/>
            <a:ext cx="6599009" cy="3714299"/>
          </a:xfrm>
          <a:custGeom>
            <a:avLst/>
            <a:gdLst/>
            <a:ahLst/>
            <a:cxnLst/>
            <a:rect r="r" b="b" t="t" l="l"/>
            <a:pathLst>
              <a:path h="3714299" w="6599009">
                <a:moveTo>
                  <a:pt x="0" y="0"/>
                </a:moveTo>
                <a:lnTo>
                  <a:pt x="6599008" y="0"/>
                </a:lnTo>
                <a:lnTo>
                  <a:pt x="6599008" y="3714299"/>
                </a:lnTo>
                <a:lnTo>
                  <a:pt x="0" y="37142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4991030"/>
            <a:ext cx="18318671" cy="426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76446" indent="-438223" lvl="1">
              <a:lnSpc>
                <a:spcPts val="5683"/>
              </a:lnSpc>
              <a:buFont typeface="Arial"/>
              <a:buChar char="•"/>
            </a:pPr>
            <a:r>
              <a:rPr lang="en-US" sz="4059">
                <a:solidFill>
                  <a:srgbClr val="686868"/>
                </a:solidFill>
                <a:latin typeface="Montserrat"/>
              </a:rPr>
              <a:t>there are many types of errors that can be used exceptions for example hardware problems. bad hard drive or bad data.</a:t>
            </a:r>
          </a:p>
          <a:p>
            <a:pPr marL="876446" indent="-438223" lvl="1">
              <a:lnSpc>
                <a:spcPts val="5683"/>
              </a:lnSpc>
              <a:buFont typeface="Arial"/>
              <a:buChar char="•"/>
            </a:pPr>
            <a:r>
              <a:rPr lang="en-US" sz="4059">
                <a:solidFill>
                  <a:srgbClr val="686868"/>
                </a:solidFill>
                <a:latin typeface="Montserrat"/>
              </a:rPr>
              <a:t>when occurred this type of exceptions Java create a method called Throwable.</a:t>
            </a:r>
          </a:p>
          <a:p>
            <a:pPr marL="876446" indent="-438223" lvl="1">
              <a:lnSpc>
                <a:spcPts val="5683"/>
              </a:lnSpc>
              <a:buFont typeface="Arial"/>
              <a:buChar char="•"/>
            </a:pPr>
            <a:r>
              <a:rPr lang="en-US" sz="4059">
                <a:solidFill>
                  <a:srgbClr val="686868"/>
                </a:solidFill>
                <a:latin typeface="Montserrat"/>
              </a:rPr>
              <a:t>this method have an information about the exception include the type, state for program and the moment than occurred the error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0271" y="1247974"/>
            <a:ext cx="17637987" cy="1351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9"/>
              </a:lnSpc>
            </a:pPr>
            <a:r>
              <a:rPr lang="en-US" sz="7921">
                <a:solidFill>
                  <a:srgbClr val="AB9994"/>
                </a:solidFill>
                <a:latin typeface="Berkshire Swash"/>
              </a:rPr>
              <a:t>Advantaje of controller errors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1008471" y="2707266"/>
            <a:ext cx="4811126" cy="5221198"/>
          </a:xfrm>
          <a:custGeom>
            <a:avLst/>
            <a:gdLst/>
            <a:ahLst/>
            <a:cxnLst/>
            <a:rect r="r" b="b" t="t" l="l"/>
            <a:pathLst>
              <a:path h="5221198" w="4811126">
                <a:moveTo>
                  <a:pt x="0" y="0"/>
                </a:moveTo>
                <a:lnTo>
                  <a:pt x="4811126" y="0"/>
                </a:lnTo>
                <a:lnTo>
                  <a:pt x="4811126" y="5221197"/>
                </a:lnTo>
                <a:lnTo>
                  <a:pt x="0" y="5221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52538" y="3923582"/>
            <a:ext cx="4612814" cy="378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32">
                <a:solidFill>
                  <a:srgbClr val="686868"/>
                </a:solidFill>
                <a:latin typeface="Montserrat"/>
              </a:rPr>
              <a:t> Separation of error handling from "normal" code.</a:t>
            </a:r>
          </a:p>
          <a:p>
            <a:pPr algn="ctr">
              <a:lnSpc>
                <a:spcPts val="606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12468403" y="2693099"/>
            <a:ext cx="4811126" cy="5221198"/>
          </a:xfrm>
          <a:custGeom>
            <a:avLst/>
            <a:gdLst/>
            <a:ahLst/>
            <a:cxnLst/>
            <a:rect r="r" b="b" t="t" l="l"/>
            <a:pathLst>
              <a:path h="5221198" w="4811126">
                <a:moveTo>
                  <a:pt x="0" y="0"/>
                </a:moveTo>
                <a:lnTo>
                  <a:pt x="4811126" y="0"/>
                </a:lnTo>
                <a:lnTo>
                  <a:pt x="4811126" y="5221198"/>
                </a:lnTo>
                <a:lnTo>
                  <a:pt x="0" y="5221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877249" y="3923582"/>
            <a:ext cx="4612814" cy="3044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32">
                <a:solidFill>
                  <a:srgbClr val="686868"/>
                </a:solidFill>
                <a:latin typeface="Montserrat"/>
              </a:rPr>
              <a:t>Grouping of error types and differentiation between them.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6660938" y="2707266"/>
            <a:ext cx="4811126" cy="5221198"/>
          </a:xfrm>
          <a:custGeom>
            <a:avLst/>
            <a:gdLst/>
            <a:ahLst/>
            <a:cxnLst/>
            <a:rect r="r" b="b" t="t" l="l"/>
            <a:pathLst>
              <a:path h="5221198" w="4811126">
                <a:moveTo>
                  <a:pt x="0" y="0"/>
                </a:moveTo>
                <a:lnTo>
                  <a:pt x="4811125" y="0"/>
                </a:lnTo>
                <a:lnTo>
                  <a:pt x="4811125" y="5221197"/>
                </a:lnTo>
                <a:lnTo>
                  <a:pt x="0" y="5221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062858" y="3923582"/>
            <a:ext cx="4612814" cy="3812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32">
                <a:solidFill>
                  <a:srgbClr val="686868"/>
                </a:solidFill>
                <a:latin typeface="Montserrat"/>
              </a:rPr>
              <a:t>Propagation of errors throughout the call stack.</a:t>
            </a:r>
          </a:p>
          <a:p>
            <a:pPr algn="ctr">
              <a:lnSpc>
                <a:spcPts val="606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77964" y="-1515846"/>
            <a:ext cx="5020383" cy="5448290"/>
          </a:xfrm>
          <a:custGeom>
            <a:avLst/>
            <a:gdLst/>
            <a:ahLst/>
            <a:cxnLst/>
            <a:rect r="r" b="b" t="t" l="l"/>
            <a:pathLst>
              <a:path h="5448290" w="5020383">
                <a:moveTo>
                  <a:pt x="0" y="0"/>
                </a:moveTo>
                <a:lnTo>
                  <a:pt x="5020383" y="0"/>
                </a:lnTo>
                <a:lnTo>
                  <a:pt x="5020383" y="5448290"/>
                </a:lnTo>
                <a:lnTo>
                  <a:pt x="0" y="5448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24476" y="4114800"/>
            <a:ext cx="7913077" cy="5143500"/>
          </a:xfrm>
          <a:custGeom>
            <a:avLst/>
            <a:gdLst/>
            <a:ahLst/>
            <a:cxnLst/>
            <a:rect r="r" b="b" t="t" l="l"/>
            <a:pathLst>
              <a:path h="5143500" w="7913077">
                <a:moveTo>
                  <a:pt x="0" y="0"/>
                </a:moveTo>
                <a:lnTo>
                  <a:pt x="7913077" y="0"/>
                </a:lnTo>
                <a:lnTo>
                  <a:pt x="7913077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6961" y="5076825"/>
            <a:ext cx="9928827" cy="3549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76446" indent="-438223" lvl="1">
              <a:lnSpc>
                <a:spcPts val="5683"/>
              </a:lnSpc>
              <a:buFont typeface="Arial"/>
              <a:buChar char="•"/>
            </a:pPr>
            <a:r>
              <a:rPr lang="en-US" sz="4059">
                <a:solidFill>
                  <a:srgbClr val="686868"/>
                </a:solidFill>
                <a:latin typeface="Montserrat"/>
              </a:rPr>
              <a:t>By using this method of exceptions. the mistakes have identified and controller for separated, this has a result a clean code and readable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24375" y="1583972"/>
            <a:ext cx="9239250" cy="184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>
                <a:solidFill>
                  <a:srgbClr val="000000"/>
                </a:solidFill>
                <a:latin typeface="Bukhari Script"/>
              </a:rPr>
              <a:t> </a:t>
            </a:r>
            <a:r>
              <a:rPr lang="en-US" sz="5299">
                <a:solidFill>
                  <a:srgbClr val="000000"/>
                </a:solidFill>
                <a:latin typeface="Bukhari Script"/>
              </a:rPr>
              <a:t>Separation of error handling </a:t>
            </a:r>
          </a:p>
          <a:p>
            <a:pPr algn="ctr">
              <a:lnSpc>
                <a:spcPts val="7419"/>
              </a:lnSpc>
            </a:pPr>
            <a:r>
              <a:rPr lang="en-US" sz="5299">
                <a:solidFill>
                  <a:srgbClr val="000000"/>
                </a:solidFill>
                <a:latin typeface="Bukhari Script"/>
              </a:rPr>
              <a:t>from "normal" code.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77964" y="-1515846"/>
            <a:ext cx="5020383" cy="5448290"/>
          </a:xfrm>
          <a:custGeom>
            <a:avLst/>
            <a:gdLst/>
            <a:ahLst/>
            <a:cxnLst/>
            <a:rect r="r" b="b" t="t" l="l"/>
            <a:pathLst>
              <a:path h="5448290" w="5020383">
                <a:moveTo>
                  <a:pt x="0" y="0"/>
                </a:moveTo>
                <a:lnTo>
                  <a:pt x="5020383" y="0"/>
                </a:lnTo>
                <a:lnTo>
                  <a:pt x="5020383" y="5448290"/>
                </a:lnTo>
                <a:lnTo>
                  <a:pt x="0" y="5448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02458" y="4310999"/>
            <a:ext cx="7714117" cy="5136308"/>
          </a:xfrm>
          <a:custGeom>
            <a:avLst/>
            <a:gdLst/>
            <a:ahLst/>
            <a:cxnLst/>
            <a:rect r="r" b="b" t="t" l="l"/>
            <a:pathLst>
              <a:path h="5136308" w="7714117">
                <a:moveTo>
                  <a:pt x="0" y="0"/>
                </a:moveTo>
                <a:lnTo>
                  <a:pt x="7714117" y="0"/>
                </a:lnTo>
                <a:lnTo>
                  <a:pt x="7714117" y="5136308"/>
                </a:lnTo>
                <a:lnTo>
                  <a:pt x="0" y="51363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273745"/>
            <a:ext cx="11196860" cy="4984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76446" indent="-438223" lvl="1">
              <a:lnSpc>
                <a:spcPts val="5683"/>
              </a:lnSpc>
              <a:buFont typeface="Arial"/>
              <a:buChar char="•"/>
            </a:pPr>
            <a:r>
              <a:rPr lang="en-US" sz="4059">
                <a:solidFill>
                  <a:srgbClr val="686868"/>
                </a:solidFill>
                <a:latin typeface="Montserrat"/>
              </a:rPr>
              <a:t>Another advantage of the controller exceptions in Java is the capacity of spread mistakes through stack calls.</a:t>
            </a:r>
          </a:p>
          <a:p>
            <a:pPr marL="876446" indent="-438223" lvl="1">
              <a:lnSpc>
                <a:spcPts val="5683"/>
              </a:lnSpc>
              <a:buFont typeface="Arial"/>
              <a:buChar char="•"/>
            </a:pPr>
            <a:r>
              <a:rPr lang="en-US" sz="4059">
                <a:solidFill>
                  <a:srgbClr val="686868"/>
                </a:solidFill>
                <a:latin typeface="Montserrat"/>
              </a:rPr>
              <a:t>when an exceptions occur is a method can be cast and spread a up if stack called until a find a controller of exceptions appropriate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98992" y="1093999"/>
            <a:ext cx="10290017" cy="184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>
                <a:solidFill>
                  <a:srgbClr val="000000"/>
                </a:solidFill>
                <a:latin typeface="Bukhari Script"/>
              </a:rPr>
              <a:t> Propagation of errors throughout the call stack.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77964" y="-1515846"/>
            <a:ext cx="5020383" cy="5448290"/>
          </a:xfrm>
          <a:custGeom>
            <a:avLst/>
            <a:gdLst/>
            <a:ahLst/>
            <a:cxnLst/>
            <a:rect r="r" b="b" t="t" l="l"/>
            <a:pathLst>
              <a:path h="5448290" w="5020383">
                <a:moveTo>
                  <a:pt x="0" y="0"/>
                </a:moveTo>
                <a:lnTo>
                  <a:pt x="5020383" y="0"/>
                </a:lnTo>
                <a:lnTo>
                  <a:pt x="5020383" y="5448290"/>
                </a:lnTo>
                <a:lnTo>
                  <a:pt x="0" y="5448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20682" y="3099236"/>
            <a:ext cx="5082098" cy="7400249"/>
          </a:xfrm>
          <a:custGeom>
            <a:avLst/>
            <a:gdLst/>
            <a:ahLst/>
            <a:cxnLst/>
            <a:rect r="r" b="b" t="t" l="l"/>
            <a:pathLst>
              <a:path h="7400249" w="5082098">
                <a:moveTo>
                  <a:pt x="0" y="0"/>
                </a:moveTo>
                <a:lnTo>
                  <a:pt x="5082099" y="0"/>
                </a:lnTo>
                <a:lnTo>
                  <a:pt x="5082099" y="7400248"/>
                </a:lnTo>
                <a:lnTo>
                  <a:pt x="0" y="7400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82611" y="4273745"/>
            <a:ext cx="12170783" cy="4984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76446" indent="-438223" lvl="1">
              <a:lnSpc>
                <a:spcPts val="5683"/>
              </a:lnSpc>
              <a:buFont typeface="Arial"/>
              <a:buChar char="•"/>
            </a:pPr>
            <a:r>
              <a:rPr lang="en-US" sz="4059">
                <a:solidFill>
                  <a:srgbClr val="686868"/>
                </a:solidFill>
                <a:latin typeface="Montserrat"/>
              </a:rPr>
              <a:t>In Java, the exceptions organized in a hierarchy of class. this it means we can a defined and catch exceptions specifics for different types of mistakes</a:t>
            </a:r>
          </a:p>
          <a:p>
            <a:pPr marL="876446" indent="-438223" lvl="1">
              <a:lnSpc>
                <a:spcPts val="5683"/>
              </a:lnSpc>
              <a:buFont typeface="Arial"/>
              <a:buChar char="•"/>
            </a:pPr>
            <a:r>
              <a:rPr lang="en-US" sz="4059">
                <a:solidFill>
                  <a:srgbClr val="686868"/>
                </a:solidFill>
                <a:latin typeface="Montserrat"/>
              </a:rPr>
              <a:t>F</a:t>
            </a:r>
            <a:r>
              <a:rPr lang="en-US" sz="4059">
                <a:solidFill>
                  <a:srgbClr val="686868"/>
                </a:solidFill>
                <a:latin typeface="Montserrat"/>
              </a:rPr>
              <a:t>or example, can catch exceptions specific  for mistakes of entry and exit, mistakes of connection  or calculate, or more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42419" y="914400"/>
            <a:ext cx="10290017" cy="184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>
                <a:solidFill>
                  <a:srgbClr val="000000"/>
                </a:solidFill>
                <a:latin typeface="Bukhari Script"/>
              </a:rPr>
              <a:t>Grouping of error types and differentiation between them.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80145">
            <a:off x="-2113950" y="-1945893"/>
            <a:ext cx="5481938" cy="5949186"/>
          </a:xfrm>
          <a:custGeom>
            <a:avLst/>
            <a:gdLst/>
            <a:ahLst/>
            <a:cxnLst/>
            <a:rect r="r" b="b" t="t" l="l"/>
            <a:pathLst>
              <a:path h="5949186" w="5481938">
                <a:moveTo>
                  <a:pt x="0" y="0"/>
                </a:moveTo>
                <a:lnTo>
                  <a:pt x="5481938" y="0"/>
                </a:lnTo>
                <a:lnTo>
                  <a:pt x="5481938" y="5949186"/>
                </a:lnTo>
                <a:lnTo>
                  <a:pt x="0" y="5949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81828" y="7334144"/>
            <a:ext cx="5020383" cy="5448290"/>
          </a:xfrm>
          <a:custGeom>
            <a:avLst/>
            <a:gdLst/>
            <a:ahLst/>
            <a:cxnLst/>
            <a:rect r="r" b="b" t="t" l="l"/>
            <a:pathLst>
              <a:path h="5448290" w="5020383">
                <a:moveTo>
                  <a:pt x="0" y="0"/>
                </a:moveTo>
                <a:lnTo>
                  <a:pt x="5020383" y="0"/>
                </a:lnTo>
                <a:lnTo>
                  <a:pt x="5020383" y="5448291"/>
                </a:lnTo>
                <a:lnTo>
                  <a:pt x="0" y="54482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1831" y="7471520"/>
            <a:ext cx="2264807" cy="1733607"/>
          </a:xfrm>
          <a:custGeom>
            <a:avLst/>
            <a:gdLst/>
            <a:ahLst/>
            <a:cxnLst/>
            <a:rect r="r" b="b" t="t" l="l"/>
            <a:pathLst>
              <a:path h="1733607" w="2264807">
                <a:moveTo>
                  <a:pt x="0" y="0"/>
                </a:moveTo>
                <a:lnTo>
                  <a:pt x="2264807" y="0"/>
                </a:lnTo>
                <a:lnTo>
                  <a:pt x="2264807" y="1733607"/>
                </a:lnTo>
                <a:lnTo>
                  <a:pt x="0" y="17336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861813" y="1028700"/>
            <a:ext cx="2264807" cy="1733607"/>
          </a:xfrm>
          <a:custGeom>
            <a:avLst/>
            <a:gdLst/>
            <a:ahLst/>
            <a:cxnLst/>
            <a:rect r="r" b="b" t="t" l="l"/>
            <a:pathLst>
              <a:path h="1733607" w="2264807">
                <a:moveTo>
                  <a:pt x="2264807" y="0"/>
                </a:moveTo>
                <a:lnTo>
                  <a:pt x="0" y="0"/>
                </a:lnTo>
                <a:lnTo>
                  <a:pt x="0" y="1733607"/>
                </a:lnTo>
                <a:lnTo>
                  <a:pt x="2264807" y="1733607"/>
                </a:lnTo>
                <a:lnTo>
                  <a:pt x="226480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8808" y="809592"/>
            <a:ext cx="14926335" cy="9477408"/>
          </a:xfrm>
          <a:custGeom>
            <a:avLst/>
            <a:gdLst/>
            <a:ahLst/>
            <a:cxnLst/>
            <a:rect r="r" b="b" t="t" l="l"/>
            <a:pathLst>
              <a:path h="9477408" w="14926335">
                <a:moveTo>
                  <a:pt x="0" y="0"/>
                </a:moveTo>
                <a:lnTo>
                  <a:pt x="14926335" y="0"/>
                </a:lnTo>
                <a:lnTo>
                  <a:pt x="14926335" y="9477408"/>
                </a:lnTo>
                <a:lnTo>
                  <a:pt x="0" y="94774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51831" y="-276667"/>
            <a:ext cx="16380289" cy="1086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2"/>
              </a:lnSpc>
            </a:pPr>
            <a:r>
              <a:rPr lang="en-US" sz="6358">
                <a:solidFill>
                  <a:srgbClr val="DBBAB2"/>
                </a:solidFill>
                <a:latin typeface="Berkshire Swash"/>
              </a:rPr>
              <a:t>For example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80145">
            <a:off x="-2113950" y="-1945893"/>
            <a:ext cx="5481938" cy="5949186"/>
          </a:xfrm>
          <a:custGeom>
            <a:avLst/>
            <a:gdLst/>
            <a:ahLst/>
            <a:cxnLst/>
            <a:rect r="r" b="b" t="t" l="l"/>
            <a:pathLst>
              <a:path h="5949186" w="5481938">
                <a:moveTo>
                  <a:pt x="0" y="0"/>
                </a:moveTo>
                <a:lnTo>
                  <a:pt x="5481938" y="0"/>
                </a:lnTo>
                <a:lnTo>
                  <a:pt x="5481938" y="5949186"/>
                </a:lnTo>
                <a:lnTo>
                  <a:pt x="0" y="5949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81828" y="7334144"/>
            <a:ext cx="5020383" cy="5448290"/>
          </a:xfrm>
          <a:custGeom>
            <a:avLst/>
            <a:gdLst/>
            <a:ahLst/>
            <a:cxnLst/>
            <a:rect r="r" b="b" t="t" l="l"/>
            <a:pathLst>
              <a:path h="5448290" w="5020383">
                <a:moveTo>
                  <a:pt x="0" y="0"/>
                </a:moveTo>
                <a:lnTo>
                  <a:pt x="5020383" y="0"/>
                </a:lnTo>
                <a:lnTo>
                  <a:pt x="5020383" y="5448291"/>
                </a:lnTo>
                <a:lnTo>
                  <a:pt x="0" y="54482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1831" y="7471520"/>
            <a:ext cx="2264807" cy="1733607"/>
          </a:xfrm>
          <a:custGeom>
            <a:avLst/>
            <a:gdLst/>
            <a:ahLst/>
            <a:cxnLst/>
            <a:rect r="r" b="b" t="t" l="l"/>
            <a:pathLst>
              <a:path h="1733607" w="2264807">
                <a:moveTo>
                  <a:pt x="0" y="0"/>
                </a:moveTo>
                <a:lnTo>
                  <a:pt x="2264807" y="0"/>
                </a:lnTo>
                <a:lnTo>
                  <a:pt x="2264807" y="1733607"/>
                </a:lnTo>
                <a:lnTo>
                  <a:pt x="0" y="17336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861813" y="1028700"/>
            <a:ext cx="2264807" cy="1733607"/>
          </a:xfrm>
          <a:custGeom>
            <a:avLst/>
            <a:gdLst/>
            <a:ahLst/>
            <a:cxnLst/>
            <a:rect r="r" b="b" t="t" l="l"/>
            <a:pathLst>
              <a:path h="1733607" w="2264807">
                <a:moveTo>
                  <a:pt x="2264807" y="0"/>
                </a:moveTo>
                <a:lnTo>
                  <a:pt x="0" y="0"/>
                </a:lnTo>
                <a:lnTo>
                  <a:pt x="0" y="1733607"/>
                </a:lnTo>
                <a:lnTo>
                  <a:pt x="2264807" y="1733607"/>
                </a:lnTo>
                <a:lnTo>
                  <a:pt x="226480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623885"/>
            <a:ext cx="16944010" cy="7581242"/>
          </a:xfrm>
          <a:custGeom>
            <a:avLst/>
            <a:gdLst/>
            <a:ahLst/>
            <a:cxnLst/>
            <a:rect r="r" b="b" t="t" l="l"/>
            <a:pathLst>
              <a:path h="7581242" w="16944010">
                <a:moveTo>
                  <a:pt x="0" y="0"/>
                </a:moveTo>
                <a:lnTo>
                  <a:pt x="16944010" y="0"/>
                </a:lnTo>
                <a:lnTo>
                  <a:pt x="16944010" y="7581242"/>
                </a:lnTo>
                <a:lnTo>
                  <a:pt x="0" y="75812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51831" y="-276667"/>
            <a:ext cx="16380289" cy="1086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2"/>
              </a:lnSpc>
            </a:pPr>
            <a:r>
              <a:rPr lang="en-US" sz="6358">
                <a:solidFill>
                  <a:srgbClr val="DBBAB2"/>
                </a:solidFill>
                <a:latin typeface="Berkshire Swash"/>
              </a:rPr>
              <a:t>For 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DAFkt8smULE</dc:identifier>
  <dcterms:modified xsi:type="dcterms:W3CDTF">2011-08-01T06:04:30Z</dcterms:modified>
  <cp:revision>1</cp:revision>
  <dc:title>Presentacién resumen del año doodle scrapbook papel blanco negro</dc:title>
</cp:coreProperties>
</file>