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2" r:id="rId7"/>
    <p:sldId id="263" r:id="rId8"/>
    <p:sldId id="264" r:id="rId9"/>
    <p:sldId id="273" r:id="rId10"/>
    <p:sldId id="274" r:id="rId11"/>
    <p:sldId id="275" r:id="rId12"/>
    <p:sldId id="276" r:id="rId13"/>
    <p:sldId id="265" r:id="rId14"/>
    <p:sldId id="266" r:id="rId15"/>
    <p:sldId id="267" r:id="rId16"/>
    <p:sldId id="272" r:id="rId17"/>
    <p:sldId id="277"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BDB1C73-5EA1-45DE-BEA9-AD83480CE7E4}" type="datetimeFigureOut">
              <a:rPr lang="id-ID" smtClean="0"/>
              <a:t>23/03/2019</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C877E9C-98DE-4E8A-822C-A2AFF9595E59}" type="slidenum">
              <a:rPr lang="id-ID" smtClean="0"/>
              <a:t>‹#›</a:t>
            </a:fld>
            <a:endParaRPr lang="id-ID"/>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B1C73-5EA1-45DE-BEA9-AD83480CE7E4}"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B1C73-5EA1-45DE-BEA9-AD83480CE7E4}"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DB1C73-5EA1-45DE-BEA9-AD83480CE7E4}"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B1C73-5EA1-45DE-BEA9-AD83480CE7E4}" type="datetimeFigureOut">
              <a:rPr lang="id-ID" smtClean="0"/>
              <a:t>23/03/2019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BDB1C73-5EA1-45DE-BEA9-AD83480CE7E4}" type="datetimeFigureOut">
              <a:rPr lang="id-ID" smtClean="0"/>
              <a:t>23/03/2019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877E9C-98DE-4E8A-822C-A2AFF9595E59}" type="slidenum">
              <a:rPr lang="id-ID" smtClean="0"/>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DB1C73-5EA1-45DE-BEA9-AD83480CE7E4}" type="datetimeFigureOut">
              <a:rPr lang="id-ID" smtClean="0"/>
              <a:t>23/03/2019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DB1C73-5EA1-45DE-BEA9-AD83480CE7E4}" type="datetimeFigureOut">
              <a:rPr lang="id-ID" smtClean="0"/>
              <a:t>23/03/2019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B1C73-5EA1-45DE-BEA9-AD83480CE7E4}" type="datetimeFigureOut">
              <a:rPr lang="id-ID" smtClean="0"/>
              <a:t>23/03/2019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BDB1C73-5EA1-45DE-BEA9-AD83480CE7E4}" type="datetimeFigureOut">
              <a:rPr lang="id-ID" smtClean="0"/>
              <a:t>23/03/2019</a:t>
            </a:fld>
            <a:endParaRPr lang="id-ID"/>
          </a:p>
        </p:txBody>
      </p:sp>
      <p:sp>
        <p:nvSpPr>
          <p:cNvPr id="7" name="Slide Number Placeholder 6"/>
          <p:cNvSpPr>
            <a:spLocks noGrp="1"/>
          </p:cNvSpPr>
          <p:nvPr>
            <p:ph type="sldNum" sz="quarter" idx="12"/>
          </p:nvPr>
        </p:nvSpPr>
        <p:spPr/>
        <p:txBody>
          <a:bodyPr/>
          <a:lstStyle/>
          <a:p>
            <a:fld id="{2C877E9C-98DE-4E8A-822C-A2AFF9595E59}" type="slidenum">
              <a:rPr lang="id-ID" smtClean="0"/>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B1C73-5EA1-45DE-BEA9-AD83480CE7E4}" type="datetimeFigureOut">
              <a:rPr lang="id-ID" smtClean="0"/>
              <a:t>23/03/2019</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2C877E9C-98DE-4E8A-822C-A2AFF9595E5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BDB1C73-5EA1-45DE-BEA9-AD83480CE7E4}" type="datetimeFigureOut">
              <a:rPr lang="id-ID" smtClean="0"/>
              <a:t>23/03/2019</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C877E9C-98DE-4E8A-822C-A2AFF9595E59}"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ythonindo.com/" TargetMode="External"/><Relationship Id="rId2" Type="http://schemas.openxmlformats.org/officeDocument/2006/relationships/hyperlink" Target="http://www.petanikode.com/" TargetMode="External"/><Relationship Id="rId1" Type="http://schemas.openxmlformats.org/officeDocument/2006/relationships/slideLayout" Target="../slideLayouts/slideLayout2.xml"/><Relationship Id="rId5" Type="http://schemas.openxmlformats.org/officeDocument/2006/relationships/hyperlink" Target="https://belajarpython.com/2015/05/pengulangan-for-python.html" TargetMode="External"/><Relationship Id="rId4" Type="http://schemas.openxmlformats.org/officeDocument/2006/relationships/hyperlink" Target="http://www.belajarpython.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solidFill>
                  <a:schemeClr val="tx1"/>
                </a:solidFill>
                <a:latin typeface="Times New Roman" pitchFamily="18" charset="0"/>
                <a:cs typeface="Times New Roman" pitchFamily="18" charset="0"/>
              </a:rPr>
              <a:t>Instalasi dan Pengenalan Python</a:t>
            </a:r>
            <a:r>
              <a:rPr lang="id-ID" sz="6000" dirty="0">
                <a:solidFill>
                  <a:schemeClr val="tx1"/>
                </a:solidFill>
                <a:latin typeface="Times New Roman" pitchFamily="18" charset="0"/>
                <a:cs typeface="Times New Roman" pitchFamily="18" charset="0"/>
              </a:rPr>
              <a:t/>
            </a:r>
            <a:br>
              <a:rPr lang="id-ID" sz="6000" dirty="0">
                <a:solidFill>
                  <a:schemeClr val="tx1"/>
                </a:solidFill>
                <a:latin typeface="Times New Roman" pitchFamily="18" charset="0"/>
                <a:cs typeface="Times New Roman" pitchFamily="18" charset="0"/>
              </a:rPr>
            </a:br>
            <a:endParaRPr lang="id-ID" dirty="0"/>
          </a:p>
        </p:txBody>
      </p:sp>
      <p:sp>
        <p:nvSpPr>
          <p:cNvPr id="3" name="Subtitle 2"/>
          <p:cNvSpPr>
            <a:spLocks noGrp="1"/>
          </p:cNvSpPr>
          <p:nvPr>
            <p:ph type="subTitle" idx="1"/>
          </p:nvPr>
        </p:nvSpPr>
        <p:spPr/>
        <p:txBody>
          <a:bodyPr>
            <a:normAutofit lnSpcReduction="10000"/>
          </a:bodyPr>
          <a:lstStyle/>
          <a:p>
            <a:r>
              <a:rPr lang="id-ID" dirty="0">
                <a:solidFill>
                  <a:schemeClr val="tx1"/>
                </a:solidFill>
                <a:latin typeface="Times New Roman" pitchFamily="18" charset="0"/>
                <a:cs typeface="Times New Roman" pitchFamily="18" charset="0"/>
              </a:rPr>
              <a:t>Pengantar Algoritma Deep Learning</a:t>
            </a:r>
            <a:endParaRPr lang="id-ID" dirty="0" smtClean="0"/>
          </a:p>
          <a:p>
            <a:r>
              <a:rPr lang="id-ID" dirty="0" smtClean="0"/>
              <a:t>Ela Sofia Hadiaty</a:t>
            </a:r>
          </a:p>
          <a:p>
            <a:r>
              <a:rPr lang="id-ID" dirty="0" smtClean="0"/>
              <a:t>4ia14</a:t>
            </a:r>
            <a:endParaRPr lang="id-ID" dirty="0"/>
          </a:p>
        </p:txBody>
      </p:sp>
    </p:spTree>
    <p:extLst>
      <p:ext uri="{BB962C8B-B14F-4D97-AF65-F5344CB8AC3E}">
        <p14:creationId xmlns:p14="http://schemas.microsoft.com/office/powerpoint/2010/main" val="18040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24744" cy="529128"/>
          </a:xfrm>
        </p:spPr>
        <p:txBody>
          <a:bodyPr>
            <a:normAutofit fontScale="90000"/>
          </a:bodyPr>
          <a:lstStyle/>
          <a:p>
            <a:r>
              <a:rPr lang="id-ID" dirty="0">
                <a:latin typeface="Times New Roman" pitchFamily="18" charset="0"/>
                <a:cs typeface="Times New Roman" pitchFamily="18" charset="0"/>
              </a:rPr>
              <a:t>Operator Python</a:t>
            </a:r>
            <a:endParaRPr lang="id-ID" dirty="0"/>
          </a:p>
        </p:txBody>
      </p:sp>
      <p:sp>
        <p:nvSpPr>
          <p:cNvPr id="3" name="Content Placeholder 2"/>
          <p:cNvSpPr>
            <a:spLocks noGrp="1"/>
          </p:cNvSpPr>
          <p:nvPr>
            <p:ph idx="1"/>
          </p:nvPr>
        </p:nvSpPr>
        <p:spPr>
          <a:xfrm>
            <a:off x="1043492" y="1268760"/>
            <a:ext cx="6777317" cy="4563869"/>
          </a:xfrm>
        </p:spPr>
        <p:txBody>
          <a:bodyPr/>
          <a:lstStyle/>
          <a:p>
            <a:r>
              <a:rPr lang="id-ID" dirty="0" smtClean="0"/>
              <a:t>Operator perbandingan</a:t>
            </a:r>
          </a:p>
          <a:p>
            <a:endParaRPr lang="id-ID"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632848" cy="435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315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780" y="476672"/>
            <a:ext cx="7024744" cy="648072"/>
          </a:xfrm>
        </p:spPr>
        <p:txBody>
          <a:bodyPr>
            <a:normAutofit fontScale="90000"/>
          </a:bodyPr>
          <a:lstStyle/>
          <a:p>
            <a:r>
              <a:rPr lang="id-ID" dirty="0">
                <a:latin typeface="Times New Roman" pitchFamily="18" charset="0"/>
                <a:cs typeface="Times New Roman" pitchFamily="18" charset="0"/>
              </a:rPr>
              <a:t>Operator Python</a:t>
            </a:r>
            <a:endParaRPr lang="id-ID" dirty="0"/>
          </a:p>
        </p:txBody>
      </p:sp>
      <p:sp>
        <p:nvSpPr>
          <p:cNvPr id="3" name="Content Placeholder 2"/>
          <p:cNvSpPr>
            <a:spLocks noGrp="1"/>
          </p:cNvSpPr>
          <p:nvPr>
            <p:ph idx="1"/>
          </p:nvPr>
        </p:nvSpPr>
        <p:spPr>
          <a:xfrm>
            <a:off x="1043492" y="1196752"/>
            <a:ext cx="6777317" cy="4635877"/>
          </a:xfrm>
        </p:spPr>
        <p:txBody>
          <a:bodyPr/>
          <a:lstStyle/>
          <a:p>
            <a:r>
              <a:rPr lang="id-ID" dirty="0">
                <a:latin typeface="Times New Roman" pitchFamily="18" charset="0"/>
                <a:cs typeface="Times New Roman" pitchFamily="18" charset="0"/>
              </a:rPr>
              <a:t>Operator </a:t>
            </a:r>
            <a:r>
              <a:rPr lang="id-ID" dirty="0" smtClean="0">
                <a:latin typeface="Times New Roman" pitchFamily="18" charset="0"/>
                <a:cs typeface="Times New Roman" pitchFamily="18" charset="0"/>
              </a:rPr>
              <a:t>Penugasan</a:t>
            </a:r>
          </a:p>
          <a:p>
            <a:endParaRPr lang="id-ID"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5"/>
            <a:ext cx="6734175" cy="411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5860646"/>
            <a:ext cx="66960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33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24744" cy="648072"/>
          </a:xfrm>
        </p:spPr>
        <p:txBody>
          <a:bodyPr>
            <a:normAutofit fontScale="90000"/>
          </a:bodyPr>
          <a:lstStyle/>
          <a:p>
            <a:r>
              <a:rPr lang="it-IT" dirty="0">
                <a:latin typeface="Times New Roman" pitchFamily="18" charset="0"/>
                <a:cs typeface="Times New Roman" pitchFamily="18" charset="0"/>
              </a:rPr>
              <a:t>Prioritas Eksekusi Operator di Python</a:t>
            </a:r>
            <a:endParaRPr lang="id-ID"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181" y="1052737"/>
            <a:ext cx="6724650"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5589240"/>
            <a:ext cx="67246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87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20688"/>
            <a:ext cx="7024744" cy="720080"/>
          </a:xfrm>
        </p:spPr>
        <p:txBody>
          <a:bodyPr/>
          <a:lstStyle/>
          <a:p>
            <a:r>
              <a:rPr lang="en-US" dirty="0" err="1">
                <a:latin typeface="Times New Roman" panose="02020603050405020304" pitchFamily="18" charset="0"/>
                <a:cs typeface="Times New Roman" panose="02020603050405020304" pitchFamily="18" charset="0"/>
              </a:rPr>
              <a:t>Perulangan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python</a:t>
            </a:r>
            <a:endParaRPr lang="id-ID" dirty="0"/>
          </a:p>
        </p:txBody>
      </p:sp>
      <p:sp>
        <p:nvSpPr>
          <p:cNvPr id="3" name="Content Placeholder 2"/>
          <p:cNvSpPr>
            <a:spLocks noGrp="1"/>
          </p:cNvSpPr>
          <p:nvPr>
            <p:ph idx="1"/>
          </p:nvPr>
        </p:nvSpPr>
        <p:spPr>
          <a:xfrm>
            <a:off x="1043492" y="1340768"/>
            <a:ext cx="6777317" cy="4968552"/>
          </a:xfrm>
        </p:spPr>
        <p:txBody>
          <a:bodyPr/>
          <a:lstStyle/>
          <a:p>
            <a:pPr marL="0" indent="0">
              <a:buNone/>
            </a:pP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memiliki</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bagian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perulangan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yaitu</a:t>
            </a:r>
            <a:r>
              <a:rPr lang="en-US" dirty="0">
                <a:latin typeface="Times New Roman" panose="02020603050405020304" pitchFamily="18" charset="0"/>
                <a:cs typeface="Times New Roman" panose="02020603050405020304" pitchFamily="18" charset="0"/>
              </a:rPr>
              <a:t>:</a:t>
            </a:r>
          </a:p>
          <a:p>
            <a:pPr lvl="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While Loop</a:t>
            </a:r>
          </a:p>
          <a:p>
            <a:pPr marL="0" indent="0">
              <a:buNone/>
            </a:pPr>
            <a:r>
              <a:rPr lang="en-US" dirty="0" err="1">
                <a:latin typeface="Times New Roman" panose="02020603050405020304" pitchFamily="18" charset="0"/>
                <a:cs typeface="Times New Roman" panose="02020603050405020304" pitchFamily="18" charset="0"/>
              </a:rPr>
              <a:t>Pengulangan</a:t>
            </a:r>
            <a:r>
              <a:rPr lang="en-US" dirty="0">
                <a:latin typeface="Times New Roman" panose="02020603050405020304" pitchFamily="18" charset="0"/>
                <a:cs typeface="Times New Roman" panose="02020603050405020304" pitchFamily="18" charset="0"/>
              </a:rPr>
              <a:t> while Loop di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Python </a:t>
            </a:r>
            <a:r>
              <a:rPr lang="en-US" b="1" dirty="0" err="1">
                <a:latin typeface="Times New Roman" panose="02020603050405020304" pitchFamily="18" charset="0"/>
                <a:cs typeface="Times New Roman" panose="02020603050405020304" pitchFamily="18" charset="0"/>
              </a:rPr>
              <a:t>dieksesusi</a:t>
            </a:r>
            <a:r>
              <a:rPr lang="en-US" dirty="0">
                <a:latin typeface="Times New Roman" panose="02020603050405020304" pitchFamily="18" charset="0"/>
                <a:cs typeface="Times New Roman" panose="02020603050405020304" pitchFamily="18" charset="0"/>
              </a:rPr>
              <a:t> statement </a:t>
            </a:r>
            <a:r>
              <a:rPr lang="en-US" b="1" dirty="0" err="1">
                <a:latin typeface="Times New Roman" panose="02020603050405020304" pitchFamily="18" charset="0"/>
                <a:cs typeface="Times New Roman" panose="02020603050405020304" pitchFamily="18" charset="0"/>
              </a:rPr>
              <a:t>berkali</a:t>
            </a:r>
            <a:r>
              <a:rPr lang="en-US" b="1" dirty="0">
                <a:latin typeface="Times New Roman" panose="02020603050405020304" pitchFamily="18" charset="0"/>
                <a:cs typeface="Times New Roman" panose="02020603050405020304" pitchFamily="18" charset="0"/>
              </a:rPr>
              <a:t>-kali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kondisi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bernilai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benar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id-ID" dirty="0"/>
          </a:p>
        </p:txBody>
      </p:sp>
      <p:pic>
        <p:nvPicPr>
          <p:cNvPr id="4" name="Picture 3"/>
          <p:cNvPicPr/>
          <p:nvPr/>
        </p:nvPicPr>
        <p:blipFill>
          <a:blip r:embed="rId2"/>
          <a:stretch>
            <a:fillRect/>
          </a:stretch>
        </p:blipFill>
        <p:spPr>
          <a:xfrm>
            <a:off x="1187624" y="3717032"/>
            <a:ext cx="2455002" cy="1578678"/>
          </a:xfrm>
          <a:prstGeom prst="rect">
            <a:avLst/>
          </a:prstGeom>
        </p:spPr>
      </p:pic>
      <p:pic>
        <p:nvPicPr>
          <p:cNvPr id="5" name="Picture 4"/>
          <p:cNvPicPr/>
          <p:nvPr/>
        </p:nvPicPr>
        <p:blipFill>
          <a:blip r:embed="rId3"/>
          <a:stretch>
            <a:fillRect/>
          </a:stretch>
        </p:blipFill>
        <p:spPr>
          <a:xfrm>
            <a:off x="2225748" y="5157192"/>
            <a:ext cx="800590" cy="1090204"/>
          </a:xfrm>
          <a:prstGeom prst="rect">
            <a:avLst/>
          </a:prstGeom>
        </p:spPr>
      </p:pic>
    </p:spTree>
    <p:extLst>
      <p:ext uri="{BB962C8B-B14F-4D97-AF65-F5344CB8AC3E}">
        <p14:creationId xmlns:p14="http://schemas.microsoft.com/office/powerpoint/2010/main" val="206953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720080"/>
          </a:xfrm>
        </p:spPr>
        <p:txBody>
          <a:bodyPr/>
          <a:lstStyle/>
          <a:p>
            <a:r>
              <a:rPr lang="en-US" dirty="0" err="1">
                <a:latin typeface="Times New Roman" panose="02020603050405020304" pitchFamily="18" charset="0"/>
                <a:cs typeface="Times New Roman" panose="02020603050405020304" pitchFamily="18" charset="0"/>
              </a:rPr>
              <a:t>Perulangan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python</a:t>
            </a:r>
            <a:endParaRPr lang="id-ID" dirty="0"/>
          </a:p>
        </p:txBody>
      </p:sp>
      <p:sp>
        <p:nvSpPr>
          <p:cNvPr id="3" name="Content Placeholder 2"/>
          <p:cNvSpPr>
            <a:spLocks noGrp="1"/>
          </p:cNvSpPr>
          <p:nvPr>
            <p:ph idx="1"/>
          </p:nvPr>
        </p:nvSpPr>
        <p:spPr>
          <a:xfrm>
            <a:off x="1043492" y="1484784"/>
            <a:ext cx="6777317" cy="4347845"/>
          </a:xfrm>
        </p:spPr>
        <p:txBody>
          <a:bodyPr/>
          <a:lstStyle/>
          <a:p>
            <a:pPr lvl="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Loop</a:t>
            </a:r>
            <a:endParaRPr lang="en-US" sz="2800"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Pengulangan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Python </a:t>
            </a:r>
            <a:r>
              <a:rPr lang="en-US" dirty="0" err="1">
                <a:latin typeface="Times New Roman" panose="02020603050405020304" pitchFamily="18" charset="0"/>
                <a:cs typeface="Times New Roman" panose="02020603050405020304" pitchFamily="18" charset="0"/>
              </a:rPr>
              <a:t>memiliki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kemampuan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mengulangi</a:t>
            </a:r>
            <a:r>
              <a:rPr lang="en-US" dirty="0">
                <a:latin typeface="Times New Roman" panose="02020603050405020304" pitchFamily="18" charset="0"/>
                <a:cs typeface="Times New Roman" panose="02020603050405020304" pitchFamily="18" charset="0"/>
              </a:rPr>
              <a:t> item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urutan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id-ID" dirty="0"/>
          </a:p>
        </p:txBody>
      </p:sp>
      <p:pic>
        <p:nvPicPr>
          <p:cNvPr id="4" name="Picture 3"/>
          <p:cNvPicPr/>
          <p:nvPr/>
        </p:nvPicPr>
        <p:blipFill>
          <a:blip r:embed="rId2"/>
          <a:stretch>
            <a:fillRect/>
          </a:stretch>
        </p:blipFill>
        <p:spPr>
          <a:xfrm>
            <a:off x="1695246" y="3205410"/>
            <a:ext cx="2331040" cy="984069"/>
          </a:xfrm>
          <a:prstGeom prst="rect">
            <a:avLst/>
          </a:prstGeom>
        </p:spPr>
      </p:pic>
      <p:pic>
        <p:nvPicPr>
          <p:cNvPr id="5" name="Picture 4"/>
          <p:cNvPicPr/>
          <p:nvPr/>
        </p:nvPicPr>
        <p:blipFill>
          <a:blip r:embed="rId3"/>
          <a:stretch>
            <a:fillRect/>
          </a:stretch>
        </p:blipFill>
        <p:spPr>
          <a:xfrm>
            <a:off x="2318930" y="4664480"/>
            <a:ext cx="868408" cy="901609"/>
          </a:xfrm>
          <a:prstGeom prst="rect">
            <a:avLst/>
          </a:prstGeom>
        </p:spPr>
      </p:pic>
    </p:spTree>
    <p:extLst>
      <p:ext uri="{BB962C8B-B14F-4D97-AF65-F5344CB8AC3E}">
        <p14:creationId xmlns:p14="http://schemas.microsoft.com/office/powerpoint/2010/main" val="2291341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704"/>
            <a:ext cx="7024744" cy="864096"/>
          </a:xfrm>
        </p:spPr>
        <p:txBody>
          <a:bodyPr>
            <a:normAutofit/>
          </a:bodyPr>
          <a:lstStyle/>
          <a:p>
            <a:r>
              <a:rPr lang="en-US" dirty="0" err="1">
                <a:latin typeface="Times New Roman" panose="02020603050405020304" pitchFamily="18" charset="0"/>
                <a:cs typeface="Times New Roman" panose="02020603050405020304" pitchFamily="18" charset="0"/>
              </a:rPr>
              <a:t>Perulangan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python</a:t>
            </a:r>
            <a:endParaRPr lang="id-ID" dirty="0"/>
          </a:p>
        </p:txBody>
      </p:sp>
      <p:sp>
        <p:nvSpPr>
          <p:cNvPr id="3" name="Content Placeholder 2"/>
          <p:cNvSpPr>
            <a:spLocks noGrp="1"/>
          </p:cNvSpPr>
          <p:nvPr>
            <p:ph idx="1"/>
          </p:nvPr>
        </p:nvSpPr>
        <p:spPr>
          <a:xfrm>
            <a:off x="1043492" y="1700808"/>
            <a:ext cx="6777317" cy="4131821"/>
          </a:xfrm>
        </p:spPr>
        <p:txBody>
          <a:bodyPr/>
          <a:lstStyle/>
          <a:p>
            <a:pPr lvl="0">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Nested Loop</a:t>
            </a:r>
          </a:p>
          <a:p>
            <a:pPr marL="0" indent="0">
              <a:buNone/>
            </a:pPr>
            <a:r>
              <a:rPr lang="en-US" dirty="0"/>
              <a:t>Nested loop </a:t>
            </a:r>
            <a:r>
              <a:rPr lang="en-US" dirty="0" err="1"/>
              <a:t>adalah</a:t>
            </a:r>
            <a:r>
              <a:rPr lang="en-US" dirty="0"/>
              <a:t> </a:t>
            </a:r>
            <a:r>
              <a:rPr lang="en-US" b="1" dirty="0" err="1"/>
              <a:t>perulangan</a:t>
            </a:r>
            <a:r>
              <a:rPr lang="en-US" dirty="0"/>
              <a:t> </a:t>
            </a:r>
            <a:r>
              <a:rPr lang="en-US" b="1" dirty="0" err="1"/>
              <a:t>bersarang</a:t>
            </a:r>
            <a:r>
              <a:rPr lang="en-US" dirty="0"/>
              <a:t> </a:t>
            </a:r>
            <a:r>
              <a:rPr lang="en-US" dirty="0" err="1"/>
              <a:t>atau</a:t>
            </a:r>
            <a:r>
              <a:rPr lang="en-US" dirty="0"/>
              <a:t> </a:t>
            </a:r>
            <a:r>
              <a:rPr lang="en-US" dirty="0" err="1"/>
              <a:t>perulangan</a:t>
            </a:r>
            <a:r>
              <a:rPr lang="en-US" dirty="0"/>
              <a:t> </a:t>
            </a:r>
            <a:r>
              <a:rPr lang="en-US" b="1" dirty="0" err="1"/>
              <a:t>didalam</a:t>
            </a:r>
            <a:r>
              <a:rPr lang="en-US" dirty="0"/>
              <a:t> </a:t>
            </a:r>
            <a:r>
              <a:rPr lang="en-US" dirty="0" err="1"/>
              <a:t>perulangan</a:t>
            </a:r>
            <a:endParaRPr lang="en-US" sz="2800" dirty="0">
              <a:latin typeface="Times New Roman" panose="02020603050405020304" pitchFamily="18" charset="0"/>
              <a:cs typeface="Times New Roman" panose="02020603050405020304" pitchFamily="18" charset="0"/>
            </a:endParaRPr>
          </a:p>
          <a:p>
            <a:endParaRPr lang="id-ID" dirty="0"/>
          </a:p>
        </p:txBody>
      </p:sp>
      <p:pic>
        <p:nvPicPr>
          <p:cNvPr id="4" name="Picture 3"/>
          <p:cNvPicPr/>
          <p:nvPr/>
        </p:nvPicPr>
        <p:blipFill>
          <a:blip r:embed="rId2"/>
          <a:stretch>
            <a:fillRect/>
          </a:stretch>
        </p:blipFill>
        <p:spPr>
          <a:xfrm>
            <a:off x="2454593" y="3071132"/>
            <a:ext cx="2574608" cy="1285012"/>
          </a:xfrm>
          <a:prstGeom prst="rect">
            <a:avLst/>
          </a:prstGeom>
        </p:spPr>
      </p:pic>
      <p:pic>
        <p:nvPicPr>
          <p:cNvPr id="5" name="Picture 4"/>
          <p:cNvPicPr/>
          <p:nvPr/>
        </p:nvPicPr>
        <p:blipFill>
          <a:blip r:embed="rId3"/>
          <a:stretch>
            <a:fillRect/>
          </a:stretch>
        </p:blipFill>
        <p:spPr>
          <a:xfrm>
            <a:off x="1381397" y="4493621"/>
            <a:ext cx="1387929" cy="1823993"/>
          </a:xfrm>
          <a:prstGeom prst="rect">
            <a:avLst/>
          </a:prstGeom>
        </p:spPr>
      </p:pic>
    </p:spTree>
    <p:extLst>
      <p:ext uri="{BB962C8B-B14F-4D97-AF65-F5344CB8AC3E}">
        <p14:creationId xmlns:p14="http://schemas.microsoft.com/office/powerpoint/2010/main" val="312048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704"/>
            <a:ext cx="7024744" cy="648072"/>
          </a:xfrm>
        </p:spPr>
        <p:txBody>
          <a:bodyPr>
            <a:normAutofit fontScale="90000"/>
          </a:bodyPr>
          <a:lstStyle/>
          <a:p>
            <a:r>
              <a:rPr lang="id-ID" dirty="0" smtClean="0"/>
              <a:t>Referensi</a:t>
            </a:r>
            <a:endParaRPr lang="id-ID" dirty="0"/>
          </a:p>
        </p:txBody>
      </p:sp>
      <p:sp>
        <p:nvSpPr>
          <p:cNvPr id="3" name="Content Placeholder 2"/>
          <p:cNvSpPr>
            <a:spLocks noGrp="1"/>
          </p:cNvSpPr>
          <p:nvPr>
            <p:ph idx="1"/>
          </p:nvPr>
        </p:nvSpPr>
        <p:spPr>
          <a:xfrm>
            <a:off x="1043492" y="1556792"/>
            <a:ext cx="7560956" cy="4275837"/>
          </a:xfrm>
        </p:spPr>
        <p:txBody>
          <a:bodyPr>
            <a:normAutofit fontScale="92500" lnSpcReduction="10000"/>
          </a:bodyPr>
          <a:lstStyle/>
          <a:p>
            <a:r>
              <a:rPr lang="id-ID" dirty="0"/>
              <a:t>- Muhar Dian. </a:t>
            </a:r>
            <a:r>
              <a:rPr lang="id-ID" i="1" dirty="0"/>
              <a:t>Belajar Pemrograman Python: Cara Install 	Python di Windows. </a:t>
            </a:r>
            <a:r>
              <a:rPr lang="id-ID" u="sng" dirty="0">
                <a:hlinkClick r:id="rId2"/>
              </a:rPr>
              <a:t>http://www.petanikode.com</a:t>
            </a:r>
            <a:r>
              <a:rPr lang="id-ID" dirty="0" smtClean="0"/>
              <a:t>.</a:t>
            </a:r>
          </a:p>
          <a:p>
            <a:r>
              <a:rPr lang="id-ID" dirty="0" smtClean="0"/>
              <a:t>- </a:t>
            </a:r>
            <a:r>
              <a:rPr lang="id-ID" dirty="0"/>
              <a:t>Pythonindo. </a:t>
            </a:r>
            <a:r>
              <a:rPr lang="id-ID" i="1" dirty="0"/>
              <a:t>Variabel dan Tipe Data Python. </a:t>
            </a:r>
            <a:r>
              <a:rPr lang="id-ID" u="sng" dirty="0" smtClean="0">
                <a:hlinkClick r:id="rId3"/>
              </a:rPr>
              <a:t>http</a:t>
            </a:r>
            <a:r>
              <a:rPr lang="id-ID" u="sng" dirty="0">
                <a:hlinkClick r:id="rId3"/>
              </a:rPr>
              <a:t>://www.pythonindo.com</a:t>
            </a:r>
            <a:r>
              <a:rPr lang="id-ID" dirty="0"/>
              <a:t>.</a:t>
            </a:r>
          </a:p>
          <a:p>
            <a:r>
              <a:rPr lang="id-ID" dirty="0"/>
              <a:t>- Belajarpython. </a:t>
            </a:r>
            <a:r>
              <a:rPr lang="id-ID" i="1" dirty="0"/>
              <a:t>Tipe Data Python. </a:t>
            </a:r>
            <a:r>
              <a:rPr lang="id-ID" u="sng" dirty="0" smtClean="0">
                <a:hlinkClick r:id="rId4"/>
              </a:rPr>
              <a:t>http</a:t>
            </a:r>
            <a:r>
              <a:rPr lang="id-ID" u="sng" dirty="0">
                <a:hlinkClick r:id="rId4"/>
              </a:rPr>
              <a:t>://www.belajarpython.com</a:t>
            </a:r>
            <a:r>
              <a:rPr lang="id-ID" dirty="0" smtClean="0"/>
              <a:t>.</a:t>
            </a:r>
          </a:p>
          <a:p>
            <a:r>
              <a:rPr lang="id-ID" dirty="0"/>
              <a:t>- Belajarpython. </a:t>
            </a:r>
            <a:r>
              <a:rPr lang="id-ID" i="1" dirty="0"/>
              <a:t>Operator Python. </a:t>
            </a:r>
            <a:r>
              <a:rPr lang="id-ID" u="sng" dirty="0">
                <a:hlinkClick r:id="rId4"/>
              </a:rPr>
              <a:t>http://www.belajarpython.com</a:t>
            </a:r>
            <a:r>
              <a:rPr lang="id-ID" dirty="0" smtClean="0"/>
              <a:t>.</a:t>
            </a:r>
          </a:p>
          <a:p>
            <a:r>
              <a:rPr lang="id-ID" dirty="0" smtClean="0"/>
              <a:t>-Belajarpython. Pengulangan for python</a:t>
            </a:r>
          </a:p>
          <a:p>
            <a:pPr marL="68580" indent="0">
              <a:buNone/>
            </a:pPr>
            <a:r>
              <a:rPr lang="id-ID" dirty="0" smtClean="0">
                <a:hlinkClick r:id="rId5"/>
              </a:rPr>
              <a:t>https</a:t>
            </a:r>
            <a:r>
              <a:rPr lang="id-ID" dirty="0">
                <a:hlinkClick r:id="rId5"/>
              </a:rPr>
              <a:t>://</a:t>
            </a:r>
            <a:r>
              <a:rPr lang="id-ID" dirty="0" smtClean="0">
                <a:hlinkClick r:id="rId5"/>
              </a:rPr>
              <a:t>belajarpython.com/2015/05/pengulangan-for-python.html</a:t>
            </a:r>
            <a:endParaRPr lang="id-ID" dirty="0" smtClean="0"/>
          </a:p>
          <a:p>
            <a:endParaRPr lang="id-ID" dirty="0"/>
          </a:p>
          <a:p>
            <a:endParaRPr lang="id-ID" dirty="0"/>
          </a:p>
          <a:p>
            <a:endParaRPr lang="id-ID" dirty="0"/>
          </a:p>
        </p:txBody>
      </p:sp>
    </p:spTree>
    <p:extLst>
      <p:ext uri="{BB962C8B-B14F-4D97-AF65-F5344CB8AC3E}">
        <p14:creationId xmlns:p14="http://schemas.microsoft.com/office/powerpoint/2010/main" val="257423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8580" indent="0" algn="ctr">
              <a:buNone/>
            </a:pPr>
            <a:r>
              <a:rPr lang="id-ID" sz="6000" b="1" dirty="0" smtClean="0"/>
              <a:t>Terima </a:t>
            </a:r>
            <a:r>
              <a:rPr lang="id-ID" sz="6000" b="1" dirty="0"/>
              <a:t>Kasih </a:t>
            </a:r>
          </a:p>
        </p:txBody>
      </p:sp>
    </p:spTree>
    <p:extLst>
      <p:ext uri="{BB962C8B-B14F-4D97-AF65-F5344CB8AC3E}">
        <p14:creationId xmlns:p14="http://schemas.microsoft.com/office/powerpoint/2010/main" val="204740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764704"/>
            <a:ext cx="6777317" cy="5067925"/>
          </a:xfrm>
        </p:spPr>
        <p:txBody>
          <a:bodyPr/>
          <a:lstStyle/>
          <a:p>
            <a:r>
              <a:rPr lang="id-ID" dirty="0" smtClean="0"/>
              <a:t>Buka aplikasi python yang sudah di download</a:t>
            </a:r>
          </a:p>
          <a:p>
            <a:endParaRPr lang="id-ID" dirty="0" smtClean="0"/>
          </a:p>
          <a:p>
            <a:r>
              <a:rPr lang="id-ID" dirty="0" smtClean="0"/>
              <a:t>Ceklik add python 3.6 to PATH lalu pilih install now</a:t>
            </a:r>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127" y="1556792"/>
            <a:ext cx="5019675"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p:nvPr/>
        </p:nvPicPr>
        <p:blipFill>
          <a:blip r:embed="rId3"/>
          <a:stretch>
            <a:fillRect/>
          </a:stretch>
        </p:blipFill>
        <p:spPr>
          <a:xfrm>
            <a:off x="1207126" y="2852936"/>
            <a:ext cx="6533225" cy="2740984"/>
          </a:xfrm>
          <a:prstGeom prst="rect">
            <a:avLst/>
          </a:prstGeom>
        </p:spPr>
      </p:pic>
    </p:spTree>
    <p:extLst>
      <p:ext uri="{BB962C8B-B14F-4D97-AF65-F5344CB8AC3E}">
        <p14:creationId xmlns:p14="http://schemas.microsoft.com/office/powerpoint/2010/main" val="246682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042847" y="836712"/>
            <a:ext cx="6777317" cy="5472608"/>
          </a:xfrm>
        </p:spPr>
        <p:txBody>
          <a:bodyPr/>
          <a:lstStyle/>
          <a:p>
            <a:r>
              <a:rPr lang="id-ID" dirty="0" smtClean="0"/>
              <a:t>Tunggu sampai proses instalasi selesai</a:t>
            </a:r>
          </a:p>
          <a:p>
            <a:endParaRPr lang="id-ID" dirty="0"/>
          </a:p>
        </p:txBody>
      </p:sp>
      <p:pic>
        <p:nvPicPr>
          <p:cNvPr id="9" name="Content Placeholder 3"/>
          <p:cNvPicPr>
            <a:picLocks/>
          </p:cNvPicPr>
          <p:nvPr/>
        </p:nvPicPr>
        <p:blipFill>
          <a:blip r:embed="rId2"/>
          <a:stretch>
            <a:fillRect/>
          </a:stretch>
        </p:blipFill>
        <p:spPr>
          <a:xfrm>
            <a:off x="1573948" y="1700808"/>
            <a:ext cx="5715117" cy="4131667"/>
          </a:xfrm>
          <a:prstGeom prst="rect">
            <a:avLst/>
          </a:prstGeom>
        </p:spPr>
      </p:pic>
    </p:spTree>
    <p:extLst>
      <p:ext uri="{BB962C8B-B14F-4D97-AF65-F5344CB8AC3E}">
        <p14:creationId xmlns:p14="http://schemas.microsoft.com/office/powerpoint/2010/main" val="364713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83568" y="908720"/>
            <a:ext cx="7560840" cy="5544616"/>
          </a:xfrm>
        </p:spPr>
        <p:txBody>
          <a:bodyPr/>
          <a:lstStyle/>
          <a:p>
            <a:r>
              <a:rPr lang="id-ID" dirty="0">
                <a:latin typeface="Times New Roman" pitchFamily="18" charset="0"/>
                <a:cs typeface="Times New Roman" pitchFamily="18" charset="0"/>
              </a:rPr>
              <a:t>P</a:t>
            </a:r>
            <a:r>
              <a:rPr lang="id-ID" dirty="0" smtClean="0">
                <a:latin typeface="Times New Roman" pitchFamily="18" charset="0"/>
                <a:cs typeface="Times New Roman" pitchFamily="18" charset="0"/>
              </a:rPr>
              <a:t>ython </a:t>
            </a:r>
            <a:r>
              <a:rPr lang="id-ID" dirty="0">
                <a:latin typeface="Times New Roman" pitchFamily="18" charset="0"/>
                <a:cs typeface="Times New Roman" pitchFamily="18" charset="0"/>
              </a:rPr>
              <a:t>sudah terinstal di komputer Anda dan sudah siap untuk digunakan</a:t>
            </a:r>
            <a:r>
              <a:rPr lang="id-ID" dirty="0" smtClean="0">
                <a:latin typeface="Times New Roman" pitchFamily="18" charset="0"/>
                <a:cs typeface="Times New Roman" pitchFamily="18" charset="0"/>
              </a:rPr>
              <a:t>.</a:t>
            </a:r>
            <a:endParaRPr lang="id-ID" dirty="0">
              <a:latin typeface="Times New Roman" pitchFamily="18" charset="0"/>
              <a:cs typeface="Times New Roman" pitchFamily="18" charset="0"/>
            </a:endParaRPr>
          </a:p>
          <a:p>
            <a:endParaRPr lang="id-ID" dirty="0"/>
          </a:p>
        </p:txBody>
      </p:sp>
      <p:pic>
        <p:nvPicPr>
          <p:cNvPr id="10" name="Picture 9"/>
          <p:cNvPicPr/>
          <p:nvPr/>
        </p:nvPicPr>
        <p:blipFill>
          <a:blip r:embed="rId2"/>
          <a:stretch>
            <a:fillRect/>
          </a:stretch>
        </p:blipFill>
        <p:spPr>
          <a:xfrm>
            <a:off x="1403648" y="1988840"/>
            <a:ext cx="6264696" cy="4248472"/>
          </a:xfrm>
          <a:prstGeom prst="rect">
            <a:avLst/>
          </a:prstGeom>
        </p:spPr>
      </p:pic>
    </p:spTree>
    <p:extLst>
      <p:ext uri="{BB962C8B-B14F-4D97-AF65-F5344CB8AC3E}">
        <p14:creationId xmlns:p14="http://schemas.microsoft.com/office/powerpoint/2010/main" val="282972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704"/>
            <a:ext cx="7024744" cy="864096"/>
          </a:xfrm>
        </p:spPr>
        <p:txBody>
          <a:bodyPr/>
          <a:lstStyle/>
          <a:p>
            <a:r>
              <a:rPr lang="id-ID" dirty="0">
                <a:latin typeface="Times New Roman" pitchFamily="18" charset="0"/>
                <a:cs typeface="Times New Roman" pitchFamily="18" charset="0"/>
              </a:rPr>
              <a:t>Variabel dan Tipe Data Python</a:t>
            </a:r>
            <a:endParaRPr lang="id-ID" dirty="0"/>
          </a:p>
        </p:txBody>
      </p:sp>
      <p:sp>
        <p:nvSpPr>
          <p:cNvPr id="3" name="Content Placeholder 2"/>
          <p:cNvSpPr>
            <a:spLocks noGrp="1"/>
          </p:cNvSpPr>
          <p:nvPr>
            <p:ph idx="1"/>
          </p:nvPr>
        </p:nvSpPr>
        <p:spPr>
          <a:xfrm>
            <a:off x="1043492" y="1916832"/>
            <a:ext cx="6777317" cy="4392488"/>
          </a:xfrm>
        </p:spPr>
        <p:txBody>
          <a:bodyPr>
            <a:normAutofit fontScale="85000" lnSpcReduction="20000"/>
          </a:bodyPr>
          <a:lstStyle/>
          <a:p>
            <a:pPr marL="0" indent="0" algn="just">
              <a:buNone/>
            </a:pPr>
            <a:r>
              <a:rPr lang="id-ID" dirty="0" smtClean="0">
                <a:latin typeface="Times New Roman" pitchFamily="18" charset="0"/>
                <a:cs typeface="Times New Roman" pitchFamily="18" charset="0"/>
              </a:rPr>
              <a:t>Variabel </a:t>
            </a:r>
            <a:r>
              <a:rPr lang="id-ID" dirty="0">
                <a:latin typeface="Times New Roman" pitchFamily="18" charset="0"/>
                <a:cs typeface="Times New Roman" pitchFamily="18" charset="0"/>
              </a:rPr>
              <a:t>adalah lokasi di memori yang digunakan untuk menyimpan nilai. Pada saat kita membuat sebuah variabel, kita ‘memesan’ tempat di dalam memori. Tempat tersebut bisa diisi dengan data atau objek, baik itu bilangan bulat (integer), pecahan (float), karakter (string), dan lain – lain.</a:t>
            </a:r>
          </a:p>
          <a:p>
            <a:pPr marL="0" indent="0" algn="just">
              <a:buNone/>
            </a:pPr>
            <a:endParaRPr lang="id-ID" dirty="0">
              <a:latin typeface="Times New Roman" pitchFamily="18" charset="0"/>
              <a:cs typeface="Times New Roman" pitchFamily="18" charset="0"/>
            </a:endParaRPr>
          </a:p>
          <a:p>
            <a:pPr marL="0" indent="0" algn="just">
              <a:buNone/>
            </a:pPr>
            <a:r>
              <a:rPr lang="id-ID" b="1" dirty="0">
                <a:latin typeface="Times New Roman" pitchFamily="18" charset="0"/>
                <a:cs typeface="Times New Roman" pitchFamily="18" charset="0"/>
              </a:rPr>
              <a:t>Memberi Nilai Variabel</a:t>
            </a:r>
          </a:p>
          <a:p>
            <a:pPr marL="0" indent="0" algn="just">
              <a:buNone/>
            </a:pPr>
            <a:r>
              <a:rPr lang="id-ID" dirty="0">
                <a:latin typeface="Times New Roman" pitchFamily="18" charset="0"/>
                <a:cs typeface="Times New Roman" pitchFamily="18" charset="0"/>
              </a:rPr>
              <a:t>	Di python, variabel tidak perlu dideklarasikan secara eksplisit. Deklarasi atau pembuatan variabel terjadi secara otomatis pada saat kita memberi (menugaskan) suatu nilai ke variabel. Tanda sama dengan ( = ) digunakan untuk memberikan nilai ke variabel.</a:t>
            </a:r>
          </a:p>
          <a:p>
            <a:pPr marL="0" indent="0" algn="just">
              <a:buNone/>
            </a:pPr>
            <a:r>
              <a:rPr lang="id-ID" dirty="0">
                <a:latin typeface="Times New Roman" pitchFamily="18" charset="0"/>
                <a:cs typeface="Times New Roman" pitchFamily="18" charset="0"/>
              </a:rPr>
              <a:t>	Operand di sebelah kiri tanda = adalah nama variabel dan di sebelah kanan tanda = adalah nilai yang disimpan di dalam variabel. Sebagai contoh:</a:t>
            </a:r>
          </a:p>
          <a:p>
            <a:endParaRPr lang="id-ID" dirty="0"/>
          </a:p>
        </p:txBody>
      </p:sp>
    </p:spTree>
    <p:extLst>
      <p:ext uri="{BB962C8B-B14F-4D97-AF65-F5344CB8AC3E}">
        <p14:creationId xmlns:p14="http://schemas.microsoft.com/office/powerpoint/2010/main" val="47747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id-ID" dirty="0" smtClean="0"/>
          </a:p>
          <a:p>
            <a:endParaRPr lang="id-ID" dirty="0" smtClean="0"/>
          </a:p>
          <a:p>
            <a:endParaRPr lang="id-ID" dirty="0"/>
          </a:p>
          <a:p>
            <a:endParaRPr lang="id-ID" dirty="0" smtClean="0"/>
          </a:p>
          <a:p>
            <a:endParaRPr lang="id-ID"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40" y="1196752"/>
            <a:ext cx="4791075" cy="16383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269" y="3573016"/>
            <a:ext cx="6552727"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11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normAutofit/>
          </a:bodyPr>
          <a:lstStyle/>
          <a:p>
            <a:pPr marL="0" indent="0" algn="just">
              <a:buNone/>
            </a:pPr>
            <a:r>
              <a:rPr lang="id-ID" b="1" dirty="0">
                <a:latin typeface="Times New Roman" pitchFamily="18" charset="0"/>
                <a:cs typeface="Times New Roman" pitchFamily="18" charset="0"/>
              </a:rPr>
              <a:t>Tipe Data Python</a:t>
            </a:r>
          </a:p>
          <a:p>
            <a:pPr marL="0" indent="0">
              <a:buNone/>
            </a:pPr>
            <a:r>
              <a:rPr lang="id-ID" sz="2000" dirty="0"/>
              <a:t>	</a:t>
            </a:r>
            <a:r>
              <a:rPr lang="id-ID" dirty="0">
                <a:latin typeface="Times New Roman" pitchFamily="18" charset="0"/>
                <a:cs typeface="Times New Roman" pitchFamily="18" charset="0"/>
              </a:rPr>
              <a:t>Tipe data adalah suatu media atau memori pada komputer yang digunakan untuk menampung informasi.</a:t>
            </a:r>
          </a:p>
          <a:p>
            <a:pPr marL="0" indent="0">
              <a:buNone/>
            </a:pPr>
            <a:r>
              <a:rPr lang="id-ID" dirty="0">
                <a:latin typeface="Times New Roman" pitchFamily="18" charset="0"/>
                <a:cs typeface="Times New Roman" pitchFamily="18" charset="0"/>
              </a:rPr>
              <a:t>	Berikut adalah tipe data dari bahasa pemrograman Python :</a:t>
            </a:r>
          </a:p>
          <a:p>
            <a:pPr marL="0" indent="0" algn="just">
              <a:buNone/>
            </a:pPr>
            <a:endParaRPr lang="id-ID" sz="2800" dirty="0">
              <a:latin typeface="Times New Roman" pitchFamily="18" charset="0"/>
              <a:cs typeface="Times New Roman" pitchFamily="18" charset="0"/>
            </a:endParaRPr>
          </a:p>
          <a:p>
            <a:pPr marL="68580" indent="0">
              <a:buNone/>
            </a:pPr>
            <a:endParaRPr lang="id-ID"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503"/>
          <a:stretch/>
        </p:blipFill>
        <p:spPr bwMode="auto">
          <a:xfrm>
            <a:off x="1259632" y="3356992"/>
            <a:ext cx="6724650" cy="286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34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934"/>
          <a:stretch/>
        </p:blipFill>
        <p:spPr bwMode="auto">
          <a:xfrm>
            <a:off x="971600" y="980728"/>
            <a:ext cx="672465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711" y="4037290"/>
            <a:ext cx="67246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92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720080"/>
          </a:xfrm>
        </p:spPr>
        <p:txBody>
          <a:bodyPr>
            <a:normAutofit/>
          </a:bodyPr>
          <a:lstStyle/>
          <a:p>
            <a:r>
              <a:rPr lang="id-ID" dirty="0">
                <a:latin typeface="Times New Roman" pitchFamily="18" charset="0"/>
                <a:cs typeface="Times New Roman" pitchFamily="18" charset="0"/>
              </a:rPr>
              <a:t>Operator Python</a:t>
            </a:r>
            <a:endParaRPr lang="id-ID" dirty="0"/>
          </a:p>
        </p:txBody>
      </p:sp>
      <p:sp>
        <p:nvSpPr>
          <p:cNvPr id="3" name="Content Placeholder 2"/>
          <p:cNvSpPr>
            <a:spLocks noGrp="1"/>
          </p:cNvSpPr>
          <p:nvPr>
            <p:ph idx="1"/>
          </p:nvPr>
        </p:nvSpPr>
        <p:spPr>
          <a:xfrm>
            <a:off x="1043492" y="1052736"/>
            <a:ext cx="6777317" cy="5616624"/>
          </a:xfrm>
        </p:spPr>
        <p:txBody>
          <a:bodyPr/>
          <a:lstStyle/>
          <a:p>
            <a:r>
              <a:rPr lang="id-ID" dirty="0" smtClean="0"/>
              <a:t>Operator aritmatika</a:t>
            </a:r>
          </a:p>
          <a:p>
            <a:endParaRPr lang="id-ID" dirty="0" smtClean="0"/>
          </a:p>
          <a:p>
            <a:endParaRPr lang="id-ID"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6734175"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698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302</TotalTime>
  <Words>213</Words>
  <Application>Microsoft Office PowerPoint</Application>
  <PresentationFormat>On-screen Show (4:3)</PresentationFormat>
  <Paragraphs>47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Instalasi dan Pengenalan Python </vt:lpstr>
      <vt:lpstr>PowerPoint Presentation</vt:lpstr>
      <vt:lpstr>PowerPoint Presentation</vt:lpstr>
      <vt:lpstr>PowerPoint Presentation</vt:lpstr>
      <vt:lpstr>Variabel dan Tipe Data Python</vt:lpstr>
      <vt:lpstr>PowerPoint Presentation</vt:lpstr>
      <vt:lpstr>PowerPoint Presentation</vt:lpstr>
      <vt:lpstr>PowerPoint Presentation</vt:lpstr>
      <vt:lpstr>Operator Python</vt:lpstr>
      <vt:lpstr>Operator Python</vt:lpstr>
      <vt:lpstr>Operator Python</vt:lpstr>
      <vt:lpstr>Prioritas Eksekusi Operator di Python</vt:lpstr>
      <vt:lpstr>Perulangan pada python</vt:lpstr>
      <vt:lpstr>Perulangan pada python</vt:lpstr>
      <vt:lpstr>Perulangan pada python</vt:lpstr>
      <vt:lpstr>Referensi</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Instalasi dan Pengenalan Python</dc:title>
  <dc:creator>ismail - [2010]</dc:creator>
  <cp:lastModifiedBy>ismail - [2010]</cp:lastModifiedBy>
  <cp:revision>13</cp:revision>
  <dcterms:created xsi:type="dcterms:W3CDTF">2019-03-23T03:17:00Z</dcterms:created>
  <dcterms:modified xsi:type="dcterms:W3CDTF">2019-03-23T11:19:16Z</dcterms:modified>
</cp:coreProperties>
</file>