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79975" cy="21386800"/>
  <p:notesSz cx="6858000" cy="9144000"/>
  <p:defaultTextStyle>
    <a:defPPr>
      <a:defRPr lang="en-US"/>
    </a:defPPr>
    <a:lvl1pPr marL="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-1014" y="-72"/>
      </p:cViewPr>
      <p:guideLst>
        <p:guide orient="horz" pos="6736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998" y="6643771"/>
            <a:ext cx="25737979" cy="4584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996" y="12119186"/>
            <a:ext cx="21195983" cy="54655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BCDE-607E-4A00-AC44-88055F12E9EE}" type="datetimeFigureOut">
              <a:rPr lang="en-CA" smtClean="0"/>
              <a:t>02/02/2016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8453-3C77-4D3D-9DD2-2ED55B756E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8937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BCDE-607E-4A00-AC44-88055F12E9EE}" type="datetimeFigureOut">
              <a:rPr lang="en-CA" smtClean="0"/>
              <a:t>02/02/2016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8453-3C77-4D3D-9DD2-2ED55B756E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239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98227" y="2673351"/>
            <a:ext cx="22557528" cy="56902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15123" y="2673351"/>
            <a:ext cx="67178439" cy="56902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BCDE-607E-4A00-AC44-88055F12E9EE}" type="datetimeFigureOut">
              <a:rPr lang="en-CA" smtClean="0"/>
              <a:t>02/02/2016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8453-3C77-4D3D-9DD2-2ED55B756E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324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BCDE-607E-4A00-AC44-88055F12E9EE}" type="datetimeFigureOut">
              <a:rPr lang="en-CA" smtClean="0"/>
              <a:t>02/02/2016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8453-3C77-4D3D-9DD2-2ED55B756E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199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909" y="13743001"/>
            <a:ext cx="25737979" cy="4247656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909" y="9064640"/>
            <a:ext cx="25737979" cy="4678361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BCDE-607E-4A00-AC44-88055F12E9EE}" type="datetimeFigureOut">
              <a:rPr lang="en-CA" smtClean="0"/>
              <a:t>02/02/2016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8453-3C77-4D3D-9DD2-2ED55B756E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17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5123" y="15559889"/>
            <a:ext cx="44867985" cy="44016211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773" y="15559889"/>
            <a:ext cx="44867982" cy="44016211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BCDE-607E-4A00-AC44-88055F12E9EE}" type="datetimeFigureOut">
              <a:rPr lang="en-CA" smtClean="0"/>
              <a:t>02/02/2016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8453-3C77-4D3D-9DD2-2ED55B756E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0156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99" y="856464"/>
            <a:ext cx="27251978" cy="356446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4787278"/>
            <a:ext cx="13378914" cy="1995110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999" y="6782388"/>
            <a:ext cx="13378914" cy="12322165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1808" y="4787278"/>
            <a:ext cx="13384170" cy="1995110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1808" y="6782388"/>
            <a:ext cx="13384170" cy="12322165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BCDE-607E-4A00-AC44-88055F12E9EE}" type="datetimeFigureOut">
              <a:rPr lang="en-CA" smtClean="0"/>
              <a:t>02/02/2016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8453-3C77-4D3D-9DD2-2ED55B756E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14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BCDE-607E-4A00-AC44-88055F12E9EE}" type="datetimeFigureOut">
              <a:rPr lang="en-CA" smtClean="0"/>
              <a:t>02/02/2016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8453-3C77-4D3D-9DD2-2ED55B756E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674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BCDE-607E-4A00-AC44-88055F12E9EE}" type="datetimeFigureOut">
              <a:rPr lang="en-CA" smtClean="0"/>
              <a:t>02/02/2016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8453-3C77-4D3D-9DD2-2ED55B756E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59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000" y="851512"/>
            <a:ext cx="9961903" cy="36238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8629" y="851513"/>
            <a:ext cx="16927347" cy="18253041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000" y="4475387"/>
            <a:ext cx="9961903" cy="14629167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BCDE-607E-4A00-AC44-88055F12E9EE}" type="datetimeFigureOut">
              <a:rPr lang="en-CA" smtClean="0"/>
              <a:t>02/02/2016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8453-3C77-4D3D-9DD2-2ED55B756E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15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087" y="14970760"/>
            <a:ext cx="18167985" cy="1767383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5087" y="1910950"/>
            <a:ext cx="18167985" cy="12832080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5087" y="16738143"/>
            <a:ext cx="18167985" cy="2509977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BCDE-607E-4A00-AC44-88055F12E9EE}" type="datetimeFigureOut">
              <a:rPr lang="en-CA" smtClean="0"/>
              <a:t>02/02/2016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8453-3C77-4D3D-9DD2-2ED55B756E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47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999" y="856464"/>
            <a:ext cx="27251978" cy="3564467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4990255"/>
            <a:ext cx="27251978" cy="14114299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999" y="19822397"/>
            <a:ext cx="7065328" cy="1138649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7BCDE-607E-4A00-AC44-88055F12E9EE}" type="datetimeFigureOut">
              <a:rPr lang="en-CA" smtClean="0"/>
              <a:t>02/02/2016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5658" y="19822397"/>
            <a:ext cx="9588659" cy="1138649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700649" y="19822397"/>
            <a:ext cx="7065328" cy="1138649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78453-3C77-4D3D-9DD2-2ED55B756E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4712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23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2"/>
          <p:cNvSpPr txBox="1"/>
          <p:nvPr/>
        </p:nvSpPr>
        <p:spPr>
          <a:xfrm>
            <a:off x="20274105" y="3675426"/>
            <a:ext cx="4110712" cy="646317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3600" b="1" dirty="0" smtClean="0"/>
              <a:t>Standalone Pipeline </a:t>
            </a:r>
            <a:endParaRPr lang="en-CA" sz="3600" b="1" dirty="0"/>
          </a:p>
        </p:txBody>
      </p:sp>
      <p:sp>
        <p:nvSpPr>
          <p:cNvPr id="5" name="Flowchart: Manual Input 4"/>
          <p:cNvSpPr/>
          <p:nvPr/>
        </p:nvSpPr>
        <p:spPr>
          <a:xfrm>
            <a:off x="20536042" y="4797008"/>
            <a:ext cx="3586838" cy="1611854"/>
          </a:xfrm>
          <a:prstGeom prst="flowChartManualIn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6" tIns="45713" rIns="91426" bIns="45713" rtlCol="0" anchor="ctr"/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2400" b="1" dirty="0"/>
              <a:t>Input:</a:t>
            </a:r>
          </a:p>
          <a:p>
            <a:pPr algn="ctr"/>
            <a:r>
              <a:rPr lang="en-CA" sz="2400" dirty="0"/>
              <a:t>PDB  [+ target sequences]  + mutations 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20666243" y="7375653"/>
            <a:ext cx="3326436" cy="131958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6" tIns="45713" rIns="91426" bIns="45713" rtlCol="0" anchor="ctr"/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3200" dirty="0"/>
              <a:t>Create and mutate </a:t>
            </a:r>
            <a:r>
              <a:rPr lang="en-CA" sz="3200" b="1" dirty="0" smtClean="0"/>
              <a:t>sequence</a:t>
            </a:r>
            <a:r>
              <a:rPr lang="en-CA" sz="3200" dirty="0" smtClean="0"/>
              <a:t> </a:t>
            </a:r>
            <a:r>
              <a:rPr lang="en-CA" sz="3200" dirty="0"/>
              <a:t>objects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20666243" y="10269904"/>
            <a:ext cx="3326436" cy="131958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6" tIns="45713" rIns="91426" bIns="45713" rtlCol="0" anchor="ctr"/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3200" dirty="0"/>
              <a:t>Create and mutate </a:t>
            </a:r>
            <a:r>
              <a:rPr lang="en-CA" sz="3200" b="1" dirty="0" smtClean="0"/>
              <a:t>model</a:t>
            </a:r>
            <a:r>
              <a:rPr lang="en-CA" sz="3200" dirty="0" smtClean="0"/>
              <a:t> </a:t>
            </a:r>
            <a:r>
              <a:rPr lang="en-CA" sz="3200" dirty="0"/>
              <a:t>objects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20666243" y="13090704"/>
            <a:ext cx="3326436" cy="131958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6" tIns="45713" rIns="91426" bIns="45713" rtlCol="0" anchor="ctr"/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3200" dirty="0"/>
              <a:t>Compute </a:t>
            </a:r>
            <a:r>
              <a:rPr lang="el-GR" sz="3200" dirty="0"/>
              <a:t>ΔΔ</a:t>
            </a:r>
            <a:r>
              <a:rPr lang="en-CA" sz="3200" dirty="0"/>
              <a:t>G </a:t>
            </a:r>
          </a:p>
        </p:txBody>
      </p:sp>
      <p:sp>
        <p:nvSpPr>
          <p:cNvPr id="9" name="Flowchart: Terminator 8"/>
          <p:cNvSpPr/>
          <p:nvPr/>
        </p:nvSpPr>
        <p:spPr>
          <a:xfrm>
            <a:off x="20687097" y="15481870"/>
            <a:ext cx="3284728" cy="105311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6" tIns="45713" rIns="91426" bIns="45713" rtlCol="0" anchor="ctr"/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3600" b="1" dirty="0"/>
              <a:t>Results</a:t>
            </a:r>
            <a:endParaRPr lang="en-CA" sz="3600" dirty="0"/>
          </a:p>
        </p:txBody>
      </p:sp>
      <p:cxnSp>
        <p:nvCxnSpPr>
          <p:cNvPr id="10" name="Straight Arrow Connector 9"/>
          <p:cNvCxnSpPr>
            <a:stCxn id="5" idx="2"/>
          </p:cNvCxnSpPr>
          <p:nvPr/>
        </p:nvCxnSpPr>
        <p:spPr>
          <a:xfrm>
            <a:off x="22329461" y="6408862"/>
            <a:ext cx="0" cy="96679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0"/>
          </p:cNvCxnSpPr>
          <p:nvPr/>
        </p:nvCxnSpPr>
        <p:spPr>
          <a:xfrm>
            <a:off x="22329461" y="8695237"/>
            <a:ext cx="0" cy="15746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22329461" y="11589488"/>
            <a:ext cx="0" cy="150121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0"/>
          </p:cNvCxnSpPr>
          <p:nvPr/>
        </p:nvCxnSpPr>
        <p:spPr>
          <a:xfrm>
            <a:off x="22329461" y="14410288"/>
            <a:ext cx="0" cy="107158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84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25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strokach</dc:creator>
  <cp:lastModifiedBy>strokach</cp:lastModifiedBy>
  <cp:revision>2</cp:revision>
  <dcterms:created xsi:type="dcterms:W3CDTF">2016-01-29T21:40:40Z</dcterms:created>
  <dcterms:modified xsi:type="dcterms:W3CDTF">2016-02-02T15:40:00Z</dcterms:modified>
</cp:coreProperties>
</file>