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65" r:id="rId3"/>
    <p:sldId id="257" r:id="rId4"/>
    <p:sldId id="258" r:id="rId5"/>
    <p:sldId id="262" r:id="rId6"/>
    <p:sldId id="266" r:id="rId7"/>
    <p:sldId id="267" r:id="rId8"/>
    <p:sldId id="268" r:id="rId9"/>
    <p:sldId id="269" r:id="rId10"/>
    <p:sldId id="263" r:id="rId11"/>
    <p:sldId id="259" r:id="rId12"/>
    <p:sldId id="261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E71D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 autoAdjust="0"/>
    <p:restoredTop sz="94664" autoAdjust="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41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133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438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021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0023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593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7762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780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78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634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67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057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altLang="zh-CN" b="1" dirty="0" smtClean="0"/>
              <a:t>ELK</a:t>
            </a:r>
            <a:r>
              <a:rPr lang="zh-CN" altLang="en-US" b="1" dirty="0" smtClean="0"/>
              <a:t>应用之一卡易日志分析平台</a:t>
            </a:r>
            <a:endParaRPr lang="zh-CN" altLang="en-US" b="1" dirty="0"/>
          </a:p>
        </p:txBody>
      </p:sp>
      <p:sp>
        <p:nvSpPr>
          <p:cNvPr id="7" name="副标题 3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b"/>
          <a:lstStyle/>
          <a:p>
            <a:pPr algn="r"/>
            <a:r>
              <a:rPr lang="zh-CN" altLang="en-US" dirty="0" smtClean="0">
                <a:solidFill>
                  <a:schemeClr val="tx1"/>
                </a:solidFill>
              </a:rPr>
              <a:t>夏小成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2016-09-10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068" y="6229350"/>
            <a:ext cx="3962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24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013" y="764705"/>
            <a:ext cx="8589963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9" y="764704"/>
            <a:ext cx="9433049" cy="476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0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使用</a:t>
            </a:r>
            <a:r>
              <a:rPr lang="en-US" altLang="zh-CN" dirty="0" smtClean="0"/>
              <a:t>ELK</a:t>
            </a:r>
            <a:r>
              <a:rPr lang="zh-CN" altLang="en-US" dirty="0" smtClean="0"/>
              <a:t>的体会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、简单快速接入、整体日志解决方案、提升</a:t>
            </a:r>
            <a:r>
              <a:rPr lang="zh-CN" altLang="en-US" sz="2800" smtClean="0"/>
              <a:t>定位分析的</a:t>
            </a:r>
            <a:r>
              <a:rPr lang="zh-CN" altLang="en-US" sz="2800" dirty="0" smtClean="0"/>
              <a:t>效率、低成本运维、活跃的社区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、虚拟机</a:t>
            </a:r>
            <a:r>
              <a:rPr lang="zh-CN" altLang="en-US" sz="2800" dirty="0"/>
              <a:t>换成物理</a:t>
            </a:r>
            <a:r>
              <a:rPr lang="zh-CN" altLang="en-US" sz="2800" dirty="0" smtClean="0"/>
              <a:t>机，</a:t>
            </a:r>
            <a:r>
              <a:rPr lang="zh-CN" altLang="en-US" sz="2800" dirty="0"/>
              <a:t>并</a:t>
            </a:r>
            <a:r>
              <a:rPr lang="zh-CN" altLang="en-US" sz="2800" dirty="0" smtClean="0"/>
              <a:t>将队列</a:t>
            </a:r>
            <a:r>
              <a:rPr lang="zh-CN" altLang="en-US" sz="2800" dirty="0"/>
              <a:t>由</a:t>
            </a:r>
            <a:r>
              <a:rPr lang="en-US" altLang="zh-CN" sz="2800" dirty="0" err="1"/>
              <a:t>redis</a:t>
            </a:r>
            <a:r>
              <a:rPr lang="zh-CN" altLang="en-US" sz="2800" dirty="0"/>
              <a:t>换成</a:t>
            </a:r>
            <a:r>
              <a:rPr lang="en-US" altLang="zh-CN" sz="2800" dirty="0" err="1" smtClean="0"/>
              <a:t>kafka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、尝试将</a:t>
            </a:r>
            <a:r>
              <a:rPr lang="en-US" altLang="zh-CN" sz="2800" dirty="0" err="1" smtClean="0"/>
              <a:t>elasticsearch</a:t>
            </a:r>
            <a:r>
              <a:rPr lang="zh-CN" altLang="en-US" sz="2800" dirty="0" smtClean="0"/>
              <a:t>往业务迁移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、结合大数据做进一步的探索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093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Thanks</a:t>
            </a:r>
            <a:endParaRPr lang="zh-CN" altLang="en-US" b="1" dirty="0"/>
          </a:p>
        </p:txBody>
      </p:sp>
      <p:pic>
        <p:nvPicPr>
          <p:cNvPr id="1026" name="Picture 2" descr="C:\Users\Ares\Desktop\34616063474021027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56792"/>
            <a:ext cx="3159232" cy="409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03068" y="6229350"/>
            <a:ext cx="3962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1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vivo-weixin-ic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4436" y="4714884"/>
            <a:ext cx="1076325" cy="1076325"/>
          </a:xfrm>
          <a:prstGeom prst="rect">
            <a:avLst/>
          </a:prstGeom>
        </p:spPr>
      </p:pic>
      <p:pic>
        <p:nvPicPr>
          <p:cNvPr id="7" name="图片 6" descr="vivo-hr-qrcode.png"/>
          <p:cNvPicPr>
            <a:picLocks noChangeAspect="1"/>
          </p:cNvPicPr>
          <p:nvPr/>
        </p:nvPicPr>
        <p:blipFill>
          <a:blip r:embed="rId3" cstate="print"/>
          <a:srcRect l="12459" t="10362" r="16941" b="8964"/>
          <a:stretch>
            <a:fillRect/>
          </a:stretch>
        </p:blipFill>
        <p:spPr>
          <a:xfrm>
            <a:off x="7500958" y="4643447"/>
            <a:ext cx="1214446" cy="1285884"/>
          </a:xfrm>
          <a:prstGeom prst="rect">
            <a:avLst/>
          </a:prstGeom>
        </p:spPr>
      </p:pic>
      <p:pic>
        <p:nvPicPr>
          <p:cNvPr id="2050" name="Picture 2" descr="https://dev.vivo.com.cn/doc/images/two_dimension_cod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15074" y="4643448"/>
            <a:ext cx="1214446" cy="1224401"/>
          </a:xfrm>
          <a:prstGeom prst="rect">
            <a:avLst/>
          </a:prstGeom>
          <a:noFill/>
        </p:spPr>
      </p:pic>
      <p:pic>
        <p:nvPicPr>
          <p:cNvPr id="9" name="图片 8" descr="es-vmic-logo-(大尺寸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32130"/>
            <a:ext cx="9144000" cy="1753863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28596" y="2239459"/>
            <a:ext cx="4329114" cy="1785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</a:t>
            </a:r>
            <a:r>
              <a:rPr lang="en-US" altLang="zh-CN" sz="2000" dirty="0" smtClean="0">
                <a:solidFill>
                  <a:srgbClr val="00B0F0"/>
                </a:solidFill>
              </a:rPr>
              <a:t>://elastic.co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 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altLang="zh-CN" sz="2000" dirty="0" smtClean="0">
                <a:solidFill>
                  <a:srgbClr val="00B0F0"/>
                </a:solidFill>
              </a:rPr>
              <a:t>http://elasticsearch.cn/article/99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4386290" y="2239459"/>
            <a:ext cx="4329114" cy="1785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00B0F0"/>
                </a:solidFill>
              </a:rPr>
              <a:t>http://www.vivo.com.cn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http://dev.vivo.com.cn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http://hr.vivo.com.cn</a:t>
            </a:r>
            <a:br>
              <a:rPr lang="en-US" altLang="zh-CN" sz="2000" dirty="0" smtClean="0">
                <a:solidFill>
                  <a:srgbClr val="00B0F0"/>
                </a:solidFill>
              </a:rPr>
            </a:br>
            <a:r>
              <a:rPr lang="en-US" altLang="zh-CN" sz="2000" dirty="0" smtClean="0">
                <a:solidFill>
                  <a:srgbClr val="00B0F0"/>
                </a:solidFill>
              </a:rPr>
              <a:t>http://www.vivo.com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85918" y="28572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Elastic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中文社区技术沙龙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深圳站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Elastic中文社区 深圳站 首次线下技术沙龙 Elatics &amp; vivo vmic 大合影  logo final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" y="3714776"/>
            <a:ext cx="4714872" cy="3143248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关于一卡易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企业级</a:t>
            </a:r>
            <a:r>
              <a:rPr lang="en-US" altLang="zh-CN" dirty="0" err="1"/>
              <a:t>SaaS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专注</a:t>
            </a:r>
            <a:r>
              <a:rPr lang="zh-CN" altLang="en-US" dirty="0"/>
              <a:t>会员营销、</a:t>
            </a:r>
            <a:r>
              <a:rPr lang="en-US" altLang="zh-CN" dirty="0"/>
              <a:t>O2O</a:t>
            </a:r>
            <a:r>
              <a:rPr lang="zh-CN" altLang="en-US" dirty="0"/>
              <a:t>和移动支付</a:t>
            </a:r>
            <a:r>
              <a:rPr lang="zh-CN" altLang="en-US" dirty="0" smtClean="0"/>
              <a:t>领域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新</a:t>
            </a:r>
            <a:r>
              <a:rPr lang="zh-CN" altLang="en-US" dirty="0"/>
              <a:t>三板上市公司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83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dirty="0"/>
              <a:t>一</a:t>
            </a:r>
            <a:r>
              <a:rPr lang="zh-CN" altLang="en-US" dirty="0" smtClean="0"/>
              <a:t>卡易架构现状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windows/.net</a:t>
            </a:r>
            <a:r>
              <a:rPr lang="zh-CN" altLang="en-US" dirty="0"/>
              <a:t>体系</a:t>
            </a:r>
            <a:r>
              <a:rPr lang="zh-CN" altLang="en-US" dirty="0" smtClean="0"/>
              <a:t>为主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linux</a:t>
            </a:r>
            <a:r>
              <a:rPr lang="zh-CN" altLang="en-US" dirty="0" smtClean="0"/>
              <a:t>为辅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同时</a:t>
            </a:r>
            <a:r>
              <a:rPr lang="zh-CN" altLang="en-US" dirty="0"/>
              <a:t>在往服务化</a:t>
            </a:r>
            <a:r>
              <a:rPr lang="zh-CN" altLang="en-US" dirty="0" smtClean="0"/>
              <a:t>过渡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大</a:t>
            </a:r>
            <a:r>
              <a:rPr lang="zh-CN" altLang="en-US" dirty="0" smtClean="0"/>
              <a:t>数据领域也在不断探索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378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一卡</a:t>
            </a:r>
            <a:r>
              <a:rPr lang="zh-CN" altLang="en-US" dirty="0" smtClean="0"/>
              <a:t>易日志分析平台架构图</a:t>
            </a:r>
            <a:endParaRPr lang="zh-CN" altLang="en-US" dirty="0"/>
          </a:p>
        </p:txBody>
      </p:sp>
      <p:pic>
        <p:nvPicPr>
          <p:cNvPr id="3075" name="Picture 3" descr="C:\Users\Ares\Downloads\一卡易日志分析平台架构图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54107" y="908720"/>
            <a:ext cx="9410700" cy="70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37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一卡易日志平台</a:t>
            </a:r>
            <a:r>
              <a:rPr lang="zh-CN" altLang="en-US" dirty="0"/>
              <a:t>动态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6566240"/>
              </p:ext>
            </p:extLst>
          </p:nvPr>
        </p:nvGraphicFramePr>
        <p:xfrm>
          <a:off x="467544" y="1484784"/>
          <a:ext cx="8147248" cy="407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7248"/>
              </a:tblGrid>
              <a:tr h="81512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r>
                        <a:rPr lang="zh-CN" altLang="en-US" sz="2800" dirty="0" smtClean="0"/>
                        <a:t>、</a:t>
                      </a:r>
                      <a:r>
                        <a:rPr lang="en-US" altLang="zh-CN" sz="2800" dirty="0" err="1" smtClean="0"/>
                        <a:t>elasticsearch</a:t>
                      </a:r>
                      <a:r>
                        <a:rPr lang="zh-CN" altLang="en-US" sz="2800" dirty="0" smtClean="0"/>
                        <a:t>：</a:t>
                      </a:r>
                      <a:r>
                        <a:rPr lang="en-US" altLang="zh-CN" sz="2800" dirty="0" smtClean="0"/>
                        <a:t>2</a:t>
                      </a:r>
                      <a:r>
                        <a:rPr lang="zh-CN" altLang="en-US" sz="2800" dirty="0" smtClean="0"/>
                        <a:t>台物理机  </a:t>
                      </a:r>
                      <a:r>
                        <a:rPr lang="en-US" altLang="zh-CN" sz="2800" dirty="0" smtClean="0"/>
                        <a:t>26G</a:t>
                      </a:r>
                      <a:r>
                        <a:rPr lang="zh-CN" altLang="en-US" sz="2800" dirty="0" smtClean="0"/>
                        <a:t>内存 </a:t>
                      </a:r>
                      <a:r>
                        <a:rPr lang="en-US" altLang="zh-CN" sz="2800" dirty="0" smtClean="0"/>
                        <a:t>+ 12</a:t>
                      </a:r>
                      <a:r>
                        <a:rPr lang="zh-CN" altLang="en-US" sz="2800" dirty="0" smtClean="0"/>
                        <a:t>核</a:t>
                      </a:r>
                      <a:r>
                        <a:rPr lang="en-US" altLang="zh-CN" sz="2800" dirty="0" smtClean="0"/>
                        <a:t>CPU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81512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r>
                        <a:rPr lang="zh-CN" altLang="en-US" sz="2800" dirty="0" smtClean="0"/>
                        <a:t>、</a:t>
                      </a:r>
                      <a:r>
                        <a:rPr lang="en-US" altLang="zh-CN" sz="2800" dirty="0" err="1" smtClean="0"/>
                        <a:t>logstash</a:t>
                      </a:r>
                      <a:r>
                        <a:rPr lang="en-US" altLang="zh-CN" sz="2800" dirty="0" smtClean="0"/>
                        <a:t>-indexer:</a:t>
                      </a:r>
                      <a:r>
                        <a:rPr lang="en-US" altLang="zh-CN" sz="2800" baseline="0" dirty="0" smtClean="0"/>
                        <a:t> 1</a:t>
                      </a:r>
                      <a:r>
                        <a:rPr lang="zh-CN" altLang="en-US" sz="2800" baseline="0" dirty="0" smtClean="0"/>
                        <a:t>台虚拟机 </a:t>
                      </a:r>
                      <a:r>
                        <a:rPr lang="en-US" altLang="zh-CN" sz="2800" baseline="0" dirty="0" smtClean="0"/>
                        <a:t>12G</a:t>
                      </a:r>
                      <a:r>
                        <a:rPr lang="zh-CN" altLang="en-US" sz="2800" baseline="0" dirty="0" smtClean="0"/>
                        <a:t>内存 </a:t>
                      </a:r>
                      <a:r>
                        <a:rPr lang="en-US" altLang="zh-CN" sz="2800" baseline="0" dirty="0" smtClean="0"/>
                        <a:t>+ 4</a:t>
                      </a:r>
                      <a:r>
                        <a:rPr lang="zh-CN" altLang="en-US" sz="2800" baseline="0" dirty="0" smtClean="0"/>
                        <a:t>核</a:t>
                      </a:r>
                      <a:r>
                        <a:rPr lang="en-US" altLang="zh-CN" sz="2800" baseline="0" dirty="0" smtClean="0"/>
                        <a:t>CPU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81512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r>
                        <a:rPr lang="zh-CN" altLang="en-US" sz="2800" dirty="0" smtClean="0"/>
                        <a:t>、</a:t>
                      </a:r>
                      <a:r>
                        <a:rPr lang="en-US" altLang="zh-CN" sz="2800" dirty="0" err="1" smtClean="0"/>
                        <a:t>kibana</a:t>
                      </a:r>
                      <a:r>
                        <a:rPr lang="en-US" altLang="zh-CN" sz="2800" dirty="0" smtClean="0"/>
                        <a:t>:</a:t>
                      </a:r>
                      <a:r>
                        <a:rPr lang="en-US" altLang="zh-CN" sz="2800" baseline="0" dirty="0" smtClean="0"/>
                        <a:t> 1</a:t>
                      </a:r>
                      <a:r>
                        <a:rPr lang="zh-CN" altLang="en-US" sz="2800" baseline="0" dirty="0" smtClean="0"/>
                        <a:t>台虚拟机 </a:t>
                      </a:r>
                      <a:r>
                        <a:rPr lang="en-US" altLang="zh-CN" sz="2800" baseline="0" dirty="0" smtClean="0"/>
                        <a:t>8G</a:t>
                      </a:r>
                      <a:r>
                        <a:rPr lang="zh-CN" altLang="en-US" sz="2800" baseline="0" dirty="0" smtClean="0"/>
                        <a:t>内存 </a:t>
                      </a:r>
                      <a:r>
                        <a:rPr lang="en-US" altLang="zh-CN" sz="2800" baseline="0" dirty="0" smtClean="0"/>
                        <a:t>+ 4</a:t>
                      </a:r>
                      <a:r>
                        <a:rPr lang="zh-CN" altLang="en-US" sz="2800" baseline="0" dirty="0" smtClean="0"/>
                        <a:t>核</a:t>
                      </a:r>
                      <a:r>
                        <a:rPr lang="en-US" altLang="zh-CN" sz="2800" baseline="0" dirty="0" smtClean="0"/>
                        <a:t>CPU</a:t>
                      </a:r>
                    </a:p>
                  </a:txBody>
                  <a:tcPr anchor="ctr"/>
                </a:tc>
              </a:tr>
              <a:tr h="81512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r>
                        <a:rPr lang="zh-CN" altLang="en-US" sz="2800" dirty="0" smtClean="0"/>
                        <a:t>、承载</a:t>
                      </a:r>
                      <a:r>
                        <a:rPr lang="en-US" altLang="zh-CN" sz="2800" dirty="0" smtClean="0"/>
                        <a:t>30G/</a:t>
                      </a:r>
                      <a:r>
                        <a:rPr lang="zh-CN" altLang="en-US" sz="2800" dirty="0" smtClean="0"/>
                        <a:t>天的日志量</a:t>
                      </a:r>
                      <a:endParaRPr lang="zh-CN" altLang="en-US" sz="2800" dirty="0"/>
                    </a:p>
                  </a:txBody>
                  <a:tcPr anchor="ctr"/>
                </a:tc>
              </a:tr>
              <a:tr h="81512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r>
                        <a:rPr lang="zh-CN" altLang="en-US" sz="2800" dirty="0" smtClean="0"/>
                        <a:t>、日志平台目前支撑着</a:t>
                      </a:r>
                      <a:r>
                        <a:rPr lang="en-US" altLang="zh-CN" sz="2800" dirty="0" smtClean="0"/>
                        <a:t>100</a:t>
                      </a:r>
                      <a:r>
                        <a:rPr lang="zh-CN" altLang="en-US" sz="2800" dirty="0" smtClean="0"/>
                        <a:t>余台服务器</a:t>
                      </a:r>
                      <a:endParaRPr lang="zh-CN" alt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82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Logstash</a:t>
            </a:r>
            <a:r>
              <a:rPr lang="en-US" altLang="zh-CN" dirty="0" smtClean="0"/>
              <a:t>-agent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——windows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5100" b="1" dirty="0"/>
              <a:t>windows-</a:t>
            </a:r>
            <a:r>
              <a:rPr lang="en-US" altLang="zh-CN" sz="5100" b="1" dirty="0" err="1"/>
              <a:t>shipper.conf</a:t>
            </a:r>
            <a:endParaRPr lang="en-US" altLang="zh-CN" sz="5100" b="1" dirty="0"/>
          </a:p>
          <a:p>
            <a:pPr marL="0" indent="0">
              <a:buNone/>
            </a:pPr>
            <a:r>
              <a:rPr lang="en-US" altLang="zh-CN" sz="4400" dirty="0"/>
              <a:t>input {</a:t>
            </a:r>
          </a:p>
          <a:p>
            <a:pPr marL="0" indent="0">
              <a:buNone/>
            </a:pPr>
            <a:r>
              <a:rPr lang="en-US" altLang="zh-CN" sz="4400" dirty="0"/>
              <a:t>    </a:t>
            </a:r>
            <a:r>
              <a:rPr lang="en-US" altLang="zh-CN" sz="4400" dirty="0" err="1"/>
              <a:t>eventlog</a:t>
            </a:r>
            <a:r>
              <a:rPr lang="en-US" altLang="zh-CN" sz="4400" dirty="0"/>
              <a:t> {</a:t>
            </a:r>
          </a:p>
          <a:p>
            <a:pPr marL="0" indent="0">
              <a:buNone/>
            </a:pPr>
            <a:r>
              <a:rPr lang="en-US" altLang="zh-CN" sz="4400" dirty="0"/>
              <a:t>        type = &gt;'</a:t>
            </a:r>
            <a:r>
              <a:rPr lang="en-US" altLang="zh-CN" sz="4400" dirty="0" err="1"/>
              <a:t>EventLog'logfile</a:t>
            </a:r>
            <a:r>
              <a:rPr lang="en-US" altLang="zh-CN" sz="4400" dirty="0"/>
              <a:t> = &gt;'Application'</a:t>
            </a:r>
          </a:p>
          <a:p>
            <a:pPr marL="0" indent="0">
              <a:buNone/>
            </a:pPr>
            <a:r>
              <a:rPr lang="en-US" altLang="zh-CN" sz="4400" dirty="0"/>
              <a:t>    }</a:t>
            </a:r>
          </a:p>
          <a:p>
            <a:pPr marL="0" indent="0">
              <a:buNone/>
            </a:pPr>
            <a:r>
              <a:rPr lang="en-US" altLang="zh-CN" sz="4400" dirty="0"/>
              <a:t>    output {</a:t>
            </a:r>
          </a:p>
          <a:p>
            <a:pPr marL="0" indent="0">
              <a:buNone/>
            </a:pPr>
            <a:r>
              <a:rPr lang="en-US" altLang="zh-CN" sz="4400" dirty="0"/>
              <a:t>        </a:t>
            </a:r>
            <a:r>
              <a:rPr lang="en-US" altLang="zh-CN" sz="4400" dirty="0" err="1"/>
              <a:t>kafka</a:t>
            </a:r>
            <a:r>
              <a:rPr lang="en-US" altLang="zh-CN" sz="4400" dirty="0"/>
              <a:t> {</a:t>
            </a:r>
          </a:p>
          <a:p>
            <a:pPr marL="0" indent="0">
              <a:buNone/>
            </a:pPr>
            <a:r>
              <a:rPr lang="en-US" altLang="zh-CN" sz="4400" dirty="0"/>
              <a:t>            </a:t>
            </a:r>
            <a:r>
              <a:rPr lang="en-US" altLang="zh-CN" sz="4400" dirty="0" err="1"/>
              <a:t>topic_id</a:t>
            </a:r>
            <a:r>
              <a:rPr lang="en-US" altLang="zh-CN" sz="4400" dirty="0"/>
              <a:t> = &gt;"</a:t>
            </a:r>
            <a:r>
              <a:rPr lang="en-US" altLang="zh-CN" sz="4400" dirty="0" err="1"/>
              <a:t>winlog"broker_list</a:t>
            </a:r>
            <a:r>
              <a:rPr lang="en-US" altLang="zh-CN" sz="4400" dirty="0"/>
              <a:t> = &gt;"10.10.13.15:9092"</a:t>
            </a:r>
          </a:p>
          <a:p>
            <a:pPr marL="0" indent="0">
              <a:buNone/>
            </a:pPr>
            <a:r>
              <a:rPr lang="en-US" altLang="zh-CN" sz="4400" dirty="0"/>
              <a:t>        </a:t>
            </a:r>
            <a:r>
              <a:rPr lang="en-US" altLang="zh-CN" sz="4400" dirty="0" smtClean="0"/>
              <a:t>}</a:t>
            </a:r>
          </a:p>
          <a:p>
            <a:pPr marL="0" indent="0">
              <a:buNone/>
            </a:pPr>
            <a:r>
              <a:rPr lang="en-US" altLang="zh-CN" sz="4400" dirty="0"/>
              <a:t> </a:t>
            </a:r>
            <a:r>
              <a:rPr lang="en-US" altLang="zh-CN" sz="4400" dirty="0" smtClean="0"/>
              <a:t>     </a:t>
            </a:r>
            <a:r>
              <a:rPr lang="en-US" altLang="zh-CN" sz="4400" dirty="0"/>
              <a:t>}</a:t>
            </a:r>
          </a:p>
          <a:p>
            <a:pPr marL="0" indent="0">
              <a:buNone/>
            </a:pPr>
            <a:r>
              <a:rPr lang="en-US" altLang="zh-CN" sz="4400" dirty="0"/>
              <a:t>    }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63469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Logstash</a:t>
            </a:r>
            <a:r>
              <a:rPr lang="en-US" altLang="zh-CN" dirty="0" smtClean="0"/>
              <a:t>-agent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input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    file {</a:t>
            </a:r>
          </a:p>
          <a:p>
            <a:pPr marL="0" indent="0">
              <a:buNone/>
            </a:pPr>
            <a:r>
              <a:rPr lang="en-US" altLang="zh-CN" dirty="0"/>
              <a:t>        type = &gt;"haproxy202"path = &gt;"/</a:t>
            </a:r>
            <a:r>
              <a:rPr lang="en-US" altLang="zh-CN" dirty="0" err="1"/>
              <a:t>var</a:t>
            </a:r>
            <a:r>
              <a:rPr lang="en-US" altLang="zh-CN" dirty="0"/>
              <a:t>/log/haproxy.log"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    file {</a:t>
            </a:r>
          </a:p>
          <a:p>
            <a:pPr marL="0" indent="0">
              <a:buNone/>
            </a:pPr>
            <a:r>
              <a:rPr lang="en-US" altLang="zh-CN" dirty="0"/>
              <a:t>        type = &gt;"haproxyerror202"path = &gt;"/</a:t>
            </a:r>
            <a:r>
              <a:rPr lang="en-US" altLang="zh-CN" dirty="0" err="1"/>
              <a:t>var</a:t>
            </a:r>
            <a:r>
              <a:rPr lang="en-US" altLang="zh-CN" dirty="0"/>
              <a:t>/log/haproxy_error.log"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output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kafka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topic_id</a:t>
            </a:r>
            <a:r>
              <a:rPr lang="en-US" altLang="zh-CN" dirty="0"/>
              <a:t> = &gt;"</a:t>
            </a:r>
            <a:r>
              <a:rPr lang="en-US" altLang="zh-CN" dirty="0" err="1"/>
              <a:t>haproxy"bootstrap_servers</a:t>
            </a:r>
            <a:r>
              <a:rPr lang="en-US" altLang="zh-CN" dirty="0"/>
              <a:t> = &gt;"10.10.13.15:9092"#message_key = &gt;"</a:t>
            </a:r>
            <a:r>
              <a:rPr lang="en-US" altLang="zh-CN" dirty="0" err="1"/>
              <a:t>whatis-key"workers</a:t>
            </a:r>
            <a:r>
              <a:rPr lang="en-US" altLang="zh-CN" dirty="0"/>
              <a:t> = &gt;2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599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Logstash</a:t>
            </a:r>
            <a:r>
              <a:rPr lang="en-US" altLang="zh-CN" dirty="0" smtClean="0"/>
              <a:t>-indexer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b="1" dirty="0" smtClean="0"/>
              <a:t>filter </a:t>
            </a:r>
            <a:r>
              <a:rPr lang="en-US" altLang="zh-CN" b="1" dirty="0"/>
              <a:t>{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grok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        match = &gt;{</a:t>
            </a:r>
          </a:p>
          <a:p>
            <a:pPr marL="0" indent="0">
              <a:buNone/>
            </a:pPr>
            <a:r>
              <a:rPr lang="en-US" altLang="zh-CN" b="1" dirty="0"/>
              <a:t>            "message" = &gt;"%{HAPROXYHTTP}"</a:t>
            </a:r>
          </a:p>
          <a:p>
            <a:pPr marL="0" indent="0">
              <a:buNone/>
            </a:pPr>
            <a:r>
              <a:rPr lang="en-US" altLang="zh-CN" b="1" dirty="0"/>
              <a:t>        }</a:t>
            </a:r>
          </a:p>
          <a:p>
            <a:pPr marL="0" indent="0">
              <a:buNone/>
            </a:pPr>
            <a:r>
              <a:rPr lang="en-US" altLang="zh-CN" b="1" dirty="0"/>
              <a:t>        match = &gt;{</a:t>
            </a:r>
          </a:p>
          <a:p>
            <a:pPr marL="0" indent="0">
              <a:buNone/>
            </a:pPr>
            <a:r>
              <a:rPr lang="en-US" altLang="zh-CN" b="1" dirty="0"/>
              <a:t>            "message" = &gt;"%{HAPROXYSP}"</a:t>
            </a:r>
          </a:p>
          <a:p>
            <a:pPr marL="0" indent="0">
              <a:buNone/>
            </a:pPr>
            <a:r>
              <a:rPr lang="en-US" altLang="zh-CN" b="1" dirty="0"/>
              <a:t>        }</a:t>
            </a:r>
          </a:p>
          <a:p>
            <a:pPr marL="0" indent="0">
              <a:buNone/>
            </a:pPr>
            <a:r>
              <a:rPr lang="en-US" altLang="zh-CN" b="1" dirty="0"/>
              <a:t>        match = &gt;{</a:t>
            </a:r>
          </a:p>
          <a:p>
            <a:pPr marL="0" indent="0">
              <a:buNone/>
            </a:pPr>
            <a:r>
              <a:rPr lang="en-US" altLang="zh-CN" b="1" dirty="0"/>
              <a:t>            "message" = &gt;"%{HAPROXYTCP}"</a:t>
            </a:r>
          </a:p>
          <a:p>
            <a:pPr marL="0" indent="0">
              <a:buNone/>
            </a:pPr>
            <a:r>
              <a:rPr lang="en-US" altLang="zh-CN" b="1" dirty="0"/>
              <a:t>        }</a:t>
            </a:r>
          </a:p>
          <a:p>
            <a:pPr marL="0" indent="0">
              <a:buNone/>
            </a:pPr>
            <a:r>
              <a:rPr lang="en-US" altLang="zh-CN" b="1" dirty="0"/>
              <a:t>    }</a:t>
            </a:r>
          </a:p>
          <a:p>
            <a:pPr marL="0" indent="0">
              <a:buNone/>
            </a:pPr>
            <a:r>
              <a:rPr lang="en-US" altLang="zh-CN" b="1" dirty="0"/>
              <a:t>    date {</a:t>
            </a:r>
          </a:p>
          <a:p>
            <a:pPr marL="0" indent="0">
              <a:buNone/>
            </a:pPr>
            <a:r>
              <a:rPr lang="en-US" altLang="zh-CN" b="1" dirty="0"/>
              <a:t>        match = &gt;["</a:t>
            </a:r>
            <a:r>
              <a:rPr lang="en-US" altLang="zh-CN" b="1" dirty="0" err="1"/>
              <a:t>syslog_timestamp</a:t>
            </a:r>
            <a:r>
              <a:rPr lang="en-US" altLang="zh-CN" b="1" dirty="0"/>
              <a:t>", "MMM </a:t>
            </a:r>
            <a:r>
              <a:rPr lang="en-US" altLang="zh-CN" b="1" dirty="0" err="1"/>
              <a:t>dd</a:t>
            </a:r>
            <a:r>
              <a:rPr lang="en-US" altLang="zh-CN" b="1" dirty="0"/>
              <a:t> </a:t>
            </a:r>
            <a:r>
              <a:rPr lang="en-US" altLang="zh-CN" b="1" dirty="0" err="1"/>
              <a:t>HH:mm:ss</a:t>
            </a:r>
            <a:r>
              <a:rPr lang="en-US" altLang="zh-CN" b="1" dirty="0"/>
              <a:t>", "MMM  d </a:t>
            </a:r>
            <a:r>
              <a:rPr lang="en-US" altLang="zh-CN" b="1" dirty="0" err="1"/>
              <a:t>HH:mm:ss</a:t>
            </a:r>
            <a:r>
              <a:rPr lang="en-US" altLang="zh-CN" b="1" dirty="0"/>
              <a:t>"]</a:t>
            </a:r>
          </a:p>
          <a:p>
            <a:pPr marL="0" indent="0">
              <a:buNone/>
            </a:pPr>
            <a:r>
              <a:rPr lang="en-US" altLang="zh-CN" b="1" dirty="0"/>
              <a:t>    }</a:t>
            </a:r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en-US" altLang="zh-CN" b="1" dirty="0" err="1"/>
              <a:t>geoip</a:t>
            </a:r>
            <a:r>
              <a:rPr lang="en-US" altLang="zh-CN" b="1" dirty="0"/>
              <a:t> {</a:t>
            </a:r>
          </a:p>
          <a:p>
            <a:pPr marL="0" indent="0">
              <a:buNone/>
            </a:pPr>
            <a:r>
              <a:rPr lang="en-US" altLang="zh-CN" b="1" dirty="0"/>
              <a:t>        source = &gt;"</a:t>
            </a:r>
            <a:r>
              <a:rPr lang="en-US" altLang="zh-CN" b="1" dirty="0" err="1"/>
              <a:t>client_ip</a:t>
            </a:r>
            <a:r>
              <a:rPr lang="en-US" altLang="zh-CN" b="1" dirty="0"/>
              <a:t>"</a:t>
            </a:r>
          </a:p>
          <a:p>
            <a:pPr marL="0" indent="0">
              <a:buNone/>
            </a:pPr>
            <a:r>
              <a:rPr lang="en-US" altLang="zh-CN" b="1" dirty="0"/>
              <a:t>    }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20862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Haproxy</a:t>
            </a:r>
            <a:r>
              <a:rPr lang="zh-CN" altLang="en-US" dirty="0" smtClean="0"/>
              <a:t>日志解析正则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grok</a:t>
            </a:r>
            <a:r>
              <a:rPr lang="en-US" altLang="zh-CN" dirty="0" smtClean="0"/>
              <a:t> 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match =&gt; { "message" =&gt; "%{HAPROXYHTTP}" }</a:t>
            </a:r>
          </a:p>
          <a:p>
            <a:pPr marL="0" indent="0">
              <a:buNone/>
            </a:pPr>
            <a:r>
              <a:rPr lang="en-US" altLang="zh-CN" dirty="0"/>
              <a:t>match =&gt; { "message" =&gt; "%{HAPROXYSP}" }</a:t>
            </a:r>
          </a:p>
          <a:p>
            <a:pPr marL="0" indent="0">
              <a:buNone/>
            </a:pPr>
            <a:r>
              <a:rPr lang="en-US" altLang="zh-CN" dirty="0"/>
              <a:t>match =&gt; { "message" =&gt; "%{HAPROXYTCP}" } 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sz="2600" dirty="0" err="1"/>
              <a:t>grok</a:t>
            </a:r>
            <a:r>
              <a:rPr lang="zh-CN" altLang="en-US" sz="2600" dirty="0"/>
              <a:t>中定义</a:t>
            </a:r>
            <a:r>
              <a:rPr lang="en-US" altLang="zh-CN" sz="2600" dirty="0" err="1"/>
              <a:t>haproxy</a:t>
            </a:r>
            <a:r>
              <a:rPr lang="zh-CN" altLang="en-US" sz="2600" dirty="0"/>
              <a:t>中</a:t>
            </a:r>
            <a:r>
              <a:rPr lang="en-US" altLang="zh-CN" sz="2600" dirty="0"/>
              <a:t>3</a:t>
            </a:r>
            <a:r>
              <a:rPr lang="zh-CN" altLang="en-US" sz="2600" dirty="0"/>
              <a:t>个变量</a:t>
            </a:r>
            <a:r>
              <a:rPr lang="en-US" altLang="zh-CN" sz="2600" dirty="0"/>
              <a:t>%{HAPROXYHTTP}</a:t>
            </a:r>
            <a:r>
              <a:rPr lang="zh-CN" altLang="en-US" sz="2600" dirty="0"/>
              <a:t>；</a:t>
            </a:r>
            <a:r>
              <a:rPr lang="en-US" altLang="zh-CN" sz="2600" dirty="0"/>
              <a:t>%{HAPROXYSP};%{HAPROXYTCP}</a:t>
            </a:r>
            <a:r>
              <a:rPr lang="zh-CN" altLang="en-US" sz="2600" dirty="0"/>
              <a:t>里面是正则匹配的，变量定义在</a:t>
            </a:r>
            <a:r>
              <a:rPr lang="en-US" altLang="zh-CN" sz="2600" dirty="0"/>
              <a:t>/</a:t>
            </a:r>
            <a:r>
              <a:rPr lang="en-US" altLang="zh-CN" sz="2600" dirty="0" err="1"/>
              <a:t>usr</a:t>
            </a:r>
            <a:r>
              <a:rPr lang="en-US" altLang="zh-CN" sz="2600" dirty="0"/>
              <a:t>/local/logstash-2.2.0/vendor/bundle/</a:t>
            </a:r>
            <a:r>
              <a:rPr lang="en-US" altLang="zh-CN" sz="2600" dirty="0" err="1"/>
              <a:t>jruby</a:t>
            </a:r>
            <a:r>
              <a:rPr lang="en-US" altLang="zh-CN" sz="2600" dirty="0"/>
              <a:t>/1.9/gems/logstash-patterns-core-2.0.2/patterns/</a:t>
            </a:r>
            <a:r>
              <a:rPr lang="en-US" altLang="zh-CN" sz="2600" dirty="0" err="1"/>
              <a:t>haproxy</a:t>
            </a:r>
            <a:r>
              <a:rPr lang="zh-CN" altLang="en-US" sz="2600" dirty="0"/>
              <a:t>文件中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470</Words>
  <Application>Microsoft Office PowerPoint</Application>
  <PresentationFormat>全屏显示(4:3)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ELK应用之一卡易日志分析平台</vt:lpstr>
      <vt:lpstr>关于一卡易</vt:lpstr>
      <vt:lpstr>一卡易架构现状         </vt:lpstr>
      <vt:lpstr>一卡易日志分析平台架构图</vt:lpstr>
      <vt:lpstr>一卡易日志平台动态</vt:lpstr>
      <vt:lpstr>Logstash-agent 配置——windows</vt:lpstr>
      <vt:lpstr>Logstash-agent 配置——linux</vt:lpstr>
      <vt:lpstr>Logstash-indexer配置</vt:lpstr>
      <vt:lpstr>Haproxy日志解析正则</vt:lpstr>
      <vt:lpstr>幻灯片 10</vt:lpstr>
      <vt:lpstr>使用ELK的体会</vt:lpstr>
      <vt:lpstr>Thanks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Ares</dc:creator>
  <cp:lastModifiedBy>vivo</cp:lastModifiedBy>
  <cp:revision>128</cp:revision>
  <dcterms:created xsi:type="dcterms:W3CDTF">2016-09-07T05:51:36Z</dcterms:created>
  <dcterms:modified xsi:type="dcterms:W3CDTF">2016-09-11T08:23:52Z</dcterms:modified>
</cp:coreProperties>
</file>