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1" r:id="rId4"/>
    <p:sldId id="262" r:id="rId5"/>
    <p:sldId id="264" r:id="rId6"/>
    <p:sldId id="263" r:id="rId7"/>
    <p:sldId id="265" r:id="rId8"/>
    <p:sldId id="269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9FC34-B9CB-4B2D-8F01-1F2D87F7EBC1}" type="datetimeFigureOut">
              <a:rPr lang="zh-CN" altLang="en-US" smtClean="0"/>
              <a:pPr/>
              <a:t>2016/9/11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78B59-AFFC-4E29-AA43-364580772E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FD196-B193-49CE-83B1-9163B34EC97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00496" y="648866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@2016</a:t>
            </a:r>
            <a:endParaRPr lang="zh-CN" altLang="en-US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85918" y="1548458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Elastic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中文社区技术沙龙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深圳站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】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es-vmic-logo-(大尺寸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52069"/>
            <a:ext cx="9144000" cy="17538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4348" y="4929198"/>
            <a:ext cx="7858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时间：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13:00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地址：深圳市福田区上梅林步步高大楼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楼 （安得街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89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号）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联络：杨振涛 </a:t>
            </a:r>
            <a:r>
              <a:rPr lang="en-US" altLang="zh-CN" sz="12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yangzhentao@vivo.com.cn  nodexy@qq.com </a:t>
            </a:r>
            <a:endParaRPr lang="zh-CN" altLang="en-US" sz="12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活动议程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2117422"/>
          <a:ext cx="8501122" cy="29667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84908"/>
                <a:gridCol w="68162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13:00 ~ 13:30 </a:t>
                      </a:r>
                      <a:endParaRPr lang="zh-CN" altLang="en-US" sz="16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签到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13:30 ~ 13:45 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开场介绍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13:45 ~ 14:30 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嘉宾演讲：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ElasticStack V5 </a:t>
                      </a:r>
                      <a:r>
                        <a:rPr lang="zh-CN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新特性与变化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zh-CN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曾勇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@elastic</a:t>
                      </a:r>
                      <a:endParaRPr lang="zh-CN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14:30 ~ 15:15</a:t>
                      </a:r>
                      <a:endParaRPr lang="zh-CN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嘉宾演讲：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ELK</a:t>
                      </a:r>
                      <a:r>
                        <a:rPr lang="zh-CN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应用 —— 一卡易实时日志分析平台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  </a:t>
                      </a:r>
                      <a:r>
                        <a:rPr lang="zh-CN" altLang="zh-CN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夏小成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@</a:t>
                      </a:r>
                      <a:r>
                        <a:rPr lang="zh-CN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一卡易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15:15 ~ 15:45</a:t>
                      </a:r>
                      <a:endParaRPr lang="zh-CN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茶歇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 + </a:t>
                      </a:r>
                      <a:r>
                        <a:rPr lang="zh-CN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抽奖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15:45 ~ 16:30</a:t>
                      </a:r>
                      <a:endParaRPr lang="zh-CN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嘉宾演讲：构建数据驱动的动画工作室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 - </a:t>
                      </a: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es</a:t>
                      </a:r>
                      <a:r>
                        <a:rPr lang="zh-CN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及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ELK</a:t>
                      </a:r>
                      <a:r>
                        <a:rPr lang="zh-CN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实践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zh-CN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赵昆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@</a:t>
                      </a:r>
                      <a:r>
                        <a:rPr lang="zh-CN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东方梦工厂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16:30 ~ 17:15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嘉宾演讲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：</a:t>
                      </a:r>
                      <a:r>
                        <a:rPr lang="zh-CN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京东日志系统</a:t>
                      </a: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es</a:t>
                      </a:r>
                      <a:r>
                        <a:rPr lang="zh-CN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运维经验分享及</a:t>
                      </a: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es</a:t>
                      </a:r>
                      <a:r>
                        <a:rPr lang="zh-CN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源码改造实践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zh-CN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成睿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@</a:t>
                      </a:r>
                      <a:r>
                        <a:rPr lang="zh-CN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京东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17:15 ~ 17:30</a:t>
                      </a:r>
                      <a:endParaRPr lang="zh-CN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交流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 + </a:t>
                      </a:r>
                      <a:r>
                        <a:rPr lang="zh-CN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合影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微信群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weixin-qun-qrcode.jpg"/>
          <p:cNvPicPr>
            <a:picLocks noChangeAspect="1"/>
          </p:cNvPicPr>
          <p:nvPr/>
        </p:nvPicPr>
        <p:blipFill>
          <a:blip r:embed="rId3" cstate="print"/>
          <a:srcRect t="2083" b="40625"/>
          <a:stretch>
            <a:fillRect/>
          </a:stretch>
        </p:blipFill>
        <p:spPr>
          <a:xfrm>
            <a:off x="2428860" y="1643050"/>
            <a:ext cx="4318397" cy="3929090"/>
          </a:xfrm>
          <a:prstGeom prst="rect">
            <a:avLst/>
          </a:prstGeom>
        </p:spPr>
      </p:pic>
      <p:pic>
        <p:nvPicPr>
          <p:cNvPr id="5" name="图片 4" descr="es-vmic-logo-titl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53236" y="6283297"/>
            <a:ext cx="2390764" cy="574703"/>
          </a:xfrm>
          <a:prstGeom prst="rect">
            <a:avLst/>
          </a:prstGeom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分享嘉宾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8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曾勇 </a:t>
            </a:r>
            <a:r>
              <a:rPr lang="en-US" altLang="zh-CN" sz="8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80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Medcl</a:t>
            </a:r>
            <a:r>
              <a:rPr lang="en-US" altLang="zh-CN" sz="8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8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8000" dirty="0" smtClean="0">
                <a:latin typeface="微软雅黑" pitchFamily="34" charset="-122"/>
                <a:ea typeface="微软雅黑" pitchFamily="34" charset="-122"/>
              </a:rPr>
              <a:t>Elastic</a:t>
            </a:r>
            <a:r>
              <a:rPr lang="zh-CN" altLang="en-US" sz="8000" dirty="0" smtClean="0">
                <a:latin typeface="微软雅黑" pitchFamily="34" charset="-122"/>
                <a:ea typeface="微软雅黑" pitchFamily="34" charset="-122"/>
              </a:rPr>
              <a:t>开发工程师与技术布道师</a:t>
            </a:r>
            <a:endParaRPr lang="en-US" altLang="zh-CN" sz="8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5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8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分享主题：</a:t>
            </a:r>
            <a:r>
              <a:rPr lang="en-US" altLang="zh-CN" sz="8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8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8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8000" dirty="0" smtClean="0">
                <a:latin typeface="微软雅黑" pitchFamily="34" charset="-122"/>
                <a:ea typeface="微软雅黑" pitchFamily="34" charset="-122"/>
              </a:rPr>
              <a:t>ElasticStack V5 </a:t>
            </a:r>
            <a:r>
              <a:rPr lang="zh-CN" altLang="en-US" sz="8000" dirty="0" smtClean="0">
                <a:latin typeface="微软雅黑" pitchFamily="34" charset="-122"/>
                <a:ea typeface="微软雅黑" pitchFamily="34" charset="-122"/>
              </a:rPr>
              <a:t>新特性与变化</a:t>
            </a:r>
          </a:p>
          <a:p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4300" dirty="0" smtClean="0">
                <a:latin typeface="微软雅黑" pitchFamily="34" charset="-122"/>
                <a:ea typeface="微软雅黑" pitchFamily="34" charset="-122"/>
              </a:rPr>
              <a:t>ElasticStack</a:t>
            </a:r>
            <a:r>
              <a:rPr lang="zh-CN" altLang="en-US" sz="4300" dirty="0" smtClean="0">
                <a:latin typeface="微软雅黑" pitchFamily="34" charset="-122"/>
                <a:ea typeface="微软雅黑" pitchFamily="34" charset="-122"/>
              </a:rPr>
              <a:t>包括</a:t>
            </a:r>
            <a:r>
              <a:rPr lang="en-US" altLang="zh-CN" sz="4300" dirty="0" err="1" smtClean="0">
                <a:latin typeface="微软雅黑" pitchFamily="34" charset="-122"/>
                <a:ea typeface="微软雅黑" pitchFamily="34" charset="-122"/>
              </a:rPr>
              <a:t>Elasticsearch</a:t>
            </a:r>
            <a:r>
              <a:rPr lang="zh-CN" altLang="en-US" sz="43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300" dirty="0" err="1" smtClean="0">
                <a:latin typeface="微软雅黑" pitchFamily="34" charset="-122"/>
                <a:ea typeface="微软雅黑" pitchFamily="34" charset="-122"/>
              </a:rPr>
              <a:t>Logstash</a:t>
            </a:r>
            <a:r>
              <a:rPr lang="zh-CN" altLang="en-US" sz="43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300" dirty="0" err="1" smtClean="0">
                <a:latin typeface="微软雅黑" pitchFamily="34" charset="-122"/>
                <a:ea typeface="微软雅黑" pitchFamily="34" charset="-122"/>
              </a:rPr>
              <a:t>Kibana</a:t>
            </a:r>
            <a:r>
              <a:rPr lang="zh-CN" altLang="en-US" sz="43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4300" dirty="0" smtClean="0">
                <a:latin typeface="微软雅黑" pitchFamily="34" charset="-122"/>
                <a:ea typeface="微软雅黑" pitchFamily="34" charset="-122"/>
              </a:rPr>
              <a:t>Beats</a:t>
            </a:r>
            <a:r>
              <a:rPr lang="zh-CN" altLang="en-US" sz="43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4300" dirty="0" smtClean="0">
                <a:latin typeface="微软雅黑" pitchFamily="34" charset="-122"/>
                <a:ea typeface="微软雅黑" pitchFamily="34" charset="-122"/>
              </a:rPr>
              <a:t>ElasticStack</a:t>
            </a:r>
            <a:r>
              <a:rPr lang="zh-CN" altLang="en-US" sz="4300" dirty="0" smtClean="0">
                <a:latin typeface="微软雅黑" pitchFamily="34" charset="-122"/>
                <a:ea typeface="微软雅黑" pitchFamily="34" charset="-122"/>
              </a:rPr>
              <a:t>将在过段时间发布一个</a:t>
            </a:r>
            <a:r>
              <a:rPr lang="en-US" altLang="zh-CN" sz="4300" dirty="0" smtClean="0">
                <a:latin typeface="微软雅黑" pitchFamily="34" charset="-122"/>
                <a:ea typeface="微软雅黑" pitchFamily="34" charset="-122"/>
              </a:rPr>
              <a:t>V5.0</a:t>
            </a:r>
            <a:r>
              <a:rPr lang="zh-CN" altLang="en-US" sz="4300" dirty="0" smtClean="0">
                <a:latin typeface="微软雅黑" pitchFamily="34" charset="-122"/>
                <a:ea typeface="微软雅黑" pitchFamily="34" charset="-122"/>
              </a:rPr>
              <a:t>全新版本，这次的分享将给大家介绍一下</a:t>
            </a:r>
            <a:r>
              <a:rPr lang="en-US" altLang="zh-CN" sz="4300" dirty="0" smtClean="0">
                <a:latin typeface="微软雅黑" pitchFamily="34" charset="-122"/>
                <a:ea typeface="微软雅黑" pitchFamily="34" charset="-122"/>
              </a:rPr>
              <a:t>5.0</a:t>
            </a:r>
            <a:r>
              <a:rPr lang="zh-CN" altLang="en-US" sz="4300" dirty="0" smtClean="0">
                <a:latin typeface="微软雅黑" pitchFamily="34" charset="-122"/>
                <a:ea typeface="微软雅黑" pitchFamily="34" charset="-122"/>
              </a:rPr>
              <a:t>版里面各个产品的一些新的特性和改进。 </a:t>
            </a:r>
          </a:p>
          <a:p>
            <a:pPr>
              <a:lnSpc>
                <a:spcPct val="170000"/>
              </a:lnSpc>
            </a:pPr>
            <a:endParaRPr lang="zh-CN" altLang="en-US" sz="49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4300" dirty="0" smtClean="0">
                <a:latin typeface="微软雅黑" pitchFamily="34" charset="-122"/>
                <a:ea typeface="微软雅黑" pitchFamily="34" charset="-122"/>
              </a:rPr>
              <a:t>曾勇</a:t>
            </a:r>
            <a:r>
              <a:rPr lang="en-US" altLang="zh-CN" sz="43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3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4300" dirty="0" err="1" smtClean="0">
                <a:latin typeface="微软雅黑" pitchFamily="34" charset="-122"/>
                <a:ea typeface="微软雅黑" pitchFamily="34" charset="-122"/>
              </a:rPr>
              <a:t>Elasticsearch</a:t>
            </a:r>
            <a:r>
              <a:rPr lang="zh-CN" altLang="en-US" sz="4300" dirty="0" smtClean="0">
                <a:latin typeface="微软雅黑" pitchFamily="34" charset="-122"/>
                <a:ea typeface="微软雅黑" pitchFamily="34" charset="-122"/>
              </a:rPr>
              <a:t>国内首批用户，自</a:t>
            </a:r>
            <a:r>
              <a:rPr lang="en-US" altLang="zh-CN" sz="4300" dirty="0" smtClean="0"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4300" dirty="0" smtClean="0">
                <a:latin typeface="微软雅黑" pitchFamily="34" charset="-122"/>
                <a:ea typeface="微软雅黑" pitchFamily="34" charset="-122"/>
              </a:rPr>
              <a:t>年起就开始接触</a:t>
            </a:r>
            <a:r>
              <a:rPr lang="en-US" altLang="zh-CN" sz="4300" dirty="0" err="1" smtClean="0">
                <a:latin typeface="微软雅黑" pitchFamily="34" charset="-122"/>
                <a:ea typeface="微软雅黑" pitchFamily="34" charset="-122"/>
              </a:rPr>
              <a:t>Elasticsearch</a:t>
            </a:r>
            <a:r>
              <a:rPr lang="zh-CN" altLang="en-US" sz="4300" dirty="0" smtClean="0">
                <a:latin typeface="微软雅黑" pitchFamily="34" charset="-122"/>
                <a:ea typeface="微软雅黑" pitchFamily="34" charset="-122"/>
              </a:rPr>
              <a:t>并投入到生产环境中使用，并编写过一系列的中文处理相关的插件，是</a:t>
            </a:r>
            <a:r>
              <a:rPr lang="en-US" altLang="zh-CN" sz="4300" dirty="0" err="1" smtClean="0">
                <a:latin typeface="微软雅黑" pitchFamily="34" charset="-122"/>
                <a:ea typeface="微软雅黑" pitchFamily="34" charset="-122"/>
              </a:rPr>
              <a:t>Elasticsearch</a:t>
            </a:r>
            <a:r>
              <a:rPr lang="zh-CN" altLang="en-US" sz="4300" dirty="0" smtClean="0">
                <a:latin typeface="微软雅黑" pitchFamily="34" charset="-122"/>
                <a:ea typeface="微软雅黑" pitchFamily="34" charset="-122"/>
              </a:rPr>
              <a:t>中文社区发起人，筹办了一系列线上线下的</a:t>
            </a:r>
            <a:r>
              <a:rPr lang="en-US" altLang="zh-CN" sz="4300" dirty="0" err="1" smtClean="0">
                <a:latin typeface="微软雅黑" pitchFamily="34" charset="-122"/>
                <a:ea typeface="微软雅黑" pitchFamily="34" charset="-122"/>
              </a:rPr>
              <a:t>Elasticsearch</a:t>
            </a:r>
            <a:r>
              <a:rPr lang="zh-CN" altLang="en-US" sz="4300" dirty="0" smtClean="0">
                <a:latin typeface="微软雅黑" pitchFamily="34" charset="-122"/>
                <a:ea typeface="微软雅黑" pitchFamily="34" charset="-122"/>
              </a:rPr>
              <a:t>技术分享与交流活动，出于对</a:t>
            </a:r>
            <a:r>
              <a:rPr lang="en-US" altLang="zh-CN" sz="4300" dirty="0" err="1" smtClean="0">
                <a:latin typeface="微软雅黑" pitchFamily="34" charset="-122"/>
                <a:ea typeface="微软雅黑" pitchFamily="34" charset="-122"/>
              </a:rPr>
              <a:t>Elasticsearch</a:t>
            </a:r>
            <a:r>
              <a:rPr lang="zh-CN" altLang="en-US" sz="4300" dirty="0" smtClean="0">
                <a:latin typeface="微软雅黑" pitchFamily="34" charset="-122"/>
                <a:ea typeface="微软雅黑" pitchFamily="34" charset="-122"/>
              </a:rPr>
              <a:t>的喜爱，目前已全职加入</a:t>
            </a:r>
            <a:r>
              <a:rPr lang="en-US" altLang="zh-CN" sz="4300" dirty="0" err="1" smtClean="0">
                <a:latin typeface="微软雅黑" pitchFamily="34" charset="-122"/>
                <a:ea typeface="微软雅黑" pitchFamily="34" charset="-122"/>
              </a:rPr>
              <a:t>Elasticsearch</a:t>
            </a:r>
            <a:r>
              <a:rPr lang="zh-CN" altLang="en-US" sz="4300" dirty="0" smtClean="0">
                <a:latin typeface="微软雅黑" pitchFamily="34" charset="-122"/>
                <a:ea typeface="微软雅黑" pitchFamily="34" charset="-122"/>
              </a:rPr>
              <a:t>项目背后的</a:t>
            </a:r>
            <a:r>
              <a:rPr lang="en-US" altLang="zh-CN" sz="4300" dirty="0" smtClean="0">
                <a:latin typeface="微软雅黑" pitchFamily="34" charset="-122"/>
                <a:ea typeface="微软雅黑" pitchFamily="34" charset="-122"/>
              </a:rPr>
              <a:t>Elastic</a:t>
            </a:r>
            <a:r>
              <a:rPr lang="zh-CN" altLang="en-US" sz="4300" dirty="0" smtClean="0">
                <a:latin typeface="微软雅黑" pitchFamily="34" charset="-122"/>
                <a:ea typeface="微软雅黑" pitchFamily="34" charset="-122"/>
              </a:rPr>
              <a:t>公司。</a:t>
            </a:r>
            <a:endParaRPr lang="zh-CN" altLang="en-US" sz="49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6448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6512" y="1214422"/>
            <a:ext cx="2160000" cy="216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 descr="es-vmic-logo-tit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53236" y="6283297"/>
            <a:ext cx="2390764" cy="574703"/>
          </a:xfrm>
          <a:prstGeom prst="rect">
            <a:avLst/>
          </a:prstGeom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分享嘉宾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赵昆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与数据系统工程师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东方梦工厂 </a:t>
            </a:r>
          </a:p>
          <a:p>
            <a:pPr>
              <a:buNone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分享主题：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构建数据驱动的动画工作室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及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ELK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实践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介绍如何把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elastic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引入到新奇活泼的动画制作当中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赵昆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57950" y="1214422"/>
            <a:ext cx="2160000" cy="216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 descr="es-vmic-logo-tit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53236" y="6283297"/>
            <a:ext cx="2390764" cy="574703"/>
          </a:xfrm>
          <a:prstGeom prst="rect">
            <a:avLst/>
          </a:prstGeom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分享嘉宾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夏小成  </a:t>
            </a:r>
            <a:r>
              <a:rPr lang="en-US" altLang="zh-CN" sz="20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ares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一线码农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一卡易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分享主题：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ELK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应用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一卡易实时日志分析平台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28517217938213475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57950" y="1285860"/>
            <a:ext cx="2124000" cy="212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 descr="es-vmic-logo-tit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53236" y="6283297"/>
            <a:ext cx="2390764" cy="574703"/>
          </a:xfrm>
          <a:prstGeom prst="rect">
            <a:avLst/>
          </a:prstGeom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分享嘉宾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成睿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京东到家商品搜索负责人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京东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分享主题：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京东日志系统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运维经验分享及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源码改造实践 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成睿.jpg"/>
          <p:cNvPicPr>
            <a:picLocks noChangeAspect="1"/>
          </p:cNvPicPr>
          <p:nvPr/>
        </p:nvPicPr>
        <p:blipFill>
          <a:blip r:embed="rId2" cstate="print"/>
          <a:srcRect l="27273" r="7955" b="22727"/>
          <a:stretch>
            <a:fillRect/>
          </a:stretch>
        </p:blipFill>
        <p:spPr>
          <a:xfrm>
            <a:off x="6429388" y="1214422"/>
            <a:ext cx="2160000" cy="19326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 descr="es-vmic-logo-tit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53236" y="6283297"/>
            <a:ext cx="2390764" cy="574703"/>
          </a:xfrm>
          <a:prstGeom prst="rect">
            <a:avLst/>
          </a:prstGeom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vivo-weixin-ic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4436" y="4714884"/>
            <a:ext cx="1076325" cy="1076325"/>
          </a:xfrm>
          <a:prstGeom prst="rect">
            <a:avLst/>
          </a:prstGeom>
        </p:spPr>
      </p:pic>
      <p:pic>
        <p:nvPicPr>
          <p:cNvPr id="7" name="图片 6" descr="vivo-hr-qrcode.png"/>
          <p:cNvPicPr>
            <a:picLocks noChangeAspect="1"/>
          </p:cNvPicPr>
          <p:nvPr/>
        </p:nvPicPr>
        <p:blipFill>
          <a:blip r:embed="rId3" cstate="print"/>
          <a:srcRect l="12459" t="10362" r="16941" b="8964"/>
          <a:stretch>
            <a:fillRect/>
          </a:stretch>
        </p:blipFill>
        <p:spPr>
          <a:xfrm>
            <a:off x="7500958" y="4643447"/>
            <a:ext cx="1214446" cy="1285884"/>
          </a:xfrm>
          <a:prstGeom prst="rect">
            <a:avLst/>
          </a:prstGeom>
        </p:spPr>
      </p:pic>
      <p:pic>
        <p:nvPicPr>
          <p:cNvPr id="2050" name="Picture 2" descr="https://dev.vivo.com.cn/doc/images/two_dimension_cod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5074" y="4643448"/>
            <a:ext cx="1214446" cy="1224401"/>
          </a:xfrm>
          <a:prstGeom prst="rect">
            <a:avLst/>
          </a:prstGeom>
          <a:noFill/>
        </p:spPr>
      </p:pic>
      <p:pic>
        <p:nvPicPr>
          <p:cNvPr id="9" name="图片 8" descr="es-vmic-logo-(大尺寸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532130"/>
            <a:ext cx="9144000" cy="1753863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28596" y="2239459"/>
            <a:ext cx="4329114" cy="1785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>
                <a:solidFill>
                  <a:srgbClr val="00B0F0"/>
                </a:solidFill>
              </a:rPr>
              <a:t>http://elastic.co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00B0F0"/>
                </a:solidFill>
              </a:rPr>
              <a:t>http://elasticsearch.cn 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00B0F0"/>
                </a:solidFill>
              </a:rPr>
              <a:t>http://elasticsearch.cn/article/99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386290" y="2239459"/>
            <a:ext cx="4329114" cy="1785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00B0F0"/>
                </a:solidFill>
              </a:rPr>
              <a:t>http://www.vivo.com.cn</a:t>
            </a:r>
            <a:br>
              <a:rPr lang="en-US" altLang="zh-CN" sz="2000" dirty="0" smtClean="0">
                <a:solidFill>
                  <a:srgbClr val="00B0F0"/>
                </a:solidFill>
              </a:rPr>
            </a:br>
            <a:r>
              <a:rPr lang="en-US" altLang="zh-CN" sz="2000" dirty="0" smtClean="0">
                <a:solidFill>
                  <a:srgbClr val="00B0F0"/>
                </a:solidFill>
              </a:rPr>
              <a:t>http://dev.vivo.com.cn</a:t>
            </a:r>
            <a:br>
              <a:rPr lang="en-US" altLang="zh-CN" sz="2000" dirty="0" smtClean="0">
                <a:solidFill>
                  <a:srgbClr val="00B0F0"/>
                </a:solidFill>
              </a:rPr>
            </a:br>
            <a:r>
              <a:rPr lang="en-US" altLang="zh-CN" sz="2000" dirty="0" smtClean="0">
                <a:solidFill>
                  <a:srgbClr val="00B0F0"/>
                </a:solidFill>
              </a:rPr>
              <a:t>http://hr.vivo.com.cn</a:t>
            </a:r>
            <a:br>
              <a:rPr lang="en-US" altLang="zh-CN" sz="2000" dirty="0" smtClean="0">
                <a:solidFill>
                  <a:srgbClr val="00B0F0"/>
                </a:solidFill>
              </a:rPr>
            </a:br>
            <a:r>
              <a:rPr lang="en-US" altLang="zh-CN" sz="2000" dirty="0" smtClean="0">
                <a:solidFill>
                  <a:srgbClr val="00B0F0"/>
                </a:solidFill>
              </a:rPr>
              <a:t>http://www.vivo.com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85918" y="285728"/>
            <a:ext cx="5786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Elastic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中文社区技术沙龙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深圳站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】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 descr="Elastic中文社区 深圳站 首次线下技术沙龙 Elatics &amp; vivo vmic 大合影  logo final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32" y="3714776"/>
            <a:ext cx="4714872" cy="3143248"/>
          </a:xfrm>
          <a:prstGeom prst="rect">
            <a:avLst/>
          </a:prstGeom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195</Words>
  <Application>Microsoft Office PowerPoint</Application>
  <PresentationFormat>全屏显示(4:3)</PresentationFormat>
  <Paragraphs>52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活动议程</vt:lpstr>
      <vt:lpstr>微信群</vt:lpstr>
      <vt:lpstr>分享嘉宾</vt:lpstr>
      <vt:lpstr>分享嘉宾</vt:lpstr>
      <vt:lpstr>分享嘉宾</vt:lpstr>
      <vt:lpstr>分享嘉宾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yangzhentao</dc:creator>
  <cp:lastModifiedBy>vivo</cp:lastModifiedBy>
  <cp:revision>3</cp:revision>
  <dcterms:created xsi:type="dcterms:W3CDTF">2016-09-11T08:35:58Z</dcterms:created>
  <dcterms:modified xsi:type="dcterms:W3CDTF">2016-09-11T08:39:46Z</dcterms:modified>
</cp:coreProperties>
</file>