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2FB0-B082-45D3-A7FE-6E4180C1FA19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16E5-26E4-43DE-B448-329749255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38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2FB0-B082-45D3-A7FE-6E4180C1FA19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16E5-26E4-43DE-B448-329749255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44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2FB0-B082-45D3-A7FE-6E4180C1FA19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16E5-26E4-43DE-B448-329749255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64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2FB0-B082-45D3-A7FE-6E4180C1FA19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16E5-26E4-43DE-B448-329749255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27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2FB0-B082-45D3-A7FE-6E4180C1FA19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16E5-26E4-43DE-B448-329749255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1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2FB0-B082-45D3-A7FE-6E4180C1FA19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16E5-26E4-43DE-B448-329749255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71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2FB0-B082-45D3-A7FE-6E4180C1FA19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16E5-26E4-43DE-B448-329749255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61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2FB0-B082-45D3-A7FE-6E4180C1FA19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16E5-26E4-43DE-B448-329749255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47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2FB0-B082-45D3-A7FE-6E4180C1FA19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16E5-26E4-43DE-B448-329749255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5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2FB0-B082-45D3-A7FE-6E4180C1FA19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16E5-26E4-43DE-B448-329749255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47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2FB0-B082-45D3-A7FE-6E4180C1FA19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16E5-26E4-43DE-B448-329749255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9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72FB0-B082-45D3-A7FE-6E4180C1FA19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B16E5-26E4-43DE-B448-329749255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45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554188" y="149932"/>
            <a:ext cx="3369006" cy="30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5" b="1" dirty="0"/>
              <a:t>Diagrama de Sequência: Ataque e Invasão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6765" y="581229"/>
            <a:ext cx="2038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/>
              <a:t>BotnetApp</a:t>
            </a:r>
            <a:r>
              <a:rPr lang="pt-BR" sz="1600" b="1" dirty="0"/>
              <a:t> (Atacante)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62609" y="581229"/>
            <a:ext cx="1645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/>
              <a:t>Botnet</a:t>
            </a:r>
            <a:r>
              <a:rPr lang="pt-BR" sz="1600" b="1" dirty="0"/>
              <a:t>(Atacante)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31805" y="581229"/>
            <a:ext cx="1665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/>
              <a:t>BotnetApp</a:t>
            </a:r>
            <a:r>
              <a:rPr lang="pt-BR" sz="1600" b="1" dirty="0"/>
              <a:t> (Alvo)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341883" y="581229"/>
            <a:ext cx="1272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/>
              <a:t>Botnet</a:t>
            </a:r>
            <a:r>
              <a:rPr lang="pt-BR" sz="1600" b="1" dirty="0"/>
              <a:t>(Alvo)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2273417" y="707692"/>
            <a:ext cx="0" cy="602027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5043185" y="709090"/>
            <a:ext cx="0" cy="602027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7762619" y="710488"/>
            <a:ext cx="0" cy="602027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47658" y="184727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handleTimer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675186" y="2378930"/>
            <a:ext cx="162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invadeSistemas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13427" y="3107400"/>
            <a:ext cx="184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socketEstablished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47658" y="4070653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handleTimer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05782" y="5033906"/>
            <a:ext cx="125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sendInvade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413022" y="5538170"/>
            <a:ext cx="190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socketDataArrived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249019" y="5865222"/>
            <a:ext cx="119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infectaApp</a:t>
            </a:r>
            <a:endParaRPr lang="pt-BR" dirty="0"/>
          </a:p>
        </p:txBody>
      </p:sp>
      <p:sp>
        <p:nvSpPr>
          <p:cNvPr id="25" name="Elipse 24"/>
          <p:cNvSpPr/>
          <p:nvPr/>
        </p:nvSpPr>
        <p:spPr>
          <a:xfrm>
            <a:off x="991895" y="953699"/>
            <a:ext cx="285618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/>
          <p:cNvCxnSpPr>
            <a:cxnSpLocks/>
            <a:stCxn id="25" idx="4"/>
            <a:endCxn id="14" idx="0"/>
          </p:cNvCxnSpPr>
          <p:nvPr/>
        </p:nvCxnSpPr>
        <p:spPr>
          <a:xfrm>
            <a:off x="1134704" y="1228019"/>
            <a:ext cx="1" cy="619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1134704" y="1371534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i="1" dirty="0"/>
              <a:t>MSG_INVASAO</a:t>
            </a:r>
            <a:endParaRPr lang="pt-BR" sz="1100" dirty="0"/>
          </a:p>
        </p:txBody>
      </p:sp>
      <p:cxnSp>
        <p:nvCxnSpPr>
          <p:cNvPr id="32" name="Conector de Seta Reta 31"/>
          <p:cNvCxnSpPr>
            <a:cxnSpLocks/>
            <a:stCxn id="14" idx="3"/>
            <a:endCxn id="17" idx="1"/>
          </p:cNvCxnSpPr>
          <p:nvPr/>
        </p:nvCxnSpPr>
        <p:spPr>
          <a:xfrm>
            <a:off x="1821752" y="2031941"/>
            <a:ext cx="853434" cy="531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cxnSpLocks/>
            <a:stCxn id="17" idx="1"/>
            <a:endCxn id="19" idx="3"/>
          </p:cNvCxnSpPr>
          <p:nvPr/>
        </p:nvCxnSpPr>
        <p:spPr>
          <a:xfrm flipH="1">
            <a:off x="2055983" y="2563596"/>
            <a:ext cx="619203" cy="728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cxnSpLocks/>
          </p:cNvCxnSpPr>
          <p:nvPr/>
        </p:nvCxnSpPr>
        <p:spPr>
          <a:xfrm>
            <a:off x="768945" y="3476732"/>
            <a:ext cx="0" cy="593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848147" y="3642887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i="1" dirty="0"/>
              <a:t>MSG_SENDINVADE</a:t>
            </a:r>
            <a:endParaRPr lang="pt-BR" sz="1100" dirty="0"/>
          </a:p>
        </p:txBody>
      </p:sp>
      <p:cxnSp>
        <p:nvCxnSpPr>
          <p:cNvPr id="44" name="Conector de Seta Reta 43"/>
          <p:cNvCxnSpPr>
            <a:cxnSpLocks/>
            <a:stCxn id="21" idx="2"/>
            <a:endCxn id="22" idx="0"/>
          </p:cNvCxnSpPr>
          <p:nvPr/>
        </p:nvCxnSpPr>
        <p:spPr>
          <a:xfrm>
            <a:off x="1134705" y="4439985"/>
            <a:ext cx="0" cy="593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cxnSpLocks/>
            <a:stCxn id="22" idx="3"/>
            <a:endCxn id="23" idx="1"/>
          </p:cNvCxnSpPr>
          <p:nvPr/>
        </p:nvCxnSpPr>
        <p:spPr>
          <a:xfrm>
            <a:off x="1763627" y="5218572"/>
            <a:ext cx="3649395" cy="50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/>
            <a:stCxn id="23" idx="3"/>
            <a:endCxn id="24" idx="1"/>
          </p:cNvCxnSpPr>
          <p:nvPr/>
        </p:nvCxnSpPr>
        <p:spPr>
          <a:xfrm>
            <a:off x="7316300" y="5722836"/>
            <a:ext cx="932719" cy="327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6027870" y="624940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inicia</a:t>
            </a:r>
          </a:p>
        </p:txBody>
      </p:sp>
      <p:cxnSp>
        <p:nvCxnSpPr>
          <p:cNvPr id="54" name="Conector de Seta Reta 53"/>
          <p:cNvCxnSpPr>
            <a:cxnSpLocks/>
            <a:stCxn id="24" idx="1"/>
            <a:endCxn id="53" idx="3"/>
          </p:cNvCxnSpPr>
          <p:nvPr/>
        </p:nvCxnSpPr>
        <p:spPr>
          <a:xfrm flipH="1">
            <a:off x="6701452" y="6049888"/>
            <a:ext cx="1547567" cy="384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88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381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37</Words>
  <Application>Microsoft Office PowerPoint</Application>
  <PresentationFormat>Papel A4 (210 x 297 mm)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Bala</dc:creator>
  <cp:lastModifiedBy>Bala</cp:lastModifiedBy>
  <cp:revision>7</cp:revision>
  <dcterms:created xsi:type="dcterms:W3CDTF">2017-04-17T17:48:47Z</dcterms:created>
  <dcterms:modified xsi:type="dcterms:W3CDTF">2017-04-18T00:43:45Z</dcterms:modified>
</cp:coreProperties>
</file>