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67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hi Yeturi" userId="27332e21b0c84432" providerId="LiveId" clId="{715DBEE7-E3CC-4C34-B607-D4AB2EA93BD3}"/>
    <pc:docChg chg="undo custSel addSld modSld">
      <pc:chgData name="Deepthi Yeturi" userId="27332e21b0c84432" providerId="LiveId" clId="{715DBEE7-E3CC-4C34-B607-D4AB2EA93BD3}" dt="2023-05-04T08:07:22.906" v="240" actId="1076"/>
      <pc:docMkLst>
        <pc:docMk/>
      </pc:docMkLst>
      <pc:sldChg chg="modSp mod">
        <pc:chgData name="Deepthi Yeturi" userId="27332e21b0c84432" providerId="LiveId" clId="{715DBEE7-E3CC-4C34-B607-D4AB2EA93BD3}" dt="2023-05-04T07:59:16.058" v="15" actId="20577"/>
        <pc:sldMkLst>
          <pc:docMk/>
          <pc:sldMk cId="3588579059" sldId="257"/>
        </pc:sldMkLst>
        <pc:spChg chg="mod">
          <ac:chgData name="Deepthi Yeturi" userId="27332e21b0c84432" providerId="LiveId" clId="{715DBEE7-E3CC-4C34-B607-D4AB2EA93BD3}" dt="2023-05-04T07:59:16.058" v="15" actId="20577"/>
          <ac:spMkLst>
            <pc:docMk/>
            <pc:sldMk cId="3588579059" sldId="257"/>
            <ac:spMk id="3" creationId="{C2E07AC9-2413-335D-E706-223721181370}"/>
          </ac:spMkLst>
        </pc:spChg>
      </pc:sldChg>
      <pc:sldChg chg="modSp mod">
        <pc:chgData name="Deepthi Yeturi" userId="27332e21b0c84432" providerId="LiveId" clId="{715DBEE7-E3CC-4C34-B607-D4AB2EA93BD3}" dt="2023-05-04T08:07:22.906" v="240" actId="1076"/>
        <pc:sldMkLst>
          <pc:docMk/>
          <pc:sldMk cId="499621476" sldId="260"/>
        </pc:sldMkLst>
        <pc:spChg chg="mod">
          <ac:chgData name="Deepthi Yeturi" userId="27332e21b0c84432" providerId="LiveId" clId="{715DBEE7-E3CC-4C34-B607-D4AB2EA93BD3}" dt="2023-05-04T08:07:22.906" v="240" actId="1076"/>
          <ac:spMkLst>
            <pc:docMk/>
            <pc:sldMk cId="499621476" sldId="260"/>
            <ac:spMk id="3" creationId="{93E8122E-DECE-D247-251D-54B4FC129EA6}"/>
          </ac:spMkLst>
        </pc:spChg>
      </pc:sldChg>
      <pc:sldChg chg="addSp modSp mod">
        <pc:chgData name="Deepthi Yeturi" userId="27332e21b0c84432" providerId="LiveId" clId="{715DBEE7-E3CC-4C34-B607-D4AB2EA93BD3}" dt="2023-05-04T08:01:14.107" v="154" actId="14100"/>
        <pc:sldMkLst>
          <pc:docMk/>
          <pc:sldMk cId="1258938169" sldId="263"/>
        </pc:sldMkLst>
        <pc:cxnChg chg="add mod">
          <ac:chgData name="Deepthi Yeturi" userId="27332e21b0c84432" providerId="LiveId" clId="{715DBEE7-E3CC-4C34-B607-D4AB2EA93BD3}" dt="2023-05-04T08:01:14.107" v="154" actId="14100"/>
          <ac:cxnSpMkLst>
            <pc:docMk/>
            <pc:sldMk cId="1258938169" sldId="263"/>
            <ac:cxnSpMk id="3" creationId="{2F56559B-04A1-DB18-CB06-84C1C9FABEB5}"/>
          </ac:cxnSpMkLst>
        </pc:cxnChg>
      </pc:sldChg>
      <pc:sldChg chg="addSp modSp new mod">
        <pc:chgData name="Deepthi Yeturi" userId="27332e21b0c84432" providerId="LiveId" clId="{715DBEE7-E3CC-4C34-B607-D4AB2EA93BD3}" dt="2023-05-04T08:04:13.133" v="217" actId="20577"/>
        <pc:sldMkLst>
          <pc:docMk/>
          <pc:sldMk cId="2942756756" sldId="264"/>
        </pc:sldMkLst>
        <pc:spChg chg="mod">
          <ac:chgData name="Deepthi Yeturi" userId="27332e21b0c84432" providerId="LiveId" clId="{715DBEE7-E3CC-4C34-B607-D4AB2EA93BD3}" dt="2023-05-04T08:03:49.247" v="192" actId="1076"/>
          <ac:spMkLst>
            <pc:docMk/>
            <pc:sldMk cId="2942756756" sldId="264"/>
            <ac:spMk id="2" creationId="{2ADA394A-4E15-3284-7651-32879A2C88A9}"/>
          </ac:spMkLst>
        </pc:spChg>
        <pc:spChg chg="add mod">
          <ac:chgData name="Deepthi Yeturi" userId="27332e21b0c84432" providerId="LiveId" clId="{715DBEE7-E3CC-4C34-B607-D4AB2EA93BD3}" dt="2023-05-04T08:04:13.133" v="217" actId="20577"/>
          <ac:spMkLst>
            <pc:docMk/>
            <pc:sldMk cId="2942756756" sldId="264"/>
            <ac:spMk id="4" creationId="{E480FA45-BD13-D49D-D83D-E7A691640D2A}"/>
          </ac:spMkLst>
        </pc:spChg>
      </pc:sldChg>
      <pc:sldChg chg="modSp new mod">
        <pc:chgData name="Deepthi Yeturi" userId="27332e21b0c84432" providerId="LiveId" clId="{715DBEE7-E3CC-4C34-B607-D4AB2EA93BD3}" dt="2023-05-04T08:05:01.899" v="237" actId="1076"/>
        <pc:sldMkLst>
          <pc:docMk/>
          <pc:sldMk cId="1153930794" sldId="265"/>
        </pc:sldMkLst>
        <pc:spChg chg="mod">
          <ac:chgData name="Deepthi Yeturi" userId="27332e21b0c84432" providerId="LiveId" clId="{715DBEE7-E3CC-4C34-B607-D4AB2EA93BD3}" dt="2023-05-04T08:05:01.899" v="237" actId="1076"/>
          <ac:spMkLst>
            <pc:docMk/>
            <pc:sldMk cId="1153930794" sldId="265"/>
            <ac:spMk id="2" creationId="{6910DCA5-DB29-6307-871E-7747413F230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2427B-6A4C-4E24-939A-1C58DED2E442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3285D6-BDD4-49C7-89AE-83236E920FAE}">
      <dgm:prSet/>
      <dgm:spPr/>
      <dgm:t>
        <a:bodyPr/>
        <a:lstStyle/>
        <a:p>
          <a:r>
            <a:rPr lang="en-US"/>
            <a:t>AWS account</a:t>
          </a:r>
        </a:p>
      </dgm:t>
    </dgm:pt>
    <dgm:pt modelId="{C3479BF9-6D3A-47AC-B319-206F51D623FC}" type="parTrans" cxnId="{6595C398-C8CD-4FC0-BE19-E7E9B04A192B}">
      <dgm:prSet/>
      <dgm:spPr/>
      <dgm:t>
        <a:bodyPr/>
        <a:lstStyle/>
        <a:p>
          <a:endParaRPr lang="en-US"/>
        </a:p>
      </dgm:t>
    </dgm:pt>
    <dgm:pt modelId="{35FB161C-71F7-4BE4-BA07-9DCDDA5E269A}" type="sibTrans" cxnId="{6595C398-C8CD-4FC0-BE19-E7E9B04A192B}">
      <dgm:prSet/>
      <dgm:spPr/>
      <dgm:t>
        <a:bodyPr/>
        <a:lstStyle/>
        <a:p>
          <a:endParaRPr lang="en-US"/>
        </a:p>
      </dgm:t>
    </dgm:pt>
    <dgm:pt modelId="{BA2A1CC2-A91B-4E3D-9520-12B9CCBC6683}">
      <dgm:prSet/>
      <dgm:spPr/>
      <dgm:t>
        <a:bodyPr/>
        <a:lstStyle/>
        <a:p>
          <a:r>
            <a:rPr lang="en-US"/>
            <a:t>IAM user</a:t>
          </a:r>
        </a:p>
      </dgm:t>
    </dgm:pt>
    <dgm:pt modelId="{4C248157-BF7E-4118-AB4A-40FD810A98CD}" type="parTrans" cxnId="{D352E62D-BDA6-4471-AB31-D2A350A99DEF}">
      <dgm:prSet/>
      <dgm:spPr/>
      <dgm:t>
        <a:bodyPr/>
        <a:lstStyle/>
        <a:p>
          <a:endParaRPr lang="en-US"/>
        </a:p>
      </dgm:t>
    </dgm:pt>
    <dgm:pt modelId="{1019A1F9-F4F1-4DB3-9E5E-7B0C5FEA70ED}" type="sibTrans" cxnId="{D352E62D-BDA6-4471-AB31-D2A350A99DEF}">
      <dgm:prSet/>
      <dgm:spPr/>
      <dgm:t>
        <a:bodyPr/>
        <a:lstStyle/>
        <a:p>
          <a:endParaRPr lang="en-US"/>
        </a:p>
      </dgm:t>
    </dgm:pt>
    <dgm:pt modelId="{DECFA788-E3CC-4229-96CF-659DDEC4977E}">
      <dgm:prSet/>
      <dgm:spPr/>
      <dgm:t>
        <a:bodyPr/>
        <a:lstStyle/>
        <a:p>
          <a:r>
            <a:rPr lang="en-US" dirty="0"/>
            <a:t>AWS access key &amp; secret key</a:t>
          </a:r>
        </a:p>
      </dgm:t>
    </dgm:pt>
    <dgm:pt modelId="{BC6BA3A3-EBBC-4ED6-A9E6-A10A22C92A50}" type="parTrans" cxnId="{06A4CE83-FD78-4608-8047-69F7C61DD792}">
      <dgm:prSet/>
      <dgm:spPr/>
      <dgm:t>
        <a:bodyPr/>
        <a:lstStyle/>
        <a:p>
          <a:endParaRPr lang="en-US"/>
        </a:p>
      </dgm:t>
    </dgm:pt>
    <dgm:pt modelId="{019F7E2E-58DB-48BF-AF6F-AFE4C0B8B02E}" type="sibTrans" cxnId="{06A4CE83-FD78-4608-8047-69F7C61DD792}">
      <dgm:prSet/>
      <dgm:spPr/>
      <dgm:t>
        <a:bodyPr/>
        <a:lstStyle/>
        <a:p>
          <a:endParaRPr lang="en-US"/>
        </a:p>
      </dgm:t>
    </dgm:pt>
    <dgm:pt modelId="{288B1A66-447F-46C8-8FA2-65143248923C}">
      <dgm:prSet/>
      <dgm:spPr/>
      <dgm:t>
        <a:bodyPr/>
        <a:lstStyle/>
        <a:p>
          <a:r>
            <a:rPr lang="en-US" dirty="0"/>
            <a:t>Github</a:t>
          </a:r>
        </a:p>
      </dgm:t>
    </dgm:pt>
    <dgm:pt modelId="{D8D49F01-5F6F-411C-AC99-7D006AD3B96E}" type="parTrans" cxnId="{3FBF754C-F51D-42B2-813B-364D8E7367B8}">
      <dgm:prSet/>
      <dgm:spPr/>
      <dgm:t>
        <a:bodyPr/>
        <a:lstStyle/>
        <a:p>
          <a:endParaRPr lang="en-US"/>
        </a:p>
      </dgm:t>
    </dgm:pt>
    <dgm:pt modelId="{E8EA8346-7E6C-4DEE-A460-24C30EA02992}" type="sibTrans" cxnId="{3FBF754C-F51D-42B2-813B-364D8E7367B8}">
      <dgm:prSet/>
      <dgm:spPr/>
      <dgm:t>
        <a:bodyPr/>
        <a:lstStyle/>
        <a:p>
          <a:endParaRPr lang="en-US"/>
        </a:p>
      </dgm:t>
    </dgm:pt>
    <dgm:pt modelId="{0B429852-67DB-40E0-8501-0A09D82D1A30}" type="pres">
      <dgm:prSet presAssocID="{C362427B-6A4C-4E24-939A-1C58DED2E442}" presName="diagram" presStyleCnt="0">
        <dgm:presLayoutVars>
          <dgm:dir/>
          <dgm:resizeHandles val="exact"/>
        </dgm:presLayoutVars>
      </dgm:prSet>
      <dgm:spPr/>
    </dgm:pt>
    <dgm:pt modelId="{F740A3F7-3973-4DA8-9F29-F539E1FD0911}" type="pres">
      <dgm:prSet presAssocID="{813285D6-BDD4-49C7-89AE-83236E920FAE}" presName="arrow" presStyleLbl="node1" presStyleIdx="0" presStyleCnt="4">
        <dgm:presLayoutVars>
          <dgm:bulletEnabled val="1"/>
        </dgm:presLayoutVars>
      </dgm:prSet>
      <dgm:spPr/>
    </dgm:pt>
    <dgm:pt modelId="{046928BF-A40D-4152-BA77-C8124AEFF599}" type="pres">
      <dgm:prSet presAssocID="{BA2A1CC2-A91B-4E3D-9520-12B9CCBC6683}" presName="arrow" presStyleLbl="node1" presStyleIdx="1" presStyleCnt="4">
        <dgm:presLayoutVars>
          <dgm:bulletEnabled val="1"/>
        </dgm:presLayoutVars>
      </dgm:prSet>
      <dgm:spPr/>
    </dgm:pt>
    <dgm:pt modelId="{351E8013-FF51-4D1F-BB63-F1AE2E788569}" type="pres">
      <dgm:prSet presAssocID="{DECFA788-E3CC-4229-96CF-659DDEC4977E}" presName="arrow" presStyleLbl="node1" presStyleIdx="2" presStyleCnt="4">
        <dgm:presLayoutVars>
          <dgm:bulletEnabled val="1"/>
        </dgm:presLayoutVars>
      </dgm:prSet>
      <dgm:spPr/>
    </dgm:pt>
    <dgm:pt modelId="{34D627C9-79C0-419A-84ED-94908D41C5AC}" type="pres">
      <dgm:prSet presAssocID="{288B1A66-447F-46C8-8FA2-65143248923C}" presName="arrow" presStyleLbl="node1" presStyleIdx="3" presStyleCnt="4">
        <dgm:presLayoutVars>
          <dgm:bulletEnabled val="1"/>
        </dgm:presLayoutVars>
      </dgm:prSet>
      <dgm:spPr/>
    </dgm:pt>
  </dgm:ptLst>
  <dgm:cxnLst>
    <dgm:cxn modelId="{C9FD2B1F-0272-4254-95F9-38C1D1574DF9}" type="presOf" srcId="{C362427B-6A4C-4E24-939A-1C58DED2E442}" destId="{0B429852-67DB-40E0-8501-0A09D82D1A30}" srcOrd="0" destOrd="0" presId="urn:microsoft.com/office/officeart/2005/8/layout/arrow5"/>
    <dgm:cxn modelId="{D352E62D-BDA6-4471-AB31-D2A350A99DEF}" srcId="{C362427B-6A4C-4E24-939A-1C58DED2E442}" destId="{BA2A1CC2-A91B-4E3D-9520-12B9CCBC6683}" srcOrd="1" destOrd="0" parTransId="{4C248157-BF7E-4118-AB4A-40FD810A98CD}" sibTransId="{1019A1F9-F4F1-4DB3-9E5E-7B0C5FEA70ED}"/>
    <dgm:cxn modelId="{B8110E41-E6BB-4BAB-839C-59E38776D397}" type="presOf" srcId="{DECFA788-E3CC-4229-96CF-659DDEC4977E}" destId="{351E8013-FF51-4D1F-BB63-F1AE2E788569}" srcOrd="0" destOrd="0" presId="urn:microsoft.com/office/officeart/2005/8/layout/arrow5"/>
    <dgm:cxn modelId="{3FBF754C-F51D-42B2-813B-364D8E7367B8}" srcId="{C362427B-6A4C-4E24-939A-1C58DED2E442}" destId="{288B1A66-447F-46C8-8FA2-65143248923C}" srcOrd="3" destOrd="0" parTransId="{D8D49F01-5F6F-411C-AC99-7D006AD3B96E}" sibTransId="{E8EA8346-7E6C-4DEE-A460-24C30EA02992}"/>
    <dgm:cxn modelId="{06A4CE83-FD78-4608-8047-69F7C61DD792}" srcId="{C362427B-6A4C-4E24-939A-1C58DED2E442}" destId="{DECFA788-E3CC-4229-96CF-659DDEC4977E}" srcOrd="2" destOrd="0" parTransId="{BC6BA3A3-EBBC-4ED6-A9E6-A10A22C92A50}" sibTransId="{019F7E2E-58DB-48BF-AF6F-AFE4C0B8B02E}"/>
    <dgm:cxn modelId="{6D7ADF8C-9A1F-4F73-ABEA-E6CB9A86D168}" type="presOf" srcId="{288B1A66-447F-46C8-8FA2-65143248923C}" destId="{34D627C9-79C0-419A-84ED-94908D41C5AC}" srcOrd="0" destOrd="0" presId="urn:microsoft.com/office/officeart/2005/8/layout/arrow5"/>
    <dgm:cxn modelId="{6595C398-C8CD-4FC0-BE19-E7E9B04A192B}" srcId="{C362427B-6A4C-4E24-939A-1C58DED2E442}" destId="{813285D6-BDD4-49C7-89AE-83236E920FAE}" srcOrd="0" destOrd="0" parTransId="{C3479BF9-6D3A-47AC-B319-206F51D623FC}" sibTransId="{35FB161C-71F7-4BE4-BA07-9DCDDA5E269A}"/>
    <dgm:cxn modelId="{A9D3BEDB-BA7B-4207-9A0D-D7ECCB844B8A}" type="presOf" srcId="{813285D6-BDD4-49C7-89AE-83236E920FAE}" destId="{F740A3F7-3973-4DA8-9F29-F539E1FD0911}" srcOrd="0" destOrd="0" presId="urn:microsoft.com/office/officeart/2005/8/layout/arrow5"/>
    <dgm:cxn modelId="{DD7135EE-A22D-4EC0-B67B-0CAC50FB9EEC}" type="presOf" srcId="{BA2A1CC2-A91B-4E3D-9520-12B9CCBC6683}" destId="{046928BF-A40D-4152-BA77-C8124AEFF599}" srcOrd="0" destOrd="0" presId="urn:microsoft.com/office/officeart/2005/8/layout/arrow5"/>
    <dgm:cxn modelId="{41AD3679-1D24-4A9C-9116-6ED750333D0E}" type="presParOf" srcId="{0B429852-67DB-40E0-8501-0A09D82D1A30}" destId="{F740A3F7-3973-4DA8-9F29-F539E1FD0911}" srcOrd="0" destOrd="0" presId="urn:microsoft.com/office/officeart/2005/8/layout/arrow5"/>
    <dgm:cxn modelId="{3772F8A2-B84F-442A-AC3B-883C589F4082}" type="presParOf" srcId="{0B429852-67DB-40E0-8501-0A09D82D1A30}" destId="{046928BF-A40D-4152-BA77-C8124AEFF599}" srcOrd="1" destOrd="0" presId="urn:microsoft.com/office/officeart/2005/8/layout/arrow5"/>
    <dgm:cxn modelId="{6FEE7631-1AB6-422C-9CD8-6A66DD96C71F}" type="presParOf" srcId="{0B429852-67DB-40E0-8501-0A09D82D1A30}" destId="{351E8013-FF51-4D1F-BB63-F1AE2E788569}" srcOrd="2" destOrd="0" presId="urn:microsoft.com/office/officeart/2005/8/layout/arrow5"/>
    <dgm:cxn modelId="{A6019115-92A4-437C-9A61-612F39763B8B}" type="presParOf" srcId="{0B429852-67DB-40E0-8501-0A09D82D1A30}" destId="{34D627C9-79C0-419A-84ED-94908D41C5AC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C8486F-7F83-4056-98C5-0539541194F1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6E1861B-E821-4EA2-8769-318330C6067C}">
      <dgm:prSet/>
      <dgm:spPr/>
      <dgm:t>
        <a:bodyPr/>
        <a:lstStyle/>
        <a:p>
          <a:r>
            <a:rPr lang="en-US" dirty="0"/>
            <a:t>Create file for </a:t>
          </a:r>
          <a:r>
            <a:rPr lang="en-US" dirty="0" err="1"/>
            <a:t>vpc</a:t>
          </a:r>
          <a:r>
            <a:rPr lang="en-US" dirty="0"/>
            <a:t>                                         </a:t>
          </a:r>
        </a:p>
      </dgm:t>
    </dgm:pt>
    <dgm:pt modelId="{BDB6B12D-BC2C-4142-B961-78DF4337FFF3}" type="parTrans" cxnId="{CE453CB1-C5B7-4985-AB15-10A6A6FD4CCD}">
      <dgm:prSet/>
      <dgm:spPr/>
      <dgm:t>
        <a:bodyPr/>
        <a:lstStyle/>
        <a:p>
          <a:endParaRPr lang="en-US"/>
        </a:p>
      </dgm:t>
    </dgm:pt>
    <dgm:pt modelId="{1897D4A6-BBFF-4193-9A4E-CEE73C6540BA}" type="sibTrans" cxnId="{CE453CB1-C5B7-4985-AB15-10A6A6FD4CCD}">
      <dgm:prSet/>
      <dgm:spPr/>
      <dgm:t>
        <a:bodyPr/>
        <a:lstStyle/>
        <a:p>
          <a:endParaRPr lang="en-US"/>
        </a:p>
      </dgm:t>
    </dgm:pt>
    <dgm:pt modelId="{9952319D-EC30-4927-AA0B-3A8AC0EC1018}">
      <dgm:prSet/>
      <dgm:spPr/>
      <dgm:t>
        <a:bodyPr/>
        <a:lstStyle/>
        <a:p>
          <a:r>
            <a:rPr lang="en-US"/>
            <a:t>Create file for subnets</a:t>
          </a:r>
        </a:p>
      </dgm:t>
    </dgm:pt>
    <dgm:pt modelId="{968CBDBC-CAD8-4F22-BA07-EA216F033F0B}" type="parTrans" cxnId="{06D9A5C2-454F-473A-A8EC-E1B52660AAED}">
      <dgm:prSet/>
      <dgm:spPr/>
      <dgm:t>
        <a:bodyPr/>
        <a:lstStyle/>
        <a:p>
          <a:endParaRPr lang="en-US"/>
        </a:p>
      </dgm:t>
    </dgm:pt>
    <dgm:pt modelId="{5EDB4037-0488-40F9-ADB1-F589EF1DEC8C}" type="sibTrans" cxnId="{06D9A5C2-454F-473A-A8EC-E1B52660AAED}">
      <dgm:prSet/>
      <dgm:spPr/>
      <dgm:t>
        <a:bodyPr/>
        <a:lstStyle/>
        <a:p>
          <a:endParaRPr lang="en-US"/>
        </a:p>
      </dgm:t>
    </dgm:pt>
    <dgm:pt modelId="{8D13C22D-AC0F-48B1-A48A-35F6C3AF3C8A}">
      <dgm:prSet/>
      <dgm:spPr/>
      <dgm:t>
        <a:bodyPr/>
        <a:lstStyle/>
        <a:p>
          <a:r>
            <a:rPr lang="en-US"/>
            <a:t>Create file for igw</a:t>
          </a:r>
        </a:p>
      </dgm:t>
    </dgm:pt>
    <dgm:pt modelId="{07C63A45-64FE-42A8-A7AD-B870583D0792}" type="parTrans" cxnId="{6EF8C427-5EC2-41CC-8210-C910233F763F}">
      <dgm:prSet/>
      <dgm:spPr/>
      <dgm:t>
        <a:bodyPr/>
        <a:lstStyle/>
        <a:p>
          <a:endParaRPr lang="en-US"/>
        </a:p>
      </dgm:t>
    </dgm:pt>
    <dgm:pt modelId="{10F8967F-3FF4-4F5C-A221-54E59A655D23}" type="sibTrans" cxnId="{6EF8C427-5EC2-41CC-8210-C910233F763F}">
      <dgm:prSet/>
      <dgm:spPr/>
      <dgm:t>
        <a:bodyPr/>
        <a:lstStyle/>
        <a:p>
          <a:endParaRPr lang="en-US"/>
        </a:p>
      </dgm:t>
    </dgm:pt>
    <dgm:pt modelId="{D97B0A63-BEC0-4268-8332-5237ACE9C905}">
      <dgm:prSet/>
      <dgm:spPr/>
      <dgm:t>
        <a:bodyPr/>
        <a:lstStyle/>
        <a:p>
          <a:r>
            <a:rPr lang="en-US"/>
            <a:t>Create file for routetable</a:t>
          </a:r>
        </a:p>
      </dgm:t>
    </dgm:pt>
    <dgm:pt modelId="{DBC7EA25-6943-4A47-899A-A3ACA6928990}" type="parTrans" cxnId="{A930ECB2-1EDC-4EA1-8606-689393C6F9AB}">
      <dgm:prSet/>
      <dgm:spPr/>
      <dgm:t>
        <a:bodyPr/>
        <a:lstStyle/>
        <a:p>
          <a:endParaRPr lang="en-US"/>
        </a:p>
      </dgm:t>
    </dgm:pt>
    <dgm:pt modelId="{520E5353-F12A-4F47-B5BB-B56B66344638}" type="sibTrans" cxnId="{A930ECB2-1EDC-4EA1-8606-689393C6F9AB}">
      <dgm:prSet/>
      <dgm:spPr/>
      <dgm:t>
        <a:bodyPr/>
        <a:lstStyle/>
        <a:p>
          <a:endParaRPr lang="en-US"/>
        </a:p>
      </dgm:t>
    </dgm:pt>
    <dgm:pt modelId="{A4CFF5C7-78CF-4825-906F-801A08F9F6F1}">
      <dgm:prSet/>
      <dgm:spPr/>
      <dgm:t>
        <a:bodyPr/>
        <a:lstStyle/>
        <a:p>
          <a:r>
            <a:rPr lang="en-US"/>
            <a:t>Create file sg for frontend-tier</a:t>
          </a:r>
        </a:p>
      </dgm:t>
    </dgm:pt>
    <dgm:pt modelId="{B78B1628-C9ED-4E8A-A6A2-86E970E1F7BC}" type="parTrans" cxnId="{8CFEA8E9-08FC-4A9F-95EC-9B5FF4644611}">
      <dgm:prSet/>
      <dgm:spPr/>
      <dgm:t>
        <a:bodyPr/>
        <a:lstStyle/>
        <a:p>
          <a:endParaRPr lang="en-US"/>
        </a:p>
      </dgm:t>
    </dgm:pt>
    <dgm:pt modelId="{914134CB-AD40-44AD-860B-670E8BF628D5}" type="sibTrans" cxnId="{8CFEA8E9-08FC-4A9F-95EC-9B5FF4644611}">
      <dgm:prSet/>
      <dgm:spPr/>
      <dgm:t>
        <a:bodyPr/>
        <a:lstStyle/>
        <a:p>
          <a:endParaRPr lang="en-US"/>
        </a:p>
      </dgm:t>
    </dgm:pt>
    <dgm:pt modelId="{26335BDD-2944-40BF-A821-20259743BB75}">
      <dgm:prSet/>
      <dgm:spPr/>
      <dgm:t>
        <a:bodyPr/>
        <a:lstStyle/>
        <a:p>
          <a:r>
            <a:rPr lang="en-US"/>
            <a:t>Create file sg for database-tier</a:t>
          </a:r>
        </a:p>
      </dgm:t>
    </dgm:pt>
    <dgm:pt modelId="{D1AB3603-7C54-44D3-BB77-4BD378EF64FF}" type="parTrans" cxnId="{98F05CCF-408C-4632-B4A7-7B6667D007A4}">
      <dgm:prSet/>
      <dgm:spPr/>
      <dgm:t>
        <a:bodyPr/>
        <a:lstStyle/>
        <a:p>
          <a:endParaRPr lang="en-US"/>
        </a:p>
      </dgm:t>
    </dgm:pt>
    <dgm:pt modelId="{F949A944-6CC5-47CF-8905-E342B80E7BFD}" type="sibTrans" cxnId="{98F05CCF-408C-4632-B4A7-7B6667D007A4}">
      <dgm:prSet/>
      <dgm:spPr/>
      <dgm:t>
        <a:bodyPr/>
        <a:lstStyle/>
        <a:p>
          <a:endParaRPr lang="en-US"/>
        </a:p>
      </dgm:t>
    </dgm:pt>
    <dgm:pt modelId="{40EFCCDD-E4DB-4D9C-B039-AC7258E92B78}">
      <dgm:prSet/>
      <dgm:spPr/>
      <dgm:t>
        <a:bodyPr/>
        <a:lstStyle/>
        <a:p>
          <a:r>
            <a:rPr lang="en-US"/>
            <a:t>Create file for user data</a:t>
          </a:r>
        </a:p>
      </dgm:t>
    </dgm:pt>
    <dgm:pt modelId="{CFC9AE95-FE6F-4D5B-BACC-7AB7E9AA3502}" type="parTrans" cxnId="{BF03F922-51E5-4597-912A-65A4E8011E59}">
      <dgm:prSet/>
      <dgm:spPr/>
      <dgm:t>
        <a:bodyPr/>
        <a:lstStyle/>
        <a:p>
          <a:endParaRPr lang="en-US"/>
        </a:p>
      </dgm:t>
    </dgm:pt>
    <dgm:pt modelId="{D5B28993-14E5-41A8-A7D9-4BF41A6B80E2}" type="sibTrans" cxnId="{BF03F922-51E5-4597-912A-65A4E8011E59}">
      <dgm:prSet/>
      <dgm:spPr/>
      <dgm:t>
        <a:bodyPr/>
        <a:lstStyle/>
        <a:p>
          <a:endParaRPr lang="en-US"/>
        </a:p>
      </dgm:t>
    </dgm:pt>
    <dgm:pt modelId="{02EBEAFF-A5C0-407D-A404-387DD11E8ADC}">
      <dgm:prSet/>
      <dgm:spPr/>
      <dgm:t>
        <a:bodyPr/>
        <a:lstStyle/>
        <a:p>
          <a:r>
            <a:rPr lang="en-US"/>
            <a:t>Create file for ec2 instances</a:t>
          </a:r>
        </a:p>
      </dgm:t>
    </dgm:pt>
    <dgm:pt modelId="{100DF334-8860-42D9-B891-E8F4CB42F863}" type="parTrans" cxnId="{A9E09AD6-B14F-4CBF-857A-103858CDE053}">
      <dgm:prSet/>
      <dgm:spPr/>
      <dgm:t>
        <a:bodyPr/>
        <a:lstStyle/>
        <a:p>
          <a:endParaRPr lang="en-US"/>
        </a:p>
      </dgm:t>
    </dgm:pt>
    <dgm:pt modelId="{03F43519-D0A5-4D58-AE7B-694A71C777C9}" type="sibTrans" cxnId="{A9E09AD6-B14F-4CBF-857A-103858CDE053}">
      <dgm:prSet/>
      <dgm:spPr/>
      <dgm:t>
        <a:bodyPr/>
        <a:lstStyle/>
        <a:p>
          <a:endParaRPr lang="en-US"/>
        </a:p>
      </dgm:t>
    </dgm:pt>
    <dgm:pt modelId="{F1FF948A-F0DA-41FF-A345-2B8FF4FB2E16}">
      <dgm:prSet/>
      <dgm:spPr/>
      <dgm:t>
        <a:bodyPr/>
        <a:lstStyle/>
        <a:p>
          <a:r>
            <a:rPr lang="en-US"/>
            <a:t>Create file for alb</a:t>
          </a:r>
        </a:p>
      </dgm:t>
    </dgm:pt>
    <dgm:pt modelId="{72C56E6B-07AE-4E7F-BB57-D2ED0F1A8370}" type="parTrans" cxnId="{1FC05EF7-4954-4E28-9370-BF547D02FF5E}">
      <dgm:prSet/>
      <dgm:spPr/>
      <dgm:t>
        <a:bodyPr/>
        <a:lstStyle/>
        <a:p>
          <a:endParaRPr lang="en-US"/>
        </a:p>
      </dgm:t>
    </dgm:pt>
    <dgm:pt modelId="{744BAE14-D3F9-4FEC-8B1F-BB24C2B2EDA2}" type="sibTrans" cxnId="{1FC05EF7-4954-4E28-9370-BF547D02FF5E}">
      <dgm:prSet/>
      <dgm:spPr/>
      <dgm:t>
        <a:bodyPr/>
        <a:lstStyle/>
        <a:p>
          <a:endParaRPr lang="en-US"/>
        </a:p>
      </dgm:t>
    </dgm:pt>
    <dgm:pt modelId="{CD79B350-49D1-4146-8A67-7D5512843CB2}">
      <dgm:prSet/>
      <dgm:spPr/>
      <dgm:t>
        <a:bodyPr/>
        <a:lstStyle/>
        <a:p>
          <a:r>
            <a:rPr lang="en-US"/>
            <a:t>Create file for rds</a:t>
          </a:r>
        </a:p>
      </dgm:t>
    </dgm:pt>
    <dgm:pt modelId="{FE08EF3E-4852-4198-B961-CE4F9C8C9EBB}" type="parTrans" cxnId="{ACCC7AB2-5215-4E9F-89A3-87AD435CFBF4}">
      <dgm:prSet/>
      <dgm:spPr/>
      <dgm:t>
        <a:bodyPr/>
        <a:lstStyle/>
        <a:p>
          <a:endParaRPr lang="en-US"/>
        </a:p>
      </dgm:t>
    </dgm:pt>
    <dgm:pt modelId="{D43B3095-004D-428E-A8B1-6508E61C1734}" type="sibTrans" cxnId="{ACCC7AB2-5215-4E9F-89A3-87AD435CFBF4}">
      <dgm:prSet/>
      <dgm:spPr/>
      <dgm:t>
        <a:bodyPr/>
        <a:lstStyle/>
        <a:p>
          <a:endParaRPr lang="en-US"/>
        </a:p>
      </dgm:t>
    </dgm:pt>
    <dgm:pt modelId="{011DEC7A-02C8-48DF-A3E4-A946689E9028}">
      <dgm:prSet/>
      <dgm:spPr/>
      <dgm:t>
        <a:bodyPr/>
        <a:lstStyle/>
        <a:p>
          <a:r>
            <a:rPr lang="en-US"/>
            <a:t>Create file for variables</a:t>
          </a:r>
        </a:p>
      </dgm:t>
    </dgm:pt>
    <dgm:pt modelId="{DC438D15-D8A9-45AB-B9AC-53A2582ED78F}" type="parTrans" cxnId="{71CB0562-F146-4E4B-9770-F74B296B33D4}">
      <dgm:prSet/>
      <dgm:spPr/>
      <dgm:t>
        <a:bodyPr/>
        <a:lstStyle/>
        <a:p>
          <a:endParaRPr lang="en-US"/>
        </a:p>
      </dgm:t>
    </dgm:pt>
    <dgm:pt modelId="{6EB361F6-F5D5-4B5A-B982-2C458199B312}" type="sibTrans" cxnId="{71CB0562-F146-4E4B-9770-F74B296B33D4}">
      <dgm:prSet/>
      <dgm:spPr/>
      <dgm:t>
        <a:bodyPr/>
        <a:lstStyle/>
        <a:p>
          <a:endParaRPr lang="en-US"/>
        </a:p>
      </dgm:t>
    </dgm:pt>
    <dgm:pt modelId="{D5CA485B-D33A-4464-A05A-2AD291F27F3F}">
      <dgm:prSet/>
      <dgm:spPr/>
      <dgm:t>
        <a:bodyPr/>
        <a:lstStyle/>
        <a:p>
          <a:r>
            <a:rPr lang="en-US"/>
            <a:t>Create file for output</a:t>
          </a:r>
        </a:p>
      </dgm:t>
    </dgm:pt>
    <dgm:pt modelId="{3A9E0F10-60F3-4152-8329-79082FD60D2F}" type="parTrans" cxnId="{258F0E90-EC10-4E23-9F07-D2F5F48872FA}">
      <dgm:prSet/>
      <dgm:spPr/>
      <dgm:t>
        <a:bodyPr/>
        <a:lstStyle/>
        <a:p>
          <a:endParaRPr lang="en-US"/>
        </a:p>
      </dgm:t>
    </dgm:pt>
    <dgm:pt modelId="{7EFB24BE-8CDD-40B1-80B1-2896BF6904EE}" type="sibTrans" cxnId="{258F0E90-EC10-4E23-9F07-D2F5F48872FA}">
      <dgm:prSet/>
      <dgm:spPr/>
      <dgm:t>
        <a:bodyPr/>
        <a:lstStyle/>
        <a:p>
          <a:endParaRPr lang="en-US"/>
        </a:p>
      </dgm:t>
    </dgm:pt>
    <dgm:pt modelId="{8A099B81-8A97-4B27-AD73-C4A645116B28}" type="pres">
      <dgm:prSet presAssocID="{94C8486F-7F83-4056-98C5-0539541194F1}" presName="vert0" presStyleCnt="0">
        <dgm:presLayoutVars>
          <dgm:dir/>
          <dgm:animOne val="branch"/>
          <dgm:animLvl val="lvl"/>
        </dgm:presLayoutVars>
      </dgm:prSet>
      <dgm:spPr/>
    </dgm:pt>
    <dgm:pt modelId="{303E4033-AB34-4F3C-85ED-073188DDD5E8}" type="pres">
      <dgm:prSet presAssocID="{A6E1861B-E821-4EA2-8769-318330C6067C}" presName="thickLine" presStyleLbl="alignNode1" presStyleIdx="0" presStyleCnt="12"/>
      <dgm:spPr/>
    </dgm:pt>
    <dgm:pt modelId="{5BAEAE2E-B723-420F-BDC2-5A66A27505FD}" type="pres">
      <dgm:prSet presAssocID="{A6E1861B-E821-4EA2-8769-318330C6067C}" presName="horz1" presStyleCnt="0"/>
      <dgm:spPr/>
    </dgm:pt>
    <dgm:pt modelId="{6B76BEE2-7C10-4E85-8775-034F01ADF63E}" type="pres">
      <dgm:prSet presAssocID="{A6E1861B-E821-4EA2-8769-318330C6067C}" presName="tx1" presStyleLbl="revTx" presStyleIdx="0" presStyleCnt="12"/>
      <dgm:spPr/>
    </dgm:pt>
    <dgm:pt modelId="{46A11E36-1C50-49DF-9160-0E576E9AD335}" type="pres">
      <dgm:prSet presAssocID="{A6E1861B-E821-4EA2-8769-318330C6067C}" presName="vert1" presStyleCnt="0"/>
      <dgm:spPr/>
    </dgm:pt>
    <dgm:pt modelId="{FC533061-2C71-402D-BA8C-4CA005D9011C}" type="pres">
      <dgm:prSet presAssocID="{9952319D-EC30-4927-AA0B-3A8AC0EC1018}" presName="thickLine" presStyleLbl="alignNode1" presStyleIdx="1" presStyleCnt="12"/>
      <dgm:spPr/>
    </dgm:pt>
    <dgm:pt modelId="{5C0BB0C5-CD39-47F5-80FE-2C8250FE14A4}" type="pres">
      <dgm:prSet presAssocID="{9952319D-EC30-4927-AA0B-3A8AC0EC1018}" presName="horz1" presStyleCnt="0"/>
      <dgm:spPr/>
    </dgm:pt>
    <dgm:pt modelId="{DB81D49C-61C3-4EC9-AA0E-9DDF493C203F}" type="pres">
      <dgm:prSet presAssocID="{9952319D-EC30-4927-AA0B-3A8AC0EC1018}" presName="tx1" presStyleLbl="revTx" presStyleIdx="1" presStyleCnt="12"/>
      <dgm:spPr/>
    </dgm:pt>
    <dgm:pt modelId="{8CD3B429-5529-461C-8B78-F0EAC5E35CB1}" type="pres">
      <dgm:prSet presAssocID="{9952319D-EC30-4927-AA0B-3A8AC0EC1018}" presName="vert1" presStyleCnt="0"/>
      <dgm:spPr/>
    </dgm:pt>
    <dgm:pt modelId="{55D97507-8313-44EB-9256-7C8F467CF163}" type="pres">
      <dgm:prSet presAssocID="{8D13C22D-AC0F-48B1-A48A-35F6C3AF3C8A}" presName="thickLine" presStyleLbl="alignNode1" presStyleIdx="2" presStyleCnt="12"/>
      <dgm:spPr/>
    </dgm:pt>
    <dgm:pt modelId="{15664A29-47D7-4826-96DC-9C835E6EE098}" type="pres">
      <dgm:prSet presAssocID="{8D13C22D-AC0F-48B1-A48A-35F6C3AF3C8A}" presName="horz1" presStyleCnt="0"/>
      <dgm:spPr/>
    </dgm:pt>
    <dgm:pt modelId="{8FEE0E5E-BA62-4F0A-B936-0CB477DB7285}" type="pres">
      <dgm:prSet presAssocID="{8D13C22D-AC0F-48B1-A48A-35F6C3AF3C8A}" presName="tx1" presStyleLbl="revTx" presStyleIdx="2" presStyleCnt="12"/>
      <dgm:spPr/>
    </dgm:pt>
    <dgm:pt modelId="{C6BB2372-396F-469F-9BF4-7F7F9BF2B314}" type="pres">
      <dgm:prSet presAssocID="{8D13C22D-AC0F-48B1-A48A-35F6C3AF3C8A}" presName="vert1" presStyleCnt="0"/>
      <dgm:spPr/>
    </dgm:pt>
    <dgm:pt modelId="{442E75FF-C0FE-4A75-97E3-E657CF7C8E1D}" type="pres">
      <dgm:prSet presAssocID="{D97B0A63-BEC0-4268-8332-5237ACE9C905}" presName="thickLine" presStyleLbl="alignNode1" presStyleIdx="3" presStyleCnt="12"/>
      <dgm:spPr/>
    </dgm:pt>
    <dgm:pt modelId="{28257C01-153D-47B7-9072-9AF141F4CD7F}" type="pres">
      <dgm:prSet presAssocID="{D97B0A63-BEC0-4268-8332-5237ACE9C905}" presName="horz1" presStyleCnt="0"/>
      <dgm:spPr/>
    </dgm:pt>
    <dgm:pt modelId="{0549CD0E-E3AC-40D3-9E85-972655639325}" type="pres">
      <dgm:prSet presAssocID="{D97B0A63-BEC0-4268-8332-5237ACE9C905}" presName="tx1" presStyleLbl="revTx" presStyleIdx="3" presStyleCnt="12"/>
      <dgm:spPr/>
    </dgm:pt>
    <dgm:pt modelId="{79AAA7E6-C9E7-46AA-B7B2-E2C386D8FDF4}" type="pres">
      <dgm:prSet presAssocID="{D97B0A63-BEC0-4268-8332-5237ACE9C905}" presName="vert1" presStyleCnt="0"/>
      <dgm:spPr/>
    </dgm:pt>
    <dgm:pt modelId="{ECBCC038-6968-4E3C-B9A5-E781A74C62FE}" type="pres">
      <dgm:prSet presAssocID="{A4CFF5C7-78CF-4825-906F-801A08F9F6F1}" presName="thickLine" presStyleLbl="alignNode1" presStyleIdx="4" presStyleCnt="12"/>
      <dgm:spPr/>
    </dgm:pt>
    <dgm:pt modelId="{7C17D32E-D06B-45BC-8BF3-10E69ED1E647}" type="pres">
      <dgm:prSet presAssocID="{A4CFF5C7-78CF-4825-906F-801A08F9F6F1}" presName="horz1" presStyleCnt="0"/>
      <dgm:spPr/>
    </dgm:pt>
    <dgm:pt modelId="{5734E815-C2EF-4C88-996D-C4B1CF2FB319}" type="pres">
      <dgm:prSet presAssocID="{A4CFF5C7-78CF-4825-906F-801A08F9F6F1}" presName="tx1" presStyleLbl="revTx" presStyleIdx="4" presStyleCnt="12"/>
      <dgm:spPr/>
    </dgm:pt>
    <dgm:pt modelId="{D78839CF-2201-45E7-9295-533CA18EBB00}" type="pres">
      <dgm:prSet presAssocID="{A4CFF5C7-78CF-4825-906F-801A08F9F6F1}" presName="vert1" presStyleCnt="0"/>
      <dgm:spPr/>
    </dgm:pt>
    <dgm:pt modelId="{B661D544-FB29-42A4-B354-B013667195CE}" type="pres">
      <dgm:prSet presAssocID="{26335BDD-2944-40BF-A821-20259743BB75}" presName="thickLine" presStyleLbl="alignNode1" presStyleIdx="5" presStyleCnt="12"/>
      <dgm:spPr/>
    </dgm:pt>
    <dgm:pt modelId="{5585FF8F-6C63-47CB-BC16-0A46740AFCAB}" type="pres">
      <dgm:prSet presAssocID="{26335BDD-2944-40BF-A821-20259743BB75}" presName="horz1" presStyleCnt="0"/>
      <dgm:spPr/>
    </dgm:pt>
    <dgm:pt modelId="{829F99BE-2B85-4F66-88BE-A9B7B1603945}" type="pres">
      <dgm:prSet presAssocID="{26335BDD-2944-40BF-A821-20259743BB75}" presName="tx1" presStyleLbl="revTx" presStyleIdx="5" presStyleCnt="12"/>
      <dgm:spPr/>
    </dgm:pt>
    <dgm:pt modelId="{B189EE31-1C5D-4D21-A2E5-950BBE1C9F4C}" type="pres">
      <dgm:prSet presAssocID="{26335BDD-2944-40BF-A821-20259743BB75}" presName="vert1" presStyleCnt="0"/>
      <dgm:spPr/>
    </dgm:pt>
    <dgm:pt modelId="{691BDB29-83F9-4DC3-9E59-7C9C7159E879}" type="pres">
      <dgm:prSet presAssocID="{40EFCCDD-E4DB-4D9C-B039-AC7258E92B78}" presName="thickLine" presStyleLbl="alignNode1" presStyleIdx="6" presStyleCnt="12"/>
      <dgm:spPr/>
    </dgm:pt>
    <dgm:pt modelId="{AA743FEE-5D9E-43ED-A762-E369D5F419C3}" type="pres">
      <dgm:prSet presAssocID="{40EFCCDD-E4DB-4D9C-B039-AC7258E92B78}" presName="horz1" presStyleCnt="0"/>
      <dgm:spPr/>
    </dgm:pt>
    <dgm:pt modelId="{7DF498CA-E218-484B-B9E8-B8FB8E5C1FB8}" type="pres">
      <dgm:prSet presAssocID="{40EFCCDD-E4DB-4D9C-B039-AC7258E92B78}" presName="tx1" presStyleLbl="revTx" presStyleIdx="6" presStyleCnt="12"/>
      <dgm:spPr/>
    </dgm:pt>
    <dgm:pt modelId="{1EB4370A-D6A7-4E27-A81D-B3B6C3AC8AA7}" type="pres">
      <dgm:prSet presAssocID="{40EFCCDD-E4DB-4D9C-B039-AC7258E92B78}" presName="vert1" presStyleCnt="0"/>
      <dgm:spPr/>
    </dgm:pt>
    <dgm:pt modelId="{647B4CD7-7AF7-46B8-A554-8C7E8930E53E}" type="pres">
      <dgm:prSet presAssocID="{02EBEAFF-A5C0-407D-A404-387DD11E8ADC}" presName="thickLine" presStyleLbl="alignNode1" presStyleIdx="7" presStyleCnt="12"/>
      <dgm:spPr/>
    </dgm:pt>
    <dgm:pt modelId="{A3A872F2-79DA-40A3-B069-8AEB55420924}" type="pres">
      <dgm:prSet presAssocID="{02EBEAFF-A5C0-407D-A404-387DD11E8ADC}" presName="horz1" presStyleCnt="0"/>
      <dgm:spPr/>
    </dgm:pt>
    <dgm:pt modelId="{C0DC7D89-51B5-4260-9728-C4CBA0963F35}" type="pres">
      <dgm:prSet presAssocID="{02EBEAFF-A5C0-407D-A404-387DD11E8ADC}" presName="tx1" presStyleLbl="revTx" presStyleIdx="7" presStyleCnt="12"/>
      <dgm:spPr/>
    </dgm:pt>
    <dgm:pt modelId="{46BCF23D-746D-4538-84DA-07312657C6D1}" type="pres">
      <dgm:prSet presAssocID="{02EBEAFF-A5C0-407D-A404-387DD11E8ADC}" presName="vert1" presStyleCnt="0"/>
      <dgm:spPr/>
    </dgm:pt>
    <dgm:pt modelId="{5CFB3AB9-1D1D-47B5-88A5-750F4650C50A}" type="pres">
      <dgm:prSet presAssocID="{F1FF948A-F0DA-41FF-A345-2B8FF4FB2E16}" presName="thickLine" presStyleLbl="alignNode1" presStyleIdx="8" presStyleCnt="12"/>
      <dgm:spPr/>
    </dgm:pt>
    <dgm:pt modelId="{969DB2FD-1EA1-4889-B159-5A0EABC4EA2E}" type="pres">
      <dgm:prSet presAssocID="{F1FF948A-F0DA-41FF-A345-2B8FF4FB2E16}" presName="horz1" presStyleCnt="0"/>
      <dgm:spPr/>
    </dgm:pt>
    <dgm:pt modelId="{9DD3AF8D-7106-4D7E-A40F-E9D464FCABE5}" type="pres">
      <dgm:prSet presAssocID="{F1FF948A-F0DA-41FF-A345-2B8FF4FB2E16}" presName="tx1" presStyleLbl="revTx" presStyleIdx="8" presStyleCnt="12"/>
      <dgm:spPr/>
    </dgm:pt>
    <dgm:pt modelId="{E3E6893C-3021-4C39-91D6-7E74E36C4DBA}" type="pres">
      <dgm:prSet presAssocID="{F1FF948A-F0DA-41FF-A345-2B8FF4FB2E16}" presName="vert1" presStyleCnt="0"/>
      <dgm:spPr/>
    </dgm:pt>
    <dgm:pt modelId="{09782DF1-3E17-41A5-A12B-6D598CF088A8}" type="pres">
      <dgm:prSet presAssocID="{CD79B350-49D1-4146-8A67-7D5512843CB2}" presName="thickLine" presStyleLbl="alignNode1" presStyleIdx="9" presStyleCnt="12"/>
      <dgm:spPr/>
    </dgm:pt>
    <dgm:pt modelId="{705F849F-3F7E-4FB5-A597-E0A648DABFC0}" type="pres">
      <dgm:prSet presAssocID="{CD79B350-49D1-4146-8A67-7D5512843CB2}" presName="horz1" presStyleCnt="0"/>
      <dgm:spPr/>
    </dgm:pt>
    <dgm:pt modelId="{81EBAB75-027C-4E21-B7F6-8976A288C622}" type="pres">
      <dgm:prSet presAssocID="{CD79B350-49D1-4146-8A67-7D5512843CB2}" presName="tx1" presStyleLbl="revTx" presStyleIdx="9" presStyleCnt="12"/>
      <dgm:spPr/>
    </dgm:pt>
    <dgm:pt modelId="{6917345F-7A94-4B16-A24F-1F0CB780FEA2}" type="pres">
      <dgm:prSet presAssocID="{CD79B350-49D1-4146-8A67-7D5512843CB2}" presName="vert1" presStyleCnt="0"/>
      <dgm:spPr/>
    </dgm:pt>
    <dgm:pt modelId="{7D13C156-6425-43BD-B379-D9F862361F3A}" type="pres">
      <dgm:prSet presAssocID="{011DEC7A-02C8-48DF-A3E4-A946689E9028}" presName="thickLine" presStyleLbl="alignNode1" presStyleIdx="10" presStyleCnt="12"/>
      <dgm:spPr/>
    </dgm:pt>
    <dgm:pt modelId="{D9EA3E87-9517-4233-993C-8DAF26F4CDBA}" type="pres">
      <dgm:prSet presAssocID="{011DEC7A-02C8-48DF-A3E4-A946689E9028}" presName="horz1" presStyleCnt="0"/>
      <dgm:spPr/>
    </dgm:pt>
    <dgm:pt modelId="{41192602-A4AF-401E-9F0C-4AA7800CEBF1}" type="pres">
      <dgm:prSet presAssocID="{011DEC7A-02C8-48DF-A3E4-A946689E9028}" presName="tx1" presStyleLbl="revTx" presStyleIdx="10" presStyleCnt="12"/>
      <dgm:spPr/>
    </dgm:pt>
    <dgm:pt modelId="{4D910F9C-9DF1-4D7B-9232-E49963EAA891}" type="pres">
      <dgm:prSet presAssocID="{011DEC7A-02C8-48DF-A3E4-A946689E9028}" presName="vert1" presStyleCnt="0"/>
      <dgm:spPr/>
    </dgm:pt>
    <dgm:pt modelId="{3A6A13C5-C9AA-40C1-B9F1-57C6BFEEF658}" type="pres">
      <dgm:prSet presAssocID="{D5CA485B-D33A-4464-A05A-2AD291F27F3F}" presName="thickLine" presStyleLbl="alignNode1" presStyleIdx="11" presStyleCnt="12"/>
      <dgm:spPr/>
    </dgm:pt>
    <dgm:pt modelId="{2709EF17-4954-4628-81BE-62D87C0E6BF9}" type="pres">
      <dgm:prSet presAssocID="{D5CA485B-D33A-4464-A05A-2AD291F27F3F}" presName="horz1" presStyleCnt="0"/>
      <dgm:spPr/>
    </dgm:pt>
    <dgm:pt modelId="{1DD26E1F-AEF2-4934-A1BA-E55F5DA5B00D}" type="pres">
      <dgm:prSet presAssocID="{D5CA485B-D33A-4464-A05A-2AD291F27F3F}" presName="tx1" presStyleLbl="revTx" presStyleIdx="11" presStyleCnt="12"/>
      <dgm:spPr/>
    </dgm:pt>
    <dgm:pt modelId="{F2E76DF0-8E3D-437A-B8FE-D46447A9D157}" type="pres">
      <dgm:prSet presAssocID="{D5CA485B-D33A-4464-A05A-2AD291F27F3F}" presName="vert1" presStyleCnt="0"/>
      <dgm:spPr/>
    </dgm:pt>
  </dgm:ptLst>
  <dgm:cxnLst>
    <dgm:cxn modelId="{42964001-0649-403A-A18A-A42673825B4D}" type="presOf" srcId="{011DEC7A-02C8-48DF-A3E4-A946689E9028}" destId="{41192602-A4AF-401E-9F0C-4AA7800CEBF1}" srcOrd="0" destOrd="0" presId="urn:microsoft.com/office/officeart/2008/layout/LinedList"/>
    <dgm:cxn modelId="{4CEE900D-1E73-4B1F-A0C1-EBAB29594C0D}" type="presOf" srcId="{CD79B350-49D1-4146-8A67-7D5512843CB2}" destId="{81EBAB75-027C-4E21-B7F6-8976A288C622}" srcOrd="0" destOrd="0" presId="urn:microsoft.com/office/officeart/2008/layout/LinedList"/>
    <dgm:cxn modelId="{CCCB1B22-1551-4110-91BE-3EF079A476B3}" type="presOf" srcId="{40EFCCDD-E4DB-4D9C-B039-AC7258E92B78}" destId="{7DF498CA-E218-484B-B9E8-B8FB8E5C1FB8}" srcOrd="0" destOrd="0" presId="urn:microsoft.com/office/officeart/2008/layout/LinedList"/>
    <dgm:cxn modelId="{BF03F922-51E5-4597-912A-65A4E8011E59}" srcId="{94C8486F-7F83-4056-98C5-0539541194F1}" destId="{40EFCCDD-E4DB-4D9C-B039-AC7258E92B78}" srcOrd="6" destOrd="0" parTransId="{CFC9AE95-FE6F-4D5B-BACC-7AB7E9AA3502}" sibTransId="{D5B28993-14E5-41A8-A7D9-4BF41A6B80E2}"/>
    <dgm:cxn modelId="{6EF8C427-5EC2-41CC-8210-C910233F763F}" srcId="{94C8486F-7F83-4056-98C5-0539541194F1}" destId="{8D13C22D-AC0F-48B1-A48A-35F6C3AF3C8A}" srcOrd="2" destOrd="0" parTransId="{07C63A45-64FE-42A8-A7AD-B870583D0792}" sibTransId="{10F8967F-3FF4-4F5C-A221-54E59A655D23}"/>
    <dgm:cxn modelId="{71CB0562-F146-4E4B-9770-F74B296B33D4}" srcId="{94C8486F-7F83-4056-98C5-0539541194F1}" destId="{011DEC7A-02C8-48DF-A3E4-A946689E9028}" srcOrd="10" destOrd="0" parTransId="{DC438D15-D8A9-45AB-B9AC-53A2582ED78F}" sibTransId="{6EB361F6-F5D5-4B5A-B982-2C458199B312}"/>
    <dgm:cxn modelId="{4B85F744-3062-4DAE-8C82-630F4D96DB1A}" type="presOf" srcId="{D5CA485B-D33A-4464-A05A-2AD291F27F3F}" destId="{1DD26E1F-AEF2-4934-A1BA-E55F5DA5B00D}" srcOrd="0" destOrd="0" presId="urn:microsoft.com/office/officeart/2008/layout/LinedList"/>
    <dgm:cxn modelId="{CCE91E65-E0AB-452D-A84F-6CE0845D75C0}" type="presOf" srcId="{9952319D-EC30-4927-AA0B-3A8AC0EC1018}" destId="{DB81D49C-61C3-4EC9-AA0E-9DDF493C203F}" srcOrd="0" destOrd="0" presId="urn:microsoft.com/office/officeart/2008/layout/LinedList"/>
    <dgm:cxn modelId="{AC12A34D-4249-49E3-BAE1-517C55387484}" type="presOf" srcId="{8D13C22D-AC0F-48B1-A48A-35F6C3AF3C8A}" destId="{8FEE0E5E-BA62-4F0A-B936-0CB477DB7285}" srcOrd="0" destOrd="0" presId="urn:microsoft.com/office/officeart/2008/layout/LinedList"/>
    <dgm:cxn modelId="{9C37756F-EF23-4810-82FB-BF32E02A14F6}" type="presOf" srcId="{26335BDD-2944-40BF-A821-20259743BB75}" destId="{829F99BE-2B85-4F66-88BE-A9B7B1603945}" srcOrd="0" destOrd="0" presId="urn:microsoft.com/office/officeart/2008/layout/LinedList"/>
    <dgm:cxn modelId="{15C3AF79-0EC7-4C71-A058-224018EBF8B8}" type="presOf" srcId="{94C8486F-7F83-4056-98C5-0539541194F1}" destId="{8A099B81-8A97-4B27-AD73-C4A645116B28}" srcOrd="0" destOrd="0" presId="urn:microsoft.com/office/officeart/2008/layout/LinedList"/>
    <dgm:cxn modelId="{2A34FD81-E80B-48A6-9354-6705CC533BCA}" type="presOf" srcId="{A4CFF5C7-78CF-4825-906F-801A08F9F6F1}" destId="{5734E815-C2EF-4C88-996D-C4B1CF2FB319}" srcOrd="0" destOrd="0" presId="urn:microsoft.com/office/officeart/2008/layout/LinedList"/>
    <dgm:cxn modelId="{258F0E90-EC10-4E23-9F07-D2F5F48872FA}" srcId="{94C8486F-7F83-4056-98C5-0539541194F1}" destId="{D5CA485B-D33A-4464-A05A-2AD291F27F3F}" srcOrd="11" destOrd="0" parTransId="{3A9E0F10-60F3-4152-8329-79082FD60D2F}" sibTransId="{7EFB24BE-8CDD-40B1-80B1-2896BF6904EE}"/>
    <dgm:cxn modelId="{CE453CB1-C5B7-4985-AB15-10A6A6FD4CCD}" srcId="{94C8486F-7F83-4056-98C5-0539541194F1}" destId="{A6E1861B-E821-4EA2-8769-318330C6067C}" srcOrd="0" destOrd="0" parTransId="{BDB6B12D-BC2C-4142-B961-78DF4337FFF3}" sibTransId="{1897D4A6-BBFF-4193-9A4E-CEE73C6540BA}"/>
    <dgm:cxn modelId="{ACCC7AB2-5215-4E9F-89A3-87AD435CFBF4}" srcId="{94C8486F-7F83-4056-98C5-0539541194F1}" destId="{CD79B350-49D1-4146-8A67-7D5512843CB2}" srcOrd="9" destOrd="0" parTransId="{FE08EF3E-4852-4198-B961-CE4F9C8C9EBB}" sibTransId="{D43B3095-004D-428E-A8B1-6508E61C1734}"/>
    <dgm:cxn modelId="{A930ECB2-1EDC-4EA1-8606-689393C6F9AB}" srcId="{94C8486F-7F83-4056-98C5-0539541194F1}" destId="{D97B0A63-BEC0-4268-8332-5237ACE9C905}" srcOrd="3" destOrd="0" parTransId="{DBC7EA25-6943-4A47-899A-A3ACA6928990}" sibTransId="{520E5353-F12A-4F47-B5BB-B56B66344638}"/>
    <dgm:cxn modelId="{A172DEB3-7812-449E-A18D-E93B07FD42B0}" type="presOf" srcId="{D97B0A63-BEC0-4268-8332-5237ACE9C905}" destId="{0549CD0E-E3AC-40D3-9E85-972655639325}" srcOrd="0" destOrd="0" presId="urn:microsoft.com/office/officeart/2008/layout/LinedList"/>
    <dgm:cxn modelId="{AA80E9C0-723F-40E8-A5B9-5FC907350F11}" type="presOf" srcId="{02EBEAFF-A5C0-407D-A404-387DD11E8ADC}" destId="{C0DC7D89-51B5-4260-9728-C4CBA0963F35}" srcOrd="0" destOrd="0" presId="urn:microsoft.com/office/officeart/2008/layout/LinedList"/>
    <dgm:cxn modelId="{06D9A5C2-454F-473A-A8EC-E1B52660AAED}" srcId="{94C8486F-7F83-4056-98C5-0539541194F1}" destId="{9952319D-EC30-4927-AA0B-3A8AC0EC1018}" srcOrd="1" destOrd="0" parTransId="{968CBDBC-CAD8-4F22-BA07-EA216F033F0B}" sibTransId="{5EDB4037-0488-40F9-ADB1-F589EF1DEC8C}"/>
    <dgm:cxn modelId="{C29E65C5-82D2-4C29-80C5-4C827AD8271C}" type="presOf" srcId="{A6E1861B-E821-4EA2-8769-318330C6067C}" destId="{6B76BEE2-7C10-4E85-8775-034F01ADF63E}" srcOrd="0" destOrd="0" presId="urn:microsoft.com/office/officeart/2008/layout/LinedList"/>
    <dgm:cxn modelId="{98F05CCF-408C-4632-B4A7-7B6667D007A4}" srcId="{94C8486F-7F83-4056-98C5-0539541194F1}" destId="{26335BDD-2944-40BF-A821-20259743BB75}" srcOrd="5" destOrd="0" parTransId="{D1AB3603-7C54-44D3-BB77-4BD378EF64FF}" sibTransId="{F949A944-6CC5-47CF-8905-E342B80E7BFD}"/>
    <dgm:cxn modelId="{A9E09AD6-B14F-4CBF-857A-103858CDE053}" srcId="{94C8486F-7F83-4056-98C5-0539541194F1}" destId="{02EBEAFF-A5C0-407D-A404-387DD11E8ADC}" srcOrd="7" destOrd="0" parTransId="{100DF334-8860-42D9-B891-E8F4CB42F863}" sibTransId="{03F43519-D0A5-4D58-AE7B-694A71C777C9}"/>
    <dgm:cxn modelId="{7289AEDD-61F0-44D6-8803-BD790A411404}" type="presOf" srcId="{F1FF948A-F0DA-41FF-A345-2B8FF4FB2E16}" destId="{9DD3AF8D-7106-4D7E-A40F-E9D464FCABE5}" srcOrd="0" destOrd="0" presId="urn:microsoft.com/office/officeart/2008/layout/LinedList"/>
    <dgm:cxn modelId="{8CFEA8E9-08FC-4A9F-95EC-9B5FF4644611}" srcId="{94C8486F-7F83-4056-98C5-0539541194F1}" destId="{A4CFF5C7-78CF-4825-906F-801A08F9F6F1}" srcOrd="4" destOrd="0" parTransId="{B78B1628-C9ED-4E8A-A6A2-86E970E1F7BC}" sibTransId="{914134CB-AD40-44AD-860B-670E8BF628D5}"/>
    <dgm:cxn modelId="{1FC05EF7-4954-4E28-9370-BF547D02FF5E}" srcId="{94C8486F-7F83-4056-98C5-0539541194F1}" destId="{F1FF948A-F0DA-41FF-A345-2B8FF4FB2E16}" srcOrd="8" destOrd="0" parTransId="{72C56E6B-07AE-4E7F-BB57-D2ED0F1A8370}" sibTransId="{744BAE14-D3F9-4FEC-8B1F-BB24C2B2EDA2}"/>
    <dgm:cxn modelId="{9B1F1222-8D1A-4FA0-B07F-75F09354C0A8}" type="presParOf" srcId="{8A099B81-8A97-4B27-AD73-C4A645116B28}" destId="{303E4033-AB34-4F3C-85ED-073188DDD5E8}" srcOrd="0" destOrd="0" presId="urn:microsoft.com/office/officeart/2008/layout/LinedList"/>
    <dgm:cxn modelId="{5C9FE961-8AA9-4EEA-A981-9ADEC52E0865}" type="presParOf" srcId="{8A099B81-8A97-4B27-AD73-C4A645116B28}" destId="{5BAEAE2E-B723-420F-BDC2-5A66A27505FD}" srcOrd="1" destOrd="0" presId="urn:microsoft.com/office/officeart/2008/layout/LinedList"/>
    <dgm:cxn modelId="{B6C11C19-C696-4923-9C24-62462287F789}" type="presParOf" srcId="{5BAEAE2E-B723-420F-BDC2-5A66A27505FD}" destId="{6B76BEE2-7C10-4E85-8775-034F01ADF63E}" srcOrd="0" destOrd="0" presId="urn:microsoft.com/office/officeart/2008/layout/LinedList"/>
    <dgm:cxn modelId="{1622FC9D-C2F2-44E6-BCF3-10844DBAA4A2}" type="presParOf" srcId="{5BAEAE2E-B723-420F-BDC2-5A66A27505FD}" destId="{46A11E36-1C50-49DF-9160-0E576E9AD335}" srcOrd="1" destOrd="0" presId="urn:microsoft.com/office/officeart/2008/layout/LinedList"/>
    <dgm:cxn modelId="{2B54ED7E-D7B4-4C46-A85D-B288F70380BC}" type="presParOf" srcId="{8A099B81-8A97-4B27-AD73-C4A645116B28}" destId="{FC533061-2C71-402D-BA8C-4CA005D9011C}" srcOrd="2" destOrd="0" presId="urn:microsoft.com/office/officeart/2008/layout/LinedList"/>
    <dgm:cxn modelId="{403E32A0-55F6-432C-B7B5-13CEFB119288}" type="presParOf" srcId="{8A099B81-8A97-4B27-AD73-C4A645116B28}" destId="{5C0BB0C5-CD39-47F5-80FE-2C8250FE14A4}" srcOrd="3" destOrd="0" presId="urn:microsoft.com/office/officeart/2008/layout/LinedList"/>
    <dgm:cxn modelId="{472B3139-56F2-449C-972A-089C42C3FEA5}" type="presParOf" srcId="{5C0BB0C5-CD39-47F5-80FE-2C8250FE14A4}" destId="{DB81D49C-61C3-4EC9-AA0E-9DDF493C203F}" srcOrd="0" destOrd="0" presId="urn:microsoft.com/office/officeart/2008/layout/LinedList"/>
    <dgm:cxn modelId="{5C35F329-CE6D-4956-B499-F92E9BFA9744}" type="presParOf" srcId="{5C0BB0C5-CD39-47F5-80FE-2C8250FE14A4}" destId="{8CD3B429-5529-461C-8B78-F0EAC5E35CB1}" srcOrd="1" destOrd="0" presId="urn:microsoft.com/office/officeart/2008/layout/LinedList"/>
    <dgm:cxn modelId="{6C790429-9590-4D3A-BE40-675C84184D6A}" type="presParOf" srcId="{8A099B81-8A97-4B27-AD73-C4A645116B28}" destId="{55D97507-8313-44EB-9256-7C8F467CF163}" srcOrd="4" destOrd="0" presId="urn:microsoft.com/office/officeart/2008/layout/LinedList"/>
    <dgm:cxn modelId="{AC65E677-6294-42D4-8834-BFC986BA9A59}" type="presParOf" srcId="{8A099B81-8A97-4B27-AD73-C4A645116B28}" destId="{15664A29-47D7-4826-96DC-9C835E6EE098}" srcOrd="5" destOrd="0" presId="urn:microsoft.com/office/officeart/2008/layout/LinedList"/>
    <dgm:cxn modelId="{A7A9DA9E-D77F-4C68-9141-F807842E8944}" type="presParOf" srcId="{15664A29-47D7-4826-96DC-9C835E6EE098}" destId="{8FEE0E5E-BA62-4F0A-B936-0CB477DB7285}" srcOrd="0" destOrd="0" presId="urn:microsoft.com/office/officeart/2008/layout/LinedList"/>
    <dgm:cxn modelId="{FF3809C6-2865-4437-B5DF-223BA445295F}" type="presParOf" srcId="{15664A29-47D7-4826-96DC-9C835E6EE098}" destId="{C6BB2372-396F-469F-9BF4-7F7F9BF2B314}" srcOrd="1" destOrd="0" presId="urn:microsoft.com/office/officeart/2008/layout/LinedList"/>
    <dgm:cxn modelId="{EADD4649-5310-4A55-9BC1-360FD3D9313F}" type="presParOf" srcId="{8A099B81-8A97-4B27-AD73-C4A645116B28}" destId="{442E75FF-C0FE-4A75-97E3-E657CF7C8E1D}" srcOrd="6" destOrd="0" presId="urn:microsoft.com/office/officeart/2008/layout/LinedList"/>
    <dgm:cxn modelId="{C3CEEEAF-8DA9-4F82-94D9-12F29C252066}" type="presParOf" srcId="{8A099B81-8A97-4B27-AD73-C4A645116B28}" destId="{28257C01-153D-47B7-9072-9AF141F4CD7F}" srcOrd="7" destOrd="0" presId="urn:microsoft.com/office/officeart/2008/layout/LinedList"/>
    <dgm:cxn modelId="{803F1AAE-3BCC-4EEF-A69E-1546C9E1EFC1}" type="presParOf" srcId="{28257C01-153D-47B7-9072-9AF141F4CD7F}" destId="{0549CD0E-E3AC-40D3-9E85-972655639325}" srcOrd="0" destOrd="0" presId="urn:microsoft.com/office/officeart/2008/layout/LinedList"/>
    <dgm:cxn modelId="{BE380625-191A-4E2C-95FA-253435FE1E75}" type="presParOf" srcId="{28257C01-153D-47B7-9072-9AF141F4CD7F}" destId="{79AAA7E6-C9E7-46AA-B7B2-E2C386D8FDF4}" srcOrd="1" destOrd="0" presId="urn:microsoft.com/office/officeart/2008/layout/LinedList"/>
    <dgm:cxn modelId="{37C453B1-11CA-446E-BADD-D4BC32C50DC4}" type="presParOf" srcId="{8A099B81-8A97-4B27-AD73-C4A645116B28}" destId="{ECBCC038-6968-4E3C-B9A5-E781A74C62FE}" srcOrd="8" destOrd="0" presId="urn:microsoft.com/office/officeart/2008/layout/LinedList"/>
    <dgm:cxn modelId="{31FBBD29-0B08-448C-A5D2-F927F34955FC}" type="presParOf" srcId="{8A099B81-8A97-4B27-AD73-C4A645116B28}" destId="{7C17D32E-D06B-45BC-8BF3-10E69ED1E647}" srcOrd="9" destOrd="0" presId="urn:microsoft.com/office/officeart/2008/layout/LinedList"/>
    <dgm:cxn modelId="{D87EE8A3-EE5D-4745-9E8D-672B25C7D715}" type="presParOf" srcId="{7C17D32E-D06B-45BC-8BF3-10E69ED1E647}" destId="{5734E815-C2EF-4C88-996D-C4B1CF2FB319}" srcOrd="0" destOrd="0" presId="urn:microsoft.com/office/officeart/2008/layout/LinedList"/>
    <dgm:cxn modelId="{DDE40052-DD31-416C-B649-E95D02D14B29}" type="presParOf" srcId="{7C17D32E-D06B-45BC-8BF3-10E69ED1E647}" destId="{D78839CF-2201-45E7-9295-533CA18EBB00}" srcOrd="1" destOrd="0" presId="urn:microsoft.com/office/officeart/2008/layout/LinedList"/>
    <dgm:cxn modelId="{CDC23A17-E6B2-4FB7-A5E7-835B5220DF93}" type="presParOf" srcId="{8A099B81-8A97-4B27-AD73-C4A645116B28}" destId="{B661D544-FB29-42A4-B354-B013667195CE}" srcOrd="10" destOrd="0" presId="urn:microsoft.com/office/officeart/2008/layout/LinedList"/>
    <dgm:cxn modelId="{03E5D205-C100-4ED0-88C5-25CE60E8FF83}" type="presParOf" srcId="{8A099B81-8A97-4B27-AD73-C4A645116B28}" destId="{5585FF8F-6C63-47CB-BC16-0A46740AFCAB}" srcOrd="11" destOrd="0" presId="urn:microsoft.com/office/officeart/2008/layout/LinedList"/>
    <dgm:cxn modelId="{CEBD9945-5A70-4711-8687-C0BBE793BA3A}" type="presParOf" srcId="{5585FF8F-6C63-47CB-BC16-0A46740AFCAB}" destId="{829F99BE-2B85-4F66-88BE-A9B7B1603945}" srcOrd="0" destOrd="0" presId="urn:microsoft.com/office/officeart/2008/layout/LinedList"/>
    <dgm:cxn modelId="{4466F2B1-37EF-434E-B857-FDA1D59FB96A}" type="presParOf" srcId="{5585FF8F-6C63-47CB-BC16-0A46740AFCAB}" destId="{B189EE31-1C5D-4D21-A2E5-950BBE1C9F4C}" srcOrd="1" destOrd="0" presId="urn:microsoft.com/office/officeart/2008/layout/LinedList"/>
    <dgm:cxn modelId="{5FD7508C-BBF8-40F6-B480-EF5B5553607F}" type="presParOf" srcId="{8A099B81-8A97-4B27-AD73-C4A645116B28}" destId="{691BDB29-83F9-4DC3-9E59-7C9C7159E879}" srcOrd="12" destOrd="0" presId="urn:microsoft.com/office/officeart/2008/layout/LinedList"/>
    <dgm:cxn modelId="{6C271BC8-D5C0-4DB9-8F74-91DBB2A1D730}" type="presParOf" srcId="{8A099B81-8A97-4B27-AD73-C4A645116B28}" destId="{AA743FEE-5D9E-43ED-A762-E369D5F419C3}" srcOrd="13" destOrd="0" presId="urn:microsoft.com/office/officeart/2008/layout/LinedList"/>
    <dgm:cxn modelId="{A8C68BC6-5FBB-4F11-AB3E-F68AEA70DDD9}" type="presParOf" srcId="{AA743FEE-5D9E-43ED-A762-E369D5F419C3}" destId="{7DF498CA-E218-484B-B9E8-B8FB8E5C1FB8}" srcOrd="0" destOrd="0" presId="urn:microsoft.com/office/officeart/2008/layout/LinedList"/>
    <dgm:cxn modelId="{91BF5B92-FB45-4448-A8F5-F03D20092C2A}" type="presParOf" srcId="{AA743FEE-5D9E-43ED-A762-E369D5F419C3}" destId="{1EB4370A-D6A7-4E27-A81D-B3B6C3AC8AA7}" srcOrd="1" destOrd="0" presId="urn:microsoft.com/office/officeart/2008/layout/LinedList"/>
    <dgm:cxn modelId="{5B8DD9F3-8B1D-4733-8B1F-425E6F7E6E67}" type="presParOf" srcId="{8A099B81-8A97-4B27-AD73-C4A645116B28}" destId="{647B4CD7-7AF7-46B8-A554-8C7E8930E53E}" srcOrd="14" destOrd="0" presId="urn:microsoft.com/office/officeart/2008/layout/LinedList"/>
    <dgm:cxn modelId="{A04C795E-01DD-4470-A404-C744E2B560EF}" type="presParOf" srcId="{8A099B81-8A97-4B27-AD73-C4A645116B28}" destId="{A3A872F2-79DA-40A3-B069-8AEB55420924}" srcOrd="15" destOrd="0" presId="urn:microsoft.com/office/officeart/2008/layout/LinedList"/>
    <dgm:cxn modelId="{0871210F-5F58-406A-B28B-7B90A31E036D}" type="presParOf" srcId="{A3A872F2-79DA-40A3-B069-8AEB55420924}" destId="{C0DC7D89-51B5-4260-9728-C4CBA0963F35}" srcOrd="0" destOrd="0" presId="urn:microsoft.com/office/officeart/2008/layout/LinedList"/>
    <dgm:cxn modelId="{B88A68D8-BBCB-429C-B35B-29750C0FE41F}" type="presParOf" srcId="{A3A872F2-79DA-40A3-B069-8AEB55420924}" destId="{46BCF23D-746D-4538-84DA-07312657C6D1}" srcOrd="1" destOrd="0" presId="urn:microsoft.com/office/officeart/2008/layout/LinedList"/>
    <dgm:cxn modelId="{E7C5B91F-DB13-4753-B894-9F8F3510BA45}" type="presParOf" srcId="{8A099B81-8A97-4B27-AD73-C4A645116B28}" destId="{5CFB3AB9-1D1D-47B5-88A5-750F4650C50A}" srcOrd="16" destOrd="0" presId="urn:microsoft.com/office/officeart/2008/layout/LinedList"/>
    <dgm:cxn modelId="{B0B679C8-DD6D-44A4-9A55-113DE553CFBD}" type="presParOf" srcId="{8A099B81-8A97-4B27-AD73-C4A645116B28}" destId="{969DB2FD-1EA1-4889-B159-5A0EABC4EA2E}" srcOrd="17" destOrd="0" presId="urn:microsoft.com/office/officeart/2008/layout/LinedList"/>
    <dgm:cxn modelId="{E032F40E-03C2-46AE-9BAC-25BD3E5FF95F}" type="presParOf" srcId="{969DB2FD-1EA1-4889-B159-5A0EABC4EA2E}" destId="{9DD3AF8D-7106-4D7E-A40F-E9D464FCABE5}" srcOrd="0" destOrd="0" presId="urn:microsoft.com/office/officeart/2008/layout/LinedList"/>
    <dgm:cxn modelId="{B30CAC5C-7555-4ECC-8C32-2280A9A44F26}" type="presParOf" srcId="{969DB2FD-1EA1-4889-B159-5A0EABC4EA2E}" destId="{E3E6893C-3021-4C39-91D6-7E74E36C4DBA}" srcOrd="1" destOrd="0" presId="urn:microsoft.com/office/officeart/2008/layout/LinedList"/>
    <dgm:cxn modelId="{3DEAC460-582D-4EC6-9CB6-A6D0BE22783C}" type="presParOf" srcId="{8A099B81-8A97-4B27-AD73-C4A645116B28}" destId="{09782DF1-3E17-41A5-A12B-6D598CF088A8}" srcOrd="18" destOrd="0" presId="urn:microsoft.com/office/officeart/2008/layout/LinedList"/>
    <dgm:cxn modelId="{E44B9EBE-1F4A-4C11-AEF7-3C2A5BB9A00C}" type="presParOf" srcId="{8A099B81-8A97-4B27-AD73-C4A645116B28}" destId="{705F849F-3F7E-4FB5-A597-E0A648DABFC0}" srcOrd="19" destOrd="0" presId="urn:microsoft.com/office/officeart/2008/layout/LinedList"/>
    <dgm:cxn modelId="{E2331C59-C515-4228-B2D1-6621CDBBB232}" type="presParOf" srcId="{705F849F-3F7E-4FB5-A597-E0A648DABFC0}" destId="{81EBAB75-027C-4E21-B7F6-8976A288C622}" srcOrd="0" destOrd="0" presId="urn:microsoft.com/office/officeart/2008/layout/LinedList"/>
    <dgm:cxn modelId="{C6CBFC49-0942-45C8-90E1-14C4A73694A9}" type="presParOf" srcId="{705F849F-3F7E-4FB5-A597-E0A648DABFC0}" destId="{6917345F-7A94-4B16-A24F-1F0CB780FEA2}" srcOrd="1" destOrd="0" presId="urn:microsoft.com/office/officeart/2008/layout/LinedList"/>
    <dgm:cxn modelId="{F8828D57-4E98-4D0A-8408-DC2965DAC2A9}" type="presParOf" srcId="{8A099B81-8A97-4B27-AD73-C4A645116B28}" destId="{7D13C156-6425-43BD-B379-D9F862361F3A}" srcOrd="20" destOrd="0" presId="urn:microsoft.com/office/officeart/2008/layout/LinedList"/>
    <dgm:cxn modelId="{3DBC202C-330B-48F8-9444-22B8B9A2F4B3}" type="presParOf" srcId="{8A099B81-8A97-4B27-AD73-C4A645116B28}" destId="{D9EA3E87-9517-4233-993C-8DAF26F4CDBA}" srcOrd="21" destOrd="0" presId="urn:microsoft.com/office/officeart/2008/layout/LinedList"/>
    <dgm:cxn modelId="{8BA51F75-3C6B-4E3C-A10E-9B53FB0D4344}" type="presParOf" srcId="{D9EA3E87-9517-4233-993C-8DAF26F4CDBA}" destId="{41192602-A4AF-401E-9F0C-4AA7800CEBF1}" srcOrd="0" destOrd="0" presId="urn:microsoft.com/office/officeart/2008/layout/LinedList"/>
    <dgm:cxn modelId="{50EA5D30-B53E-499C-8402-BE719AE2CCF4}" type="presParOf" srcId="{D9EA3E87-9517-4233-993C-8DAF26F4CDBA}" destId="{4D910F9C-9DF1-4D7B-9232-E49963EAA891}" srcOrd="1" destOrd="0" presId="urn:microsoft.com/office/officeart/2008/layout/LinedList"/>
    <dgm:cxn modelId="{E1F33CA9-72A1-4850-B1B7-AC303FB9CF01}" type="presParOf" srcId="{8A099B81-8A97-4B27-AD73-C4A645116B28}" destId="{3A6A13C5-C9AA-40C1-B9F1-57C6BFEEF658}" srcOrd="22" destOrd="0" presId="urn:microsoft.com/office/officeart/2008/layout/LinedList"/>
    <dgm:cxn modelId="{3B2B2D87-9E09-4EFB-8A5A-1AC8E8E56D5D}" type="presParOf" srcId="{8A099B81-8A97-4B27-AD73-C4A645116B28}" destId="{2709EF17-4954-4628-81BE-62D87C0E6BF9}" srcOrd="23" destOrd="0" presId="urn:microsoft.com/office/officeart/2008/layout/LinedList"/>
    <dgm:cxn modelId="{259F2388-AF09-4A6B-ADCC-874019FC98B1}" type="presParOf" srcId="{2709EF17-4954-4628-81BE-62D87C0E6BF9}" destId="{1DD26E1F-AEF2-4934-A1BA-E55F5DA5B00D}" srcOrd="0" destOrd="0" presId="urn:microsoft.com/office/officeart/2008/layout/LinedList"/>
    <dgm:cxn modelId="{8E77165E-D20D-4FA3-8C50-94C3F1E464B3}" type="presParOf" srcId="{2709EF17-4954-4628-81BE-62D87C0E6BF9}" destId="{F2E76DF0-8E3D-437A-B8FE-D46447A9D1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0A3F7-3973-4DA8-9F29-F539E1FD0911}">
      <dsp:nvSpPr>
        <dsp:cNvPr id="0" name=""/>
        <dsp:cNvSpPr/>
      </dsp:nvSpPr>
      <dsp:spPr>
        <a:xfrm>
          <a:off x="4390057" y="25"/>
          <a:ext cx="1735484" cy="173548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AWS account</a:t>
          </a:r>
        </a:p>
      </dsp:txBody>
      <dsp:txXfrm>
        <a:off x="4823928" y="25"/>
        <a:ext cx="867742" cy="1431774"/>
      </dsp:txXfrm>
    </dsp:sp>
    <dsp:sp modelId="{046928BF-A40D-4152-BA77-C8124AEFF599}">
      <dsp:nvSpPr>
        <dsp:cNvPr id="0" name=""/>
        <dsp:cNvSpPr/>
      </dsp:nvSpPr>
      <dsp:spPr>
        <a:xfrm rot="5400000">
          <a:off x="5697958" y="1307926"/>
          <a:ext cx="1735484" cy="173548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IAM user</a:t>
          </a:r>
        </a:p>
      </dsp:txBody>
      <dsp:txXfrm rot="-5400000">
        <a:off x="6001668" y="1741797"/>
        <a:ext cx="1431774" cy="867742"/>
      </dsp:txXfrm>
    </dsp:sp>
    <dsp:sp modelId="{351E8013-FF51-4D1F-BB63-F1AE2E788569}">
      <dsp:nvSpPr>
        <dsp:cNvPr id="0" name=""/>
        <dsp:cNvSpPr/>
      </dsp:nvSpPr>
      <dsp:spPr>
        <a:xfrm rot="10800000">
          <a:off x="4390057" y="2615827"/>
          <a:ext cx="1735484" cy="173548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AWS access key &amp; secret key</a:t>
          </a:r>
        </a:p>
      </dsp:txBody>
      <dsp:txXfrm rot="10800000">
        <a:off x="4823928" y="2919537"/>
        <a:ext cx="867742" cy="1431774"/>
      </dsp:txXfrm>
    </dsp:sp>
    <dsp:sp modelId="{34D627C9-79C0-419A-84ED-94908D41C5AC}">
      <dsp:nvSpPr>
        <dsp:cNvPr id="0" name=""/>
        <dsp:cNvSpPr/>
      </dsp:nvSpPr>
      <dsp:spPr>
        <a:xfrm rot="16200000">
          <a:off x="3082156" y="1307926"/>
          <a:ext cx="1735484" cy="173548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Github</a:t>
          </a:r>
        </a:p>
      </dsp:txBody>
      <dsp:txXfrm rot="5400000">
        <a:off x="3082156" y="1741797"/>
        <a:ext cx="1431774" cy="867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E4033-AB34-4F3C-85ED-073188DDD5E8}">
      <dsp:nvSpPr>
        <dsp:cNvPr id="0" name=""/>
        <dsp:cNvSpPr/>
      </dsp:nvSpPr>
      <dsp:spPr>
        <a:xfrm>
          <a:off x="0" y="2929"/>
          <a:ext cx="660934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6BEE2-7C10-4E85-8775-034F01ADF63E}">
      <dsp:nvSpPr>
        <dsp:cNvPr id="0" name=""/>
        <dsp:cNvSpPr/>
      </dsp:nvSpPr>
      <dsp:spPr>
        <a:xfrm>
          <a:off x="0" y="2929"/>
          <a:ext cx="6609347" cy="49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file for </a:t>
          </a:r>
          <a:r>
            <a:rPr lang="en-US" sz="2300" kern="1200" dirty="0" err="1"/>
            <a:t>vpc</a:t>
          </a:r>
          <a:r>
            <a:rPr lang="en-US" sz="2300" kern="1200" dirty="0"/>
            <a:t>                                         </a:t>
          </a:r>
        </a:p>
      </dsp:txBody>
      <dsp:txXfrm>
        <a:off x="0" y="2929"/>
        <a:ext cx="6609347" cy="499490"/>
      </dsp:txXfrm>
    </dsp:sp>
    <dsp:sp modelId="{FC533061-2C71-402D-BA8C-4CA005D9011C}">
      <dsp:nvSpPr>
        <dsp:cNvPr id="0" name=""/>
        <dsp:cNvSpPr/>
      </dsp:nvSpPr>
      <dsp:spPr>
        <a:xfrm>
          <a:off x="0" y="502420"/>
          <a:ext cx="660934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1D49C-61C3-4EC9-AA0E-9DDF493C203F}">
      <dsp:nvSpPr>
        <dsp:cNvPr id="0" name=""/>
        <dsp:cNvSpPr/>
      </dsp:nvSpPr>
      <dsp:spPr>
        <a:xfrm>
          <a:off x="0" y="502420"/>
          <a:ext cx="6609347" cy="49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 file for subnets</a:t>
          </a:r>
        </a:p>
      </dsp:txBody>
      <dsp:txXfrm>
        <a:off x="0" y="502420"/>
        <a:ext cx="6609347" cy="499490"/>
      </dsp:txXfrm>
    </dsp:sp>
    <dsp:sp modelId="{55D97507-8313-44EB-9256-7C8F467CF163}">
      <dsp:nvSpPr>
        <dsp:cNvPr id="0" name=""/>
        <dsp:cNvSpPr/>
      </dsp:nvSpPr>
      <dsp:spPr>
        <a:xfrm>
          <a:off x="0" y="1001910"/>
          <a:ext cx="660934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E0E5E-BA62-4F0A-B936-0CB477DB7285}">
      <dsp:nvSpPr>
        <dsp:cNvPr id="0" name=""/>
        <dsp:cNvSpPr/>
      </dsp:nvSpPr>
      <dsp:spPr>
        <a:xfrm>
          <a:off x="0" y="1001910"/>
          <a:ext cx="6609347" cy="49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 file for igw</a:t>
          </a:r>
        </a:p>
      </dsp:txBody>
      <dsp:txXfrm>
        <a:off x="0" y="1001910"/>
        <a:ext cx="6609347" cy="499490"/>
      </dsp:txXfrm>
    </dsp:sp>
    <dsp:sp modelId="{442E75FF-C0FE-4A75-97E3-E657CF7C8E1D}">
      <dsp:nvSpPr>
        <dsp:cNvPr id="0" name=""/>
        <dsp:cNvSpPr/>
      </dsp:nvSpPr>
      <dsp:spPr>
        <a:xfrm>
          <a:off x="0" y="1501401"/>
          <a:ext cx="660934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9CD0E-E3AC-40D3-9E85-972655639325}">
      <dsp:nvSpPr>
        <dsp:cNvPr id="0" name=""/>
        <dsp:cNvSpPr/>
      </dsp:nvSpPr>
      <dsp:spPr>
        <a:xfrm>
          <a:off x="0" y="1501401"/>
          <a:ext cx="6609347" cy="49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 file for routetable</a:t>
          </a:r>
        </a:p>
      </dsp:txBody>
      <dsp:txXfrm>
        <a:off x="0" y="1501401"/>
        <a:ext cx="6609347" cy="499490"/>
      </dsp:txXfrm>
    </dsp:sp>
    <dsp:sp modelId="{ECBCC038-6968-4E3C-B9A5-E781A74C62FE}">
      <dsp:nvSpPr>
        <dsp:cNvPr id="0" name=""/>
        <dsp:cNvSpPr/>
      </dsp:nvSpPr>
      <dsp:spPr>
        <a:xfrm>
          <a:off x="0" y="2000892"/>
          <a:ext cx="660934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4E815-C2EF-4C88-996D-C4B1CF2FB319}">
      <dsp:nvSpPr>
        <dsp:cNvPr id="0" name=""/>
        <dsp:cNvSpPr/>
      </dsp:nvSpPr>
      <dsp:spPr>
        <a:xfrm>
          <a:off x="0" y="2000892"/>
          <a:ext cx="6609347" cy="49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 file sg for frontend-tier</a:t>
          </a:r>
        </a:p>
      </dsp:txBody>
      <dsp:txXfrm>
        <a:off x="0" y="2000892"/>
        <a:ext cx="6609347" cy="499490"/>
      </dsp:txXfrm>
    </dsp:sp>
    <dsp:sp modelId="{B661D544-FB29-42A4-B354-B013667195CE}">
      <dsp:nvSpPr>
        <dsp:cNvPr id="0" name=""/>
        <dsp:cNvSpPr/>
      </dsp:nvSpPr>
      <dsp:spPr>
        <a:xfrm>
          <a:off x="0" y="2500382"/>
          <a:ext cx="660934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F99BE-2B85-4F66-88BE-A9B7B1603945}">
      <dsp:nvSpPr>
        <dsp:cNvPr id="0" name=""/>
        <dsp:cNvSpPr/>
      </dsp:nvSpPr>
      <dsp:spPr>
        <a:xfrm>
          <a:off x="0" y="2500382"/>
          <a:ext cx="6609347" cy="49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 file sg for database-tier</a:t>
          </a:r>
        </a:p>
      </dsp:txBody>
      <dsp:txXfrm>
        <a:off x="0" y="2500382"/>
        <a:ext cx="6609347" cy="499490"/>
      </dsp:txXfrm>
    </dsp:sp>
    <dsp:sp modelId="{691BDB29-83F9-4DC3-9E59-7C9C7159E879}">
      <dsp:nvSpPr>
        <dsp:cNvPr id="0" name=""/>
        <dsp:cNvSpPr/>
      </dsp:nvSpPr>
      <dsp:spPr>
        <a:xfrm>
          <a:off x="0" y="2999873"/>
          <a:ext cx="660934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498CA-E218-484B-B9E8-B8FB8E5C1FB8}">
      <dsp:nvSpPr>
        <dsp:cNvPr id="0" name=""/>
        <dsp:cNvSpPr/>
      </dsp:nvSpPr>
      <dsp:spPr>
        <a:xfrm>
          <a:off x="0" y="2999873"/>
          <a:ext cx="6609347" cy="49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 file for user data</a:t>
          </a:r>
        </a:p>
      </dsp:txBody>
      <dsp:txXfrm>
        <a:off x="0" y="2999873"/>
        <a:ext cx="6609347" cy="499490"/>
      </dsp:txXfrm>
    </dsp:sp>
    <dsp:sp modelId="{647B4CD7-7AF7-46B8-A554-8C7E8930E53E}">
      <dsp:nvSpPr>
        <dsp:cNvPr id="0" name=""/>
        <dsp:cNvSpPr/>
      </dsp:nvSpPr>
      <dsp:spPr>
        <a:xfrm>
          <a:off x="0" y="3499364"/>
          <a:ext cx="660934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C7D89-51B5-4260-9728-C4CBA0963F35}">
      <dsp:nvSpPr>
        <dsp:cNvPr id="0" name=""/>
        <dsp:cNvSpPr/>
      </dsp:nvSpPr>
      <dsp:spPr>
        <a:xfrm>
          <a:off x="0" y="3499364"/>
          <a:ext cx="6609347" cy="49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 file for ec2 instances</a:t>
          </a:r>
        </a:p>
      </dsp:txBody>
      <dsp:txXfrm>
        <a:off x="0" y="3499364"/>
        <a:ext cx="6609347" cy="499490"/>
      </dsp:txXfrm>
    </dsp:sp>
    <dsp:sp modelId="{5CFB3AB9-1D1D-47B5-88A5-750F4650C50A}">
      <dsp:nvSpPr>
        <dsp:cNvPr id="0" name=""/>
        <dsp:cNvSpPr/>
      </dsp:nvSpPr>
      <dsp:spPr>
        <a:xfrm>
          <a:off x="0" y="3998854"/>
          <a:ext cx="660934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3AF8D-7106-4D7E-A40F-E9D464FCABE5}">
      <dsp:nvSpPr>
        <dsp:cNvPr id="0" name=""/>
        <dsp:cNvSpPr/>
      </dsp:nvSpPr>
      <dsp:spPr>
        <a:xfrm>
          <a:off x="0" y="3998854"/>
          <a:ext cx="6609347" cy="49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 file for alb</a:t>
          </a:r>
        </a:p>
      </dsp:txBody>
      <dsp:txXfrm>
        <a:off x="0" y="3998854"/>
        <a:ext cx="6609347" cy="499490"/>
      </dsp:txXfrm>
    </dsp:sp>
    <dsp:sp modelId="{09782DF1-3E17-41A5-A12B-6D598CF088A8}">
      <dsp:nvSpPr>
        <dsp:cNvPr id="0" name=""/>
        <dsp:cNvSpPr/>
      </dsp:nvSpPr>
      <dsp:spPr>
        <a:xfrm>
          <a:off x="0" y="4498345"/>
          <a:ext cx="660934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BAB75-027C-4E21-B7F6-8976A288C622}">
      <dsp:nvSpPr>
        <dsp:cNvPr id="0" name=""/>
        <dsp:cNvSpPr/>
      </dsp:nvSpPr>
      <dsp:spPr>
        <a:xfrm>
          <a:off x="0" y="4498345"/>
          <a:ext cx="6609347" cy="49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 file for rds</a:t>
          </a:r>
        </a:p>
      </dsp:txBody>
      <dsp:txXfrm>
        <a:off x="0" y="4498345"/>
        <a:ext cx="6609347" cy="499490"/>
      </dsp:txXfrm>
    </dsp:sp>
    <dsp:sp modelId="{7D13C156-6425-43BD-B379-D9F862361F3A}">
      <dsp:nvSpPr>
        <dsp:cNvPr id="0" name=""/>
        <dsp:cNvSpPr/>
      </dsp:nvSpPr>
      <dsp:spPr>
        <a:xfrm>
          <a:off x="0" y="4997836"/>
          <a:ext cx="660934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92602-A4AF-401E-9F0C-4AA7800CEBF1}">
      <dsp:nvSpPr>
        <dsp:cNvPr id="0" name=""/>
        <dsp:cNvSpPr/>
      </dsp:nvSpPr>
      <dsp:spPr>
        <a:xfrm>
          <a:off x="0" y="4997836"/>
          <a:ext cx="6609347" cy="49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 file for variables</a:t>
          </a:r>
        </a:p>
      </dsp:txBody>
      <dsp:txXfrm>
        <a:off x="0" y="4997836"/>
        <a:ext cx="6609347" cy="499490"/>
      </dsp:txXfrm>
    </dsp:sp>
    <dsp:sp modelId="{3A6A13C5-C9AA-40C1-B9F1-57C6BFEEF658}">
      <dsp:nvSpPr>
        <dsp:cNvPr id="0" name=""/>
        <dsp:cNvSpPr/>
      </dsp:nvSpPr>
      <dsp:spPr>
        <a:xfrm>
          <a:off x="0" y="5497326"/>
          <a:ext cx="660934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26E1F-AEF2-4934-A1BA-E55F5DA5B00D}">
      <dsp:nvSpPr>
        <dsp:cNvPr id="0" name=""/>
        <dsp:cNvSpPr/>
      </dsp:nvSpPr>
      <dsp:spPr>
        <a:xfrm>
          <a:off x="0" y="5497326"/>
          <a:ext cx="6609347" cy="49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 file for output</a:t>
          </a:r>
        </a:p>
      </dsp:txBody>
      <dsp:txXfrm>
        <a:off x="0" y="5497326"/>
        <a:ext cx="6609347" cy="49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2FB6F-BD88-4294-AFBC-02C94FB4B1E7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3ED41-E497-47D2-8E82-BA974FC2F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64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70BB-7522-90A3-B642-AE38ADBFF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BDD16-DFD8-DD23-B8CB-A98E56B44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772F-F116-4ED4-05D5-E03547A6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FF62-2EE7-4BD5-A4C0-49A266764F1B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765E-F788-1884-EC2E-668511D7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D90FA-1001-8397-5033-370D9053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88D-C7C1-4D34-8557-3E72284FB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0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EE72-E487-D3B7-F02B-B21F65CC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252CC-5221-A0E2-AC6C-DFEC586BC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B1BC-A167-0296-081A-C1DFA96B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FF62-2EE7-4BD5-A4C0-49A266764F1B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8CD08-9B76-3A5D-2AA8-7A89F528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5576-4AF7-B212-AE64-9E07442D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88D-C7C1-4D34-8557-3E72284FB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2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BD982-4555-4673-E0AA-A001F21F0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78B12-6033-274C-9DCB-875CFBBD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C6E4E-9569-DA8F-12E3-6888E09E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FF62-2EE7-4BD5-A4C0-49A266764F1B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A262-47A6-61A1-347A-3F35D35A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74BB-F50B-8B42-3246-BF4C8144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88D-C7C1-4D34-8557-3E72284FB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4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C191-0CD9-2680-8FB6-06D2FCB8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EA43-0D32-1212-A8BF-EFBECFA5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B3656-2284-5A8F-90B6-8C1C9F61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FF62-2EE7-4BD5-A4C0-49A266764F1B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21158-DC3D-D03E-B289-2B49768E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6642E-5DB8-1D2C-6EE4-2823BE70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88D-C7C1-4D34-8557-3E72284FB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5AF2-2154-8827-94B8-D83AF525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B413A-2E2B-0A91-C175-821399FB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F43C3-0B03-3EEB-FBF3-FA54C34B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FF62-2EE7-4BD5-A4C0-49A266764F1B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5CC6-0D09-1FE0-75ED-38B7ED36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6C31-B366-6900-1247-3DBDAA57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88D-C7C1-4D34-8557-3E72284FB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7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E081-7727-AFFD-A261-83D62C95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176C-FBE3-1224-1EB9-3191B2907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E1810-53A3-9887-B770-CF69BFC97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4ACF-38ED-4DCB-5105-13E5639F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FF62-2EE7-4BD5-A4C0-49A266764F1B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83C44-B17B-8DB4-3EBE-CAB5E217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382E0-366A-5A33-3D3E-8BD2808D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88D-C7C1-4D34-8557-3E72284FB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38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1C03-3109-DA00-9414-64AB0459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AEF75-3C07-D7D6-DF36-BCA0FEBC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B4C9F-7A48-BBA9-CA1F-E64927BD1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1625F-92A5-7D67-0E6C-EF9679B9E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2C7B0-221C-405A-5A78-ED0A9D215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80600-D5A7-394A-AD0E-48E613D3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FF62-2EE7-4BD5-A4C0-49A266764F1B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49228-CC39-398B-E560-0AD38EE4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916D1-96A0-9EC4-A733-2598C289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88D-C7C1-4D34-8557-3E72284FB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49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874C-15DE-734E-4310-F6D4BDBA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2B1FC-367A-7746-152D-07CB6822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FF62-2EE7-4BD5-A4C0-49A266764F1B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B92A0-73F1-4ADA-CECF-F8C8B54B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D7E6C-D47A-D001-EBEA-1A2C1CB1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88D-C7C1-4D34-8557-3E72284FB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66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7B8B6-4596-7F61-A9EB-489CEDAE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FF62-2EE7-4BD5-A4C0-49A266764F1B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FDFAF-D146-BAAB-6549-3726EB3B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286CA-AC6B-CF26-80ED-0BE3ED87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88D-C7C1-4D34-8557-3E72284FB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6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F6DC-E0B0-8800-021C-2FDC53A6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DC9F-0ABD-8A37-845B-1F303C693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29851-A5C5-E0C4-0F18-415DC5E3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D28C9-3904-2F05-BF8C-EDCCB35E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FF62-2EE7-4BD5-A4C0-49A266764F1B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5ABB0-B76A-B2ED-CF2F-C3DDE6D0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7B43-36DC-09AA-C368-1E7A732F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88D-C7C1-4D34-8557-3E72284FB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55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BA32-AB59-8519-CB14-F93662AE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C31CD-F1D9-4E27-A52B-752736AB1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11BF8-78DA-CD87-1190-1276FEA92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BE7EF-A91C-668E-CC12-F2250CBE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FF62-2EE7-4BD5-A4C0-49A266764F1B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4F3A-8205-2C61-AB7F-8DB0FF12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2B288-C055-B45F-BC30-B212D4CC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88D-C7C1-4D34-8557-3E72284FB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74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39F34-0EB0-7B9C-90CB-E3EBBAC8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A18C7-5A41-0DA1-E7C3-CCB38C86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8D34-8E37-7422-A1CA-89C23F25F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FF62-2EE7-4BD5-A4C0-49A266764F1B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8BAE5-EFB5-E8BC-1BFD-0E3B93A2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6494-CA6C-6363-C6F3-1B319640E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688D-C7C1-4D34-8557-3E72284FB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2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689E-301F-56C3-74C6-44783AC4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Project-1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7AC9-2413-335D-E706-223721181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16554"/>
          </a:xfrm>
        </p:spPr>
        <p:txBody>
          <a:bodyPr>
            <a:noAutofit/>
          </a:bodyPr>
          <a:lstStyle/>
          <a:p>
            <a:endParaRPr lang="en-IN" sz="6000" dirty="0"/>
          </a:p>
          <a:p>
            <a:pPr marL="0" indent="0">
              <a:buNone/>
            </a:pPr>
            <a:r>
              <a:rPr lang="en-IN" sz="6000" dirty="0"/>
              <a:t>Deploying Three-Tier Architecture In AWS Using Terraform</a:t>
            </a:r>
          </a:p>
          <a:p>
            <a:pPr marL="0" indent="0">
              <a:buNone/>
            </a:pPr>
            <a:r>
              <a:rPr lang="en-IN" sz="6000" dirty="0"/>
              <a:t>Y Deepthi</a:t>
            </a:r>
          </a:p>
        </p:txBody>
      </p:sp>
    </p:spTree>
    <p:extLst>
      <p:ext uri="{BB962C8B-B14F-4D97-AF65-F5344CB8AC3E}">
        <p14:creationId xmlns:p14="http://schemas.microsoft.com/office/powerpoint/2010/main" val="358857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AA54-E792-06D9-2517-C4B9DAE3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904" y="365125"/>
            <a:ext cx="10246895" cy="1335338"/>
          </a:xfrm>
        </p:spPr>
        <p:txBody>
          <a:bodyPr>
            <a:normAutofit/>
          </a:bodyPr>
          <a:lstStyle/>
          <a:p>
            <a:r>
              <a:rPr lang="en-IN" sz="5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E0BF-B2B5-F10E-BF80-1313E3D5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04" y="2165684"/>
            <a:ext cx="10246896" cy="4011279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Primary Goals</a:t>
            </a:r>
          </a:p>
          <a:p>
            <a:r>
              <a:rPr lang="en-IN" sz="4000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Pre-Requisites</a:t>
            </a:r>
          </a:p>
          <a:p>
            <a:r>
              <a:rPr lang="en-IN" sz="4000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Project Pipeline</a:t>
            </a:r>
          </a:p>
        </p:txBody>
      </p:sp>
    </p:spTree>
    <p:extLst>
      <p:ext uri="{BB962C8B-B14F-4D97-AF65-F5344CB8AC3E}">
        <p14:creationId xmlns:p14="http://schemas.microsoft.com/office/powerpoint/2010/main" val="407039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9563-C934-4CF1-6D62-AEBFB405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122E-DECE-D247-251D-54B4FC129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906" y="989012"/>
            <a:ext cx="7410917" cy="48720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>
              <a:latin typeface="+mj-lt"/>
              <a:cs typeface="Calibri"/>
            </a:endParaRPr>
          </a:p>
          <a:p>
            <a:pPr marL="0" indent="0">
              <a:buNone/>
            </a:pPr>
            <a:r>
              <a:rPr lang="en-US" sz="3200" b="1" dirty="0">
                <a:latin typeface="Calibri Math"/>
                <a:cs typeface="Calibri"/>
              </a:rPr>
              <a:t>TERRAFORM</a:t>
            </a:r>
            <a:endParaRPr lang="en-US" sz="3200" dirty="0">
              <a:latin typeface="Calibri Math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3200" dirty="0">
              <a:latin typeface="+mj-lt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 dirty="0">
                <a:latin typeface="+mj-lt"/>
                <a:cs typeface="Calibri"/>
              </a:rPr>
              <a:t>Terraform is a tool for building ,changing and versioning infrastructure safely and efficiently.</a:t>
            </a:r>
            <a:endParaRPr lang="en-US" sz="3200" dirty="0">
              <a:latin typeface="+mj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3200" dirty="0">
                <a:latin typeface="+mj-lt"/>
                <a:cs typeface="Calibri"/>
              </a:rPr>
              <a:t>Terraform can manage existing and popular service providers as well as custom in-house solutions.</a:t>
            </a:r>
          </a:p>
          <a:p>
            <a:endParaRPr lang="en-IN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3A249-3256-FC27-14C3-3EE84DCDC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62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07A1-A3D6-B0D9-FA96-2B5FA31C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Calibri Math"/>
              </a:rPr>
              <a:t>Primary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CDEA-F22A-EA2D-3954-9EA02F95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20B0604020202020204" pitchFamily="34" charset="0"/>
              <a:buChar char="Ø"/>
            </a:pPr>
            <a:endParaRPr lang="en-US" sz="2800" dirty="0">
              <a:latin typeface="Times New Roman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Times New Roman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3400" dirty="0">
                <a:latin typeface="Calibri (Body)"/>
                <a:cs typeface="Calibri" panose="020F0502020204030204"/>
              </a:rPr>
              <a:t>Deploying all the </a:t>
            </a:r>
          </a:p>
          <a:p>
            <a:pPr marL="0" indent="0">
              <a:buNone/>
            </a:pPr>
            <a:r>
              <a:rPr lang="en-US" sz="3400" dirty="0">
                <a:latin typeface="Calibri (Body)"/>
                <a:cs typeface="Calibri" panose="020F0502020204030204"/>
              </a:rPr>
              <a:t>Resources required </a:t>
            </a:r>
          </a:p>
          <a:p>
            <a:pPr marL="0" indent="0">
              <a:buNone/>
            </a:pPr>
            <a:r>
              <a:rPr lang="en-US" sz="3400" dirty="0">
                <a:latin typeface="Calibri (Body)"/>
                <a:cs typeface="Calibri" panose="020F0502020204030204"/>
              </a:rPr>
              <a:t>For three-tier </a:t>
            </a:r>
          </a:p>
          <a:p>
            <a:pPr marL="0" indent="0">
              <a:buNone/>
            </a:pPr>
            <a:r>
              <a:rPr lang="en-US" sz="3400" dirty="0">
                <a:latin typeface="Calibri (Body)"/>
                <a:cs typeface="Calibri" panose="020F0502020204030204"/>
              </a:rPr>
              <a:t>Architecture in </a:t>
            </a:r>
            <a:r>
              <a:rPr lang="en-US" sz="3400" dirty="0" err="1">
                <a:latin typeface="Calibri (Body)"/>
                <a:cs typeface="Calibri" panose="020F0502020204030204"/>
              </a:rPr>
              <a:t>aws</a:t>
            </a:r>
            <a:endParaRPr lang="en-US" sz="3400" dirty="0">
              <a:latin typeface="Calibri (Body)"/>
              <a:cs typeface="Calibri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AB8629-10FC-5A0F-13B8-A9B23A046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0" t="28169" r="26180" b="16197"/>
          <a:stretch/>
        </p:blipFill>
        <p:spPr>
          <a:xfrm>
            <a:off x="5588404" y="1825625"/>
            <a:ext cx="5765396" cy="45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6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DF17-A058-5D6B-EBCA-AA167635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Calibri Math"/>
              </a:rPr>
              <a:t>Pre-Requisites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A5D56DA-B067-3600-3C91-C86B2890F3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10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7E6D-F863-FD2E-33A7-4363D89C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E298B-9178-CAF3-B12E-F855FA472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400"/>
            <a:ext cx="3935413" cy="3811588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Calibri Math"/>
              </a:rPr>
              <a:t>Project 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8A0049-1701-81AA-85F6-C84F79CC0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168877"/>
              </p:ext>
            </p:extLst>
          </p:nvPr>
        </p:nvGraphicFramePr>
        <p:xfrm>
          <a:off x="4940968" y="336884"/>
          <a:ext cx="6609348" cy="599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5BF13C-C38E-DC07-44BE-869E1B6071BA}"/>
              </a:ext>
            </a:extLst>
          </p:cNvPr>
          <p:cNvCxnSpPr>
            <a:cxnSpLocks/>
          </p:cNvCxnSpPr>
          <p:nvPr/>
        </p:nvCxnSpPr>
        <p:spPr>
          <a:xfrm>
            <a:off x="4940968" y="336884"/>
            <a:ext cx="0" cy="5991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62811B-4DFD-EE9C-B573-F9D7EA0899CC}"/>
              </a:ext>
            </a:extLst>
          </p:cNvPr>
          <p:cNvCxnSpPr>
            <a:cxnSpLocks/>
          </p:cNvCxnSpPr>
          <p:nvPr/>
        </p:nvCxnSpPr>
        <p:spPr>
          <a:xfrm flipH="1">
            <a:off x="11586411" y="268941"/>
            <a:ext cx="36094" cy="6067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B9846-E17C-6257-8304-0D0DC37456F6}"/>
              </a:ext>
            </a:extLst>
          </p:cNvPr>
          <p:cNvCxnSpPr>
            <a:cxnSpLocks/>
          </p:cNvCxnSpPr>
          <p:nvPr/>
        </p:nvCxnSpPr>
        <p:spPr>
          <a:xfrm>
            <a:off x="4940968" y="6328610"/>
            <a:ext cx="66815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56559B-04A1-DB18-CB06-84C1C9FABEB5}"/>
              </a:ext>
            </a:extLst>
          </p:cNvPr>
          <p:cNvCxnSpPr/>
          <p:nvPr/>
        </p:nvCxnSpPr>
        <p:spPr>
          <a:xfrm>
            <a:off x="4940968" y="336884"/>
            <a:ext cx="0" cy="5855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58C45B-CE21-FE2B-357B-C45F62E0ACCE}"/>
              </a:ext>
            </a:extLst>
          </p:cNvPr>
          <p:cNvCxnSpPr>
            <a:cxnSpLocks/>
          </p:cNvCxnSpPr>
          <p:nvPr/>
        </p:nvCxnSpPr>
        <p:spPr>
          <a:xfrm>
            <a:off x="4940967" y="336884"/>
            <a:ext cx="6681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56559B-04A1-DB18-CB06-84C1C9FABEB5}"/>
              </a:ext>
            </a:extLst>
          </p:cNvPr>
          <p:cNvCxnSpPr>
            <a:cxnSpLocks/>
          </p:cNvCxnSpPr>
          <p:nvPr/>
        </p:nvCxnSpPr>
        <p:spPr>
          <a:xfrm>
            <a:off x="4772025" y="277140"/>
            <a:ext cx="0" cy="61112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394A-4E15-3284-7651-32879A2C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448" y="396656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Calibri Math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0FA45-BD13-D49D-D83D-E7A691640D2A}"/>
              </a:ext>
            </a:extLst>
          </p:cNvPr>
          <p:cNvSpPr txBox="1"/>
          <p:nvPr/>
        </p:nvSpPr>
        <p:spPr>
          <a:xfrm>
            <a:off x="1265183" y="1847982"/>
            <a:ext cx="6759466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>
                <a:latin typeface="Calibri (Body)"/>
                <a:cs typeface="Calibri" panose="020F0502020204030204"/>
              </a:rPr>
              <a:t>We can use auto scaling , for high availability ,no down-time, self-healing .by means auto scaling which creates automatically servers if there is heavy traffic on a server</a:t>
            </a:r>
            <a:endParaRPr lang="en-IN" sz="3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4275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CA5-DB29-6307-871E-7747413F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7000" dirty="0">
                <a:latin typeface="Calibri Math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393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Calibri Math</vt:lpstr>
      <vt:lpstr>Cambria Math</vt:lpstr>
      <vt:lpstr>Times New Roman</vt:lpstr>
      <vt:lpstr>Wingdings</vt:lpstr>
      <vt:lpstr>Office Theme</vt:lpstr>
      <vt:lpstr>Project-1</vt:lpstr>
      <vt:lpstr>AGENDA</vt:lpstr>
      <vt:lpstr>PowerPoint Presentation</vt:lpstr>
      <vt:lpstr>Primary Goals</vt:lpstr>
      <vt:lpstr>Pre-Requisites</vt:lpstr>
      <vt:lpstr>PowerPoint Presentation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</dc:title>
  <dc:creator>Deepthi Yeturi</dc:creator>
  <cp:lastModifiedBy>Deepthi Yeturi</cp:lastModifiedBy>
  <cp:revision>1</cp:revision>
  <dcterms:created xsi:type="dcterms:W3CDTF">2023-05-04T06:43:15Z</dcterms:created>
  <dcterms:modified xsi:type="dcterms:W3CDTF">2023-05-04T08:07:33Z</dcterms:modified>
</cp:coreProperties>
</file>