
<file path=[Content_Types].xml><?xml version="1.0" encoding="utf-8"?>
<Types xmlns="http://schemas.openxmlformats.org/package/2006/content-types">
  <Default Extension="jpeg" ContentType="image/jpeg"/>
  <Default Extension="jpg" ContentType="image/unknown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thi Yeturi" userId="27332e21b0c84432" providerId="LiveId" clId="{858BDB64-782C-4275-809D-A01355ECE0DC}"/>
    <pc:docChg chg="undo redo custSel addSld delSld modSld sldOrd">
      <pc:chgData name="Deepthi Yeturi" userId="27332e21b0c84432" providerId="LiveId" clId="{858BDB64-782C-4275-809D-A01355ECE0DC}" dt="2023-06-21T08:59:46.014" v="418"/>
      <pc:docMkLst>
        <pc:docMk/>
      </pc:docMkLst>
      <pc:sldChg chg="modSp mod modTransition">
        <pc:chgData name="Deepthi Yeturi" userId="27332e21b0c84432" providerId="LiveId" clId="{858BDB64-782C-4275-809D-A01355ECE0DC}" dt="2023-06-21T08:56:32.345" v="402"/>
        <pc:sldMkLst>
          <pc:docMk/>
          <pc:sldMk cId="1092019801" sldId="256"/>
        </pc:sldMkLst>
        <pc:spChg chg="mod">
          <ac:chgData name="Deepthi Yeturi" userId="27332e21b0c84432" providerId="LiveId" clId="{858BDB64-782C-4275-809D-A01355ECE0DC}" dt="2023-06-20T08:45:51.691" v="80" actId="313"/>
          <ac:spMkLst>
            <pc:docMk/>
            <pc:sldMk cId="1092019801" sldId="256"/>
            <ac:spMk id="2" creationId="{43451B90-FC99-18D8-DF90-F2ABAD5660C1}"/>
          </ac:spMkLst>
        </pc:spChg>
        <pc:spChg chg="mod">
          <ac:chgData name="Deepthi Yeturi" userId="27332e21b0c84432" providerId="LiveId" clId="{858BDB64-782C-4275-809D-A01355ECE0DC}" dt="2023-06-20T08:50:30.172" v="105" actId="207"/>
          <ac:spMkLst>
            <pc:docMk/>
            <pc:sldMk cId="1092019801" sldId="256"/>
            <ac:spMk id="3" creationId="{F418FB83-EFA6-873B-119C-982970CA042C}"/>
          </ac:spMkLst>
        </pc:spChg>
      </pc:sldChg>
      <pc:sldChg chg="new del">
        <pc:chgData name="Deepthi Yeturi" userId="27332e21b0c84432" providerId="LiveId" clId="{858BDB64-782C-4275-809D-A01355ECE0DC}" dt="2023-06-20T08:51:45.266" v="118" actId="47"/>
        <pc:sldMkLst>
          <pc:docMk/>
          <pc:sldMk cId="3649115667" sldId="257"/>
        </pc:sldMkLst>
      </pc:sldChg>
      <pc:sldChg chg="addSp delSp modSp new mod ord modTransition">
        <pc:chgData name="Deepthi Yeturi" userId="27332e21b0c84432" providerId="LiveId" clId="{858BDB64-782C-4275-809D-A01355ECE0DC}" dt="2023-06-21T08:56:21.704" v="401"/>
        <pc:sldMkLst>
          <pc:docMk/>
          <pc:sldMk cId="1114946715" sldId="258"/>
        </pc:sldMkLst>
        <pc:spChg chg="add mod">
          <ac:chgData name="Deepthi Yeturi" userId="27332e21b0c84432" providerId="LiveId" clId="{858BDB64-782C-4275-809D-A01355ECE0DC}" dt="2023-06-20T08:50:45.968" v="107" actId="255"/>
          <ac:spMkLst>
            <pc:docMk/>
            <pc:sldMk cId="1114946715" sldId="258"/>
            <ac:spMk id="2" creationId="{04AE5993-F6EF-B7FB-B7CA-45372C08E79A}"/>
          </ac:spMkLst>
        </pc:spChg>
        <pc:spChg chg="add mod">
          <ac:chgData name="Deepthi Yeturi" userId="27332e21b0c84432" providerId="LiveId" clId="{858BDB64-782C-4275-809D-A01355ECE0DC}" dt="2023-06-20T08:43:12.804" v="8"/>
          <ac:spMkLst>
            <pc:docMk/>
            <pc:sldMk cId="1114946715" sldId="258"/>
            <ac:spMk id="3" creationId="{4182F409-B703-DEDA-B723-A2495C79F2B7}"/>
          </ac:spMkLst>
        </pc:spChg>
        <pc:spChg chg="add del mod">
          <ac:chgData name="Deepthi Yeturi" userId="27332e21b0c84432" providerId="LiveId" clId="{858BDB64-782C-4275-809D-A01355ECE0DC}" dt="2023-06-20T08:46:01.513" v="81" actId="478"/>
          <ac:spMkLst>
            <pc:docMk/>
            <pc:sldMk cId="1114946715" sldId="258"/>
            <ac:spMk id="4" creationId="{58D1E21E-2C3A-7D2B-EA0A-DE5B4E4201E2}"/>
          </ac:spMkLst>
        </pc:spChg>
        <pc:spChg chg="add mod">
          <ac:chgData name="Deepthi Yeturi" userId="27332e21b0c84432" providerId="LiveId" clId="{858BDB64-782C-4275-809D-A01355ECE0DC}" dt="2023-06-20T08:46:41.780" v="90" actId="255"/>
          <ac:spMkLst>
            <pc:docMk/>
            <pc:sldMk cId="1114946715" sldId="258"/>
            <ac:spMk id="6" creationId="{9A2CCA35-71D3-62FA-367D-B87DE6E141C5}"/>
          </ac:spMkLst>
        </pc:spChg>
      </pc:sldChg>
      <pc:sldChg chg="addSp modSp new mod ord modTransition">
        <pc:chgData name="Deepthi Yeturi" userId="27332e21b0c84432" providerId="LiveId" clId="{858BDB64-782C-4275-809D-A01355ECE0DC}" dt="2023-06-21T08:57:19.098" v="403"/>
        <pc:sldMkLst>
          <pc:docMk/>
          <pc:sldMk cId="2061995349" sldId="259"/>
        </pc:sldMkLst>
        <pc:spChg chg="add mod">
          <ac:chgData name="Deepthi Yeturi" userId="27332e21b0c84432" providerId="LiveId" clId="{858BDB64-782C-4275-809D-A01355ECE0DC}" dt="2023-06-20T08:51:03.648" v="108" actId="14100"/>
          <ac:spMkLst>
            <pc:docMk/>
            <pc:sldMk cId="2061995349" sldId="259"/>
            <ac:spMk id="3" creationId="{5CE47E1E-6D6C-4452-C745-F5FDA54DC0CA}"/>
          </ac:spMkLst>
        </pc:spChg>
        <pc:spChg chg="add mod">
          <ac:chgData name="Deepthi Yeturi" userId="27332e21b0c84432" providerId="LiveId" clId="{858BDB64-782C-4275-809D-A01355ECE0DC}" dt="2023-06-20T08:51:29.898" v="117" actId="20577"/>
          <ac:spMkLst>
            <pc:docMk/>
            <pc:sldMk cId="2061995349" sldId="259"/>
            <ac:spMk id="4" creationId="{9FFD94C3-2537-BE09-77F1-2474E92AEBA5}"/>
          </ac:spMkLst>
        </pc:spChg>
      </pc:sldChg>
      <pc:sldChg chg="addSp modSp new mod ord modTransition">
        <pc:chgData name="Deepthi Yeturi" userId="27332e21b0c84432" providerId="LiveId" clId="{858BDB64-782C-4275-809D-A01355ECE0DC}" dt="2023-06-21T08:55:21.090" v="398"/>
        <pc:sldMkLst>
          <pc:docMk/>
          <pc:sldMk cId="2490214921" sldId="260"/>
        </pc:sldMkLst>
        <pc:spChg chg="add mod">
          <ac:chgData name="Deepthi Yeturi" userId="27332e21b0c84432" providerId="LiveId" clId="{858BDB64-782C-4275-809D-A01355ECE0DC}" dt="2023-06-20T08:52:04.946" v="144" actId="20577"/>
          <ac:spMkLst>
            <pc:docMk/>
            <pc:sldMk cId="2490214921" sldId="260"/>
            <ac:spMk id="2" creationId="{B3A289D6-2A47-8009-23EB-5BD01F2F0BC4}"/>
          </ac:spMkLst>
        </pc:spChg>
        <pc:spChg chg="add mod">
          <ac:chgData name="Deepthi Yeturi" userId="27332e21b0c84432" providerId="LiveId" clId="{858BDB64-782C-4275-809D-A01355ECE0DC}" dt="2023-06-21T08:24:03.402" v="381" actId="20577"/>
          <ac:spMkLst>
            <pc:docMk/>
            <pc:sldMk cId="2490214921" sldId="260"/>
            <ac:spMk id="4" creationId="{D2E7ECA7-1D28-58D4-4A1D-332C690180D4}"/>
          </ac:spMkLst>
        </pc:spChg>
      </pc:sldChg>
      <pc:sldChg chg="addSp modSp new mod modTransition">
        <pc:chgData name="Deepthi Yeturi" userId="27332e21b0c84432" providerId="LiveId" clId="{858BDB64-782C-4275-809D-A01355ECE0DC}" dt="2023-06-21T08:55:27.138" v="399"/>
        <pc:sldMkLst>
          <pc:docMk/>
          <pc:sldMk cId="2486780213" sldId="261"/>
        </pc:sldMkLst>
        <pc:spChg chg="add mod">
          <ac:chgData name="Deepthi Yeturi" userId="27332e21b0c84432" providerId="LiveId" clId="{858BDB64-782C-4275-809D-A01355ECE0DC}" dt="2023-06-20T08:54:06.475" v="168" actId="20577"/>
          <ac:spMkLst>
            <pc:docMk/>
            <pc:sldMk cId="2486780213" sldId="261"/>
            <ac:spMk id="2" creationId="{045E6B0F-5759-6675-AE31-827F67A791FE}"/>
          </ac:spMkLst>
        </pc:spChg>
        <pc:spChg chg="add mod">
          <ac:chgData name="Deepthi Yeturi" userId="27332e21b0c84432" providerId="LiveId" clId="{858BDB64-782C-4275-809D-A01355ECE0DC}" dt="2023-06-20T09:02:27.741" v="184" actId="255"/>
          <ac:spMkLst>
            <pc:docMk/>
            <pc:sldMk cId="2486780213" sldId="261"/>
            <ac:spMk id="4" creationId="{4C839BCB-CED6-54FB-C802-7137BF8CADA2}"/>
          </ac:spMkLst>
        </pc:spChg>
        <pc:spChg chg="add mod">
          <ac:chgData name="Deepthi Yeturi" userId="27332e21b0c84432" providerId="LiveId" clId="{858BDB64-782C-4275-809D-A01355ECE0DC}" dt="2023-06-20T09:02:45.731" v="200" actId="20577"/>
          <ac:spMkLst>
            <pc:docMk/>
            <pc:sldMk cId="2486780213" sldId="261"/>
            <ac:spMk id="5" creationId="{9748283D-43F9-E48E-0B62-3AA195C7E780}"/>
          </ac:spMkLst>
        </pc:spChg>
        <pc:spChg chg="add mod">
          <ac:chgData name="Deepthi Yeturi" userId="27332e21b0c84432" providerId="LiveId" clId="{858BDB64-782C-4275-809D-A01355ECE0DC}" dt="2023-06-20T09:04:05.558" v="210" actId="14100"/>
          <ac:spMkLst>
            <pc:docMk/>
            <pc:sldMk cId="2486780213" sldId="261"/>
            <ac:spMk id="7" creationId="{19A7EE85-3218-A691-6A15-F51E1B20C455}"/>
          </ac:spMkLst>
        </pc:spChg>
      </pc:sldChg>
      <pc:sldChg chg="addSp delSp modSp new mod modTransition">
        <pc:chgData name="Deepthi Yeturi" userId="27332e21b0c84432" providerId="LiveId" clId="{858BDB64-782C-4275-809D-A01355ECE0DC}" dt="2023-06-21T08:57:53.940" v="409"/>
        <pc:sldMkLst>
          <pc:docMk/>
          <pc:sldMk cId="2838254373" sldId="262"/>
        </pc:sldMkLst>
        <pc:spChg chg="add del">
          <ac:chgData name="Deepthi Yeturi" userId="27332e21b0c84432" providerId="LiveId" clId="{858BDB64-782C-4275-809D-A01355ECE0DC}" dt="2023-06-20T09:05:12.327" v="213" actId="22"/>
          <ac:spMkLst>
            <pc:docMk/>
            <pc:sldMk cId="2838254373" sldId="262"/>
            <ac:spMk id="3" creationId="{6BD20ECD-848B-8F76-0D42-650495C5A72B}"/>
          </ac:spMkLst>
        </pc:spChg>
        <pc:spChg chg="add del">
          <ac:chgData name="Deepthi Yeturi" userId="27332e21b0c84432" providerId="LiveId" clId="{858BDB64-782C-4275-809D-A01355ECE0DC}" dt="2023-06-20T09:05:21.410" v="215" actId="22"/>
          <ac:spMkLst>
            <pc:docMk/>
            <pc:sldMk cId="2838254373" sldId="262"/>
            <ac:spMk id="5" creationId="{7AC8B280-94F2-48B0-4D05-2DE9C13DB4BA}"/>
          </ac:spMkLst>
        </pc:spChg>
        <pc:spChg chg="add del">
          <ac:chgData name="Deepthi Yeturi" userId="27332e21b0c84432" providerId="LiveId" clId="{858BDB64-782C-4275-809D-A01355ECE0DC}" dt="2023-06-20T09:05:29.961" v="217" actId="22"/>
          <ac:spMkLst>
            <pc:docMk/>
            <pc:sldMk cId="2838254373" sldId="262"/>
            <ac:spMk id="7" creationId="{A9B49C1B-E2B9-5EC5-7A6C-AFA541529A08}"/>
          </ac:spMkLst>
        </pc:spChg>
        <pc:spChg chg="add del">
          <ac:chgData name="Deepthi Yeturi" userId="27332e21b0c84432" providerId="LiveId" clId="{858BDB64-782C-4275-809D-A01355ECE0DC}" dt="2023-06-20T09:05:37.789" v="219" actId="22"/>
          <ac:spMkLst>
            <pc:docMk/>
            <pc:sldMk cId="2838254373" sldId="262"/>
            <ac:spMk id="9" creationId="{92237804-A8D4-6F7B-FB66-5254D9950E68}"/>
          </ac:spMkLst>
        </pc:spChg>
        <pc:spChg chg="add del mod">
          <ac:chgData name="Deepthi Yeturi" userId="27332e21b0c84432" providerId="LiveId" clId="{858BDB64-782C-4275-809D-A01355ECE0DC}" dt="2023-06-20T09:06:05.737" v="223" actId="478"/>
          <ac:spMkLst>
            <pc:docMk/>
            <pc:sldMk cId="2838254373" sldId="262"/>
            <ac:spMk id="11" creationId="{F79F2908-22A9-7531-B114-C5ACF9D07C7D}"/>
          </ac:spMkLst>
        </pc:spChg>
        <pc:spChg chg="add mod">
          <ac:chgData name="Deepthi Yeturi" userId="27332e21b0c84432" providerId="LiveId" clId="{858BDB64-782C-4275-809D-A01355ECE0DC}" dt="2023-06-20T09:07:09.584" v="305" actId="14100"/>
          <ac:spMkLst>
            <pc:docMk/>
            <pc:sldMk cId="2838254373" sldId="262"/>
            <ac:spMk id="13" creationId="{490E4BAA-971E-853E-06B0-08D8C097423D}"/>
          </ac:spMkLst>
        </pc:spChg>
        <pc:spChg chg="add mod">
          <ac:chgData name="Deepthi Yeturi" userId="27332e21b0c84432" providerId="LiveId" clId="{858BDB64-782C-4275-809D-A01355ECE0DC}" dt="2023-06-20T09:08:23.573" v="317" actId="14100"/>
          <ac:spMkLst>
            <pc:docMk/>
            <pc:sldMk cId="2838254373" sldId="262"/>
            <ac:spMk id="15" creationId="{3F252787-D2CF-8089-E844-AD5ED447FDF0}"/>
          </ac:spMkLst>
        </pc:spChg>
      </pc:sldChg>
      <pc:sldChg chg="addSp modSp new mod modTransition">
        <pc:chgData name="Deepthi Yeturi" userId="27332e21b0c84432" providerId="LiveId" clId="{858BDB64-782C-4275-809D-A01355ECE0DC}" dt="2023-06-21T08:58:09.393" v="410"/>
        <pc:sldMkLst>
          <pc:docMk/>
          <pc:sldMk cId="1122025337" sldId="263"/>
        </pc:sldMkLst>
        <pc:spChg chg="add mod">
          <ac:chgData name="Deepthi Yeturi" userId="27332e21b0c84432" providerId="LiveId" clId="{858BDB64-782C-4275-809D-A01355ECE0DC}" dt="2023-06-21T08:44:34.225" v="386" actId="1076"/>
          <ac:spMkLst>
            <pc:docMk/>
            <pc:sldMk cId="1122025337" sldId="263"/>
            <ac:spMk id="3" creationId="{E090BDA7-3C3A-81BB-19D2-4BF3D5C7B506}"/>
          </ac:spMkLst>
        </pc:spChg>
        <pc:picChg chg="add mod">
          <ac:chgData name="Deepthi Yeturi" userId="27332e21b0c84432" providerId="LiveId" clId="{858BDB64-782C-4275-809D-A01355ECE0DC}" dt="2023-06-21T08:43:13.060" v="385" actId="1076"/>
          <ac:picMkLst>
            <pc:docMk/>
            <pc:sldMk cId="1122025337" sldId="263"/>
            <ac:picMk id="4" creationId="{1D826C5D-91FF-DA3B-C62E-BA6F611805A0}"/>
          </ac:picMkLst>
        </pc:picChg>
      </pc:sldChg>
      <pc:sldChg chg="new del ord">
        <pc:chgData name="Deepthi Yeturi" userId="27332e21b0c84432" providerId="LiveId" clId="{858BDB64-782C-4275-809D-A01355ECE0DC}" dt="2023-06-20T09:09:03.475" v="322" actId="47"/>
        <pc:sldMkLst>
          <pc:docMk/>
          <pc:sldMk cId="3518988212" sldId="263"/>
        </pc:sldMkLst>
      </pc:sldChg>
      <pc:sldChg chg="modSp new del mod">
        <pc:chgData name="Deepthi Yeturi" userId="27332e21b0c84432" providerId="LiveId" clId="{858BDB64-782C-4275-809D-A01355ECE0DC}" dt="2023-06-20T09:09:25.459" v="336" actId="47"/>
        <pc:sldMkLst>
          <pc:docMk/>
          <pc:sldMk cId="1506171014" sldId="264"/>
        </pc:sldMkLst>
        <pc:spChg chg="mod">
          <ac:chgData name="Deepthi Yeturi" userId="27332e21b0c84432" providerId="LiveId" clId="{858BDB64-782C-4275-809D-A01355ECE0DC}" dt="2023-06-20T09:09:13.048" v="335" actId="20577"/>
          <ac:spMkLst>
            <pc:docMk/>
            <pc:sldMk cId="1506171014" sldId="264"/>
            <ac:spMk id="2" creationId="{8788A363-E84B-2B3C-7228-D42CA3410F34}"/>
          </ac:spMkLst>
        </pc:spChg>
      </pc:sldChg>
      <pc:sldChg chg="addSp modSp new mod modTransition">
        <pc:chgData name="Deepthi Yeturi" userId="27332e21b0c84432" providerId="LiveId" clId="{858BDB64-782C-4275-809D-A01355ECE0DC}" dt="2023-06-21T08:59:46.014" v="418"/>
        <pc:sldMkLst>
          <pc:docMk/>
          <pc:sldMk cId="2135689389" sldId="264"/>
        </pc:sldMkLst>
        <pc:spChg chg="add mod">
          <ac:chgData name="Deepthi Yeturi" userId="27332e21b0c84432" providerId="LiveId" clId="{858BDB64-782C-4275-809D-A01355ECE0DC}" dt="2023-06-20T09:59:56.844" v="374" actId="1076"/>
          <ac:spMkLst>
            <pc:docMk/>
            <pc:sldMk cId="2135689389" sldId="264"/>
            <ac:spMk id="2" creationId="{921CCFAE-59BA-44CF-A844-4EA1C2F1DBC1}"/>
          </ac:spMkLst>
        </pc:spChg>
        <pc:picChg chg="add mod">
          <ac:chgData name="Deepthi Yeturi" userId="27332e21b0c84432" providerId="LiveId" clId="{858BDB64-782C-4275-809D-A01355ECE0DC}" dt="2023-06-21T08:45:16.636" v="390" actId="1076"/>
          <ac:picMkLst>
            <pc:docMk/>
            <pc:sldMk cId="2135689389" sldId="264"/>
            <ac:picMk id="4" creationId="{BDF7D670-D092-50AE-8A1F-33218BD3A51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51B90-FC99-18D8-DF90-F2ABAD566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758" y="3085766"/>
            <a:ext cx="11454063" cy="3684900"/>
          </a:xfrm>
        </p:spPr>
        <p:txBody>
          <a:bodyPr>
            <a:normAutofit fontScale="90000"/>
          </a:bodyPr>
          <a:lstStyle/>
          <a:p>
            <a:br>
              <a:rPr lang="en-US" altLang="zh-CN" sz="3600" b="1" dirty="0">
                <a:gradFill>
                  <a:gsLst>
                    <a:gs pos="44000">
                      <a:srgbClr val="8CD5DB"/>
                    </a:gs>
                    <a:gs pos="0">
                      <a:srgbClr val="F19881"/>
                    </a:gs>
                    <a:gs pos="100000">
                      <a:srgbClr val="F6957C"/>
                    </a:gs>
                  </a:gsLst>
                  <a:lin ang="10800000" scaled="0"/>
                </a:gradFill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</a:rPr>
            </a:br>
            <a:br>
              <a:rPr lang="en-US" altLang="zh-CN" sz="3600" b="1" dirty="0">
                <a:gradFill>
                  <a:gsLst>
                    <a:gs pos="44000">
                      <a:srgbClr val="8CD5DB"/>
                    </a:gs>
                    <a:gs pos="0">
                      <a:srgbClr val="F19881"/>
                    </a:gs>
                    <a:gs pos="100000">
                      <a:srgbClr val="F6957C"/>
                    </a:gs>
                  </a:gsLst>
                  <a:lin ang="10800000" scaled="0"/>
                </a:gradFill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</a:rPr>
            </a:br>
            <a:br>
              <a:rPr lang="en-US" altLang="zh-CN" sz="3600" b="1" dirty="0">
                <a:gradFill>
                  <a:gsLst>
                    <a:gs pos="44000">
                      <a:srgbClr val="8CD5DB"/>
                    </a:gs>
                    <a:gs pos="0">
                      <a:srgbClr val="F19881"/>
                    </a:gs>
                    <a:gs pos="100000">
                      <a:srgbClr val="F6957C"/>
                    </a:gs>
                  </a:gsLst>
                  <a:lin ang="10800000" scaled="0"/>
                </a:gradFill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</a:rPr>
            </a:br>
            <a:br>
              <a:rPr lang="en-US" altLang="zh-CN" sz="3600" b="1" dirty="0">
                <a:gradFill>
                  <a:gsLst>
                    <a:gs pos="44000">
                      <a:srgbClr val="8CD5DB"/>
                    </a:gs>
                    <a:gs pos="0">
                      <a:srgbClr val="F19881"/>
                    </a:gs>
                    <a:gs pos="100000">
                      <a:srgbClr val="F6957C"/>
                    </a:gs>
                  </a:gsLst>
                  <a:lin ang="10800000" scaled="0"/>
                </a:gradFill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</a:rPr>
            </a:br>
            <a:br>
              <a:rPr lang="en-US" altLang="zh-CN" sz="3600" b="1" dirty="0">
                <a:gradFill>
                  <a:gsLst>
                    <a:gs pos="44000">
                      <a:srgbClr val="8CD5DB"/>
                    </a:gs>
                    <a:gs pos="0">
                      <a:srgbClr val="F19881"/>
                    </a:gs>
                    <a:gs pos="100000">
                      <a:srgbClr val="F6957C"/>
                    </a:gs>
                  </a:gsLst>
                  <a:lin ang="10800000" scaled="0"/>
                </a:gradFill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</a:rPr>
            </a:br>
            <a:br>
              <a:rPr lang="en-US" altLang="zh-CN" sz="3600" b="1" dirty="0">
                <a:gradFill>
                  <a:gsLst>
                    <a:gs pos="44000">
                      <a:srgbClr val="8CD5DB"/>
                    </a:gs>
                    <a:gs pos="0">
                      <a:srgbClr val="F19881"/>
                    </a:gs>
                    <a:gs pos="100000">
                      <a:srgbClr val="F6957C"/>
                    </a:gs>
                  </a:gsLst>
                  <a:lin ang="10800000" scaled="0"/>
                </a:gradFill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</a:rPr>
            </a:br>
            <a:br>
              <a:rPr lang="en-US" altLang="zh-CN" sz="3600" b="1" dirty="0">
                <a:gradFill>
                  <a:gsLst>
                    <a:gs pos="44000">
                      <a:srgbClr val="8CD5DB"/>
                    </a:gs>
                    <a:gs pos="0">
                      <a:srgbClr val="F19881"/>
                    </a:gs>
                    <a:gs pos="100000">
                      <a:srgbClr val="F6957C"/>
                    </a:gs>
                  </a:gsLst>
                  <a:lin ang="10800000" scaled="0"/>
                </a:gradFill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</a:rPr>
            </a:br>
            <a:br>
              <a:rPr lang="en-US" altLang="zh-CN" sz="3600" b="1" dirty="0">
                <a:gradFill>
                  <a:gsLst>
                    <a:gs pos="44000">
                      <a:srgbClr val="8CD5DB"/>
                    </a:gs>
                    <a:gs pos="0">
                      <a:srgbClr val="F19881"/>
                    </a:gs>
                    <a:gs pos="100000">
                      <a:srgbClr val="F6957C"/>
                    </a:gs>
                  </a:gsLst>
                  <a:lin ang="10800000" scaled="0"/>
                </a:gradFill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</a:rPr>
            </a:br>
            <a:br>
              <a:rPr lang="en-US" altLang="zh-CN" sz="3600" b="1" dirty="0">
                <a:gradFill>
                  <a:gsLst>
                    <a:gs pos="44000">
                      <a:srgbClr val="8CD5DB"/>
                    </a:gs>
                    <a:gs pos="0">
                      <a:srgbClr val="F19881"/>
                    </a:gs>
                    <a:gs pos="100000">
                      <a:srgbClr val="F6957C"/>
                    </a:gs>
                  </a:gsLst>
                  <a:lin ang="10800000" scaled="0"/>
                </a:gradFill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</a:rPr>
            </a:br>
            <a:br>
              <a:rPr lang="en-US" altLang="zh-CN" sz="3600" b="1" dirty="0">
                <a:gradFill>
                  <a:gsLst>
                    <a:gs pos="44000">
                      <a:srgbClr val="8CD5DB"/>
                    </a:gs>
                    <a:gs pos="0">
                      <a:srgbClr val="F19881"/>
                    </a:gs>
                    <a:gs pos="100000">
                      <a:srgbClr val="F6957C"/>
                    </a:gs>
                  </a:gsLst>
                  <a:lin ang="10800000" scaled="0"/>
                </a:gradFill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</a:rPr>
            </a:br>
            <a:r>
              <a:rPr lang="en-US" altLang="zh-CN" sz="3600" b="1" dirty="0">
                <a:gradFill>
                  <a:gsLst>
                    <a:gs pos="44000">
                      <a:srgbClr val="8CD5DB"/>
                    </a:gs>
                    <a:gs pos="0">
                      <a:srgbClr val="F19881"/>
                    </a:gs>
                    <a:gs pos="100000">
                      <a:srgbClr val="F6957C"/>
                    </a:gs>
                  </a:gsLst>
                  <a:lin ang="10800000" scaled="0"/>
                </a:gradFill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</a:rPr>
              <a:t>         </a:t>
            </a:r>
            <a:br>
              <a:rPr lang="en-US" altLang="zh-CN" sz="3600" b="1" dirty="0">
                <a:gradFill>
                  <a:gsLst>
                    <a:gs pos="44000">
                      <a:srgbClr val="8CD5DB"/>
                    </a:gs>
                    <a:gs pos="0">
                      <a:srgbClr val="F19881"/>
                    </a:gs>
                    <a:gs pos="100000">
                      <a:srgbClr val="F6957C"/>
                    </a:gs>
                  </a:gsLst>
                  <a:lin ang="10800000" scaled="0"/>
                </a:gradFill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</a:rPr>
            </a:br>
            <a:r>
              <a:rPr lang="en-US" altLang="zh-CN" sz="5600" b="1" dirty="0">
                <a:solidFill>
                  <a:schemeClr val="bg1"/>
                </a:solidFill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</a:rPr>
              <a:t>Deploying java APPLICATION USING Jenkins pipeline</a:t>
            </a:r>
            <a:br>
              <a:rPr lang="en-US" altLang="zh-CN" sz="3600" b="1" dirty="0">
                <a:gradFill>
                  <a:gsLst>
                    <a:gs pos="44000">
                      <a:srgbClr val="8CD5DB"/>
                    </a:gs>
                    <a:gs pos="0">
                      <a:srgbClr val="F19881"/>
                    </a:gs>
                    <a:gs pos="100000">
                      <a:srgbClr val="F6957C"/>
                    </a:gs>
                  </a:gsLst>
                  <a:lin ang="10800000" scaled="0"/>
                </a:gradFill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</a:rPr>
            </a:br>
            <a:br>
              <a:rPr lang="en-US" altLang="zh-CN" sz="3600" b="1" dirty="0">
                <a:gradFill>
                  <a:gsLst>
                    <a:gs pos="44000">
                      <a:srgbClr val="8CD5DB"/>
                    </a:gs>
                    <a:gs pos="0">
                      <a:srgbClr val="F19881"/>
                    </a:gs>
                    <a:gs pos="100000">
                      <a:srgbClr val="F6957C"/>
                    </a:gs>
                  </a:gsLst>
                  <a:lin ang="10800000" scaled="0"/>
                </a:gradFill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FB83-EFA6-873B-119C-982970CA04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9016" y="1324372"/>
            <a:ext cx="10993546" cy="590321"/>
          </a:xfrm>
        </p:spPr>
        <p:txBody>
          <a:bodyPr>
            <a:noAutofit/>
          </a:bodyPr>
          <a:lstStyle/>
          <a:p>
            <a:r>
              <a:rPr lang="en-IN" sz="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Project-5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FB94DF-78AB-E290-D4BB-6B31826DC580}"/>
              </a:ext>
            </a:extLst>
          </p:cNvPr>
          <p:cNvSpPr txBox="1"/>
          <p:nvPr/>
        </p:nvSpPr>
        <p:spPr>
          <a:xfrm>
            <a:off x="9948456" y="2689850"/>
            <a:ext cx="3128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DEEPTHI YETURI</a:t>
            </a:r>
          </a:p>
        </p:txBody>
      </p:sp>
    </p:spTree>
    <p:extLst>
      <p:ext uri="{BB962C8B-B14F-4D97-AF65-F5344CB8AC3E}">
        <p14:creationId xmlns:p14="http://schemas.microsoft.com/office/powerpoint/2010/main" val="10920198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稻壳天启设计，盗取必究。">
            <a:extLst>
              <a:ext uri="{FF2B5EF4-FFF2-40B4-BE49-F238E27FC236}">
                <a16:creationId xmlns:a16="http://schemas.microsoft.com/office/drawing/2014/main" id="{04AE5993-F6EF-B7FB-B7CA-45372C08E79A}"/>
              </a:ext>
            </a:extLst>
          </p:cNvPr>
          <p:cNvSpPr txBox="1"/>
          <p:nvPr/>
        </p:nvSpPr>
        <p:spPr>
          <a:xfrm flipH="1">
            <a:off x="4806224" y="1067785"/>
            <a:ext cx="2579553" cy="615553"/>
          </a:xfrm>
          <a:prstGeom prst="rect">
            <a:avLst/>
          </a:prstGeom>
          <a:noFill/>
          <a:ln w="9525"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vert="horz" wrap="non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</a:pPr>
            <a:r>
              <a:rPr lang="en-US" sz="3400" b="1" dirty="0">
                <a:solidFill>
                  <a:srgbClr val="FF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2CCA35-71D3-62FA-367D-B87DE6E141C5}"/>
              </a:ext>
            </a:extLst>
          </p:cNvPr>
          <p:cNvSpPr txBox="1"/>
          <p:nvPr/>
        </p:nvSpPr>
        <p:spPr>
          <a:xfrm>
            <a:off x="1556085" y="2268114"/>
            <a:ext cx="7940842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Prerequisites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SSH agent  plugin 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 Java web-calculator app in tomcat using pipeline   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946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E47E1E-6D6C-4452-C745-F5FDA54DC0CA}"/>
              </a:ext>
            </a:extLst>
          </p:cNvPr>
          <p:cNvSpPr txBox="1"/>
          <p:nvPr/>
        </p:nvSpPr>
        <p:spPr>
          <a:xfrm>
            <a:off x="946484" y="1652337"/>
            <a:ext cx="1031507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JENKINS:</a:t>
            </a:r>
          </a:p>
          <a:p>
            <a:pPr marL="0" indent="0">
              <a:buNone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Jenkins is an open source automation server. It helps automate the parts of software development related to building, testing, and deploying, facilitating continuous integration and continuous delivery.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JOBS IN JENKINS: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style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Maven project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 configuration project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 branch pipeline</a:t>
            </a:r>
          </a:p>
        </p:txBody>
      </p:sp>
      <p:sp>
        <p:nvSpPr>
          <p:cNvPr id="4" name="稻壳天启设计，盗取必究。">
            <a:extLst>
              <a:ext uri="{FF2B5EF4-FFF2-40B4-BE49-F238E27FC236}">
                <a16:creationId xmlns:a16="http://schemas.microsoft.com/office/drawing/2014/main" id="{9FFD94C3-2537-BE09-77F1-2474E92AEBA5}"/>
              </a:ext>
            </a:extLst>
          </p:cNvPr>
          <p:cNvSpPr txBox="1"/>
          <p:nvPr/>
        </p:nvSpPr>
        <p:spPr>
          <a:xfrm flipH="1">
            <a:off x="5059501" y="1067785"/>
            <a:ext cx="2073003" cy="615553"/>
          </a:xfrm>
          <a:prstGeom prst="rect">
            <a:avLst/>
          </a:prstGeom>
          <a:noFill/>
          <a:ln w="9525"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vert="horz" wrap="non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</a:pPr>
            <a:r>
              <a:rPr lang="en-US" sz="3400" b="1" dirty="0">
                <a:solidFill>
                  <a:srgbClr val="FF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JENKINS</a:t>
            </a:r>
          </a:p>
        </p:txBody>
      </p:sp>
    </p:spTree>
    <p:extLst>
      <p:ext uri="{BB962C8B-B14F-4D97-AF65-F5344CB8AC3E}">
        <p14:creationId xmlns:p14="http://schemas.microsoft.com/office/powerpoint/2010/main" val="2061995349"/>
      </p:ext>
    </p:extLst>
  </p:cSld>
  <p:clrMapOvr>
    <a:masterClrMapping/>
  </p:clrMapOvr>
  <p:transition spd="slow">
    <p:wheel spokes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稻壳天启设计，盗取必究。">
            <a:extLst>
              <a:ext uri="{FF2B5EF4-FFF2-40B4-BE49-F238E27FC236}">
                <a16:creationId xmlns:a16="http://schemas.microsoft.com/office/drawing/2014/main" id="{B3A289D6-2A47-8009-23EB-5BD01F2F0BC4}"/>
              </a:ext>
            </a:extLst>
          </p:cNvPr>
          <p:cNvSpPr txBox="1"/>
          <p:nvPr/>
        </p:nvSpPr>
        <p:spPr>
          <a:xfrm flipH="1">
            <a:off x="3976672" y="1067785"/>
            <a:ext cx="4238661" cy="615553"/>
          </a:xfrm>
          <a:prstGeom prst="rect">
            <a:avLst/>
          </a:prstGeom>
          <a:noFill/>
          <a:ln w="9525"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vert="horz" wrap="non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</a:pPr>
            <a:r>
              <a:rPr lang="en-US" sz="3400" b="1" dirty="0">
                <a:solidFill>
                  <a:srgbClr val="FF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JENKINS PIPELINE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E7ECA7-1D28-58D4-4A1D-332C690180D4}"/>
              </a:ext>
            </a:extLst>
          </p:cNvPr>
          <p:cNvSpPr txBox="1"/>
          <p:nvPr/>
        </p:nvSpPr>
        <p:spPr>
          <a:xfrm>
            <a:off x="2045368" y="2325022"/>
            <a:ext cx="8526379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Jenkins pipeline is a group of events or jobs which are interlinked with one another in a sequence. A pipeline code defines the entire build process, which typically includes stages for building an application, testing it and then by delivering it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2490214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稻壳天启设计，盗取必究。">
            <a:extLst>
              <a:ext uri="{FF2B5EF4-FFF2-40B4-BE49-F238E27FC236}">
                <a16:creationId xmlns:a16="http://schemas.microsoft.com/office/drawing/2014/main" id="{045E6B0F-5759-6675-AE31-827F67A791FE}"/>
              </a:ext>
            </a:extLst>
          </p:cNvPr>
          <p:cNvSpPr txBox="1"/>
          <p:nvPr/>
        </p:nvSpPr>
        <p:spPr>
          <a:xfrm flipH="1">
            <a:off x="5043563" y="1067785"/>
            <a:ext cx="2104871" cy="615553"/>
          </a:xfrm>
          <a:prstGeom prst="rect">
            <a:avLst/>
          </a:prstGeom>
          <a:noFill/>
          <a:ln w="9525"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vert="horz" wrap="non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</a:pPr>
            <a:r>
              <a:rPr lang="en-US" sz="3400" b="1" dirty="0">
                <a:solidFill>
                  <a:srgbClr val="FF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TOMCAT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839BCB-CED6-54FB-C802-7137BF8CADA2}"/>
              </a:ext>
            </a:extLst>
          </p:cNvPr>
          <p:cNvSpPr txBox="1"/>
          <p:nvPr/>
        </p:nvSpPr>
        <p:spPr>
          <a:xfrm>
            <a:off x="1636292" y="1997839"/>
            <a:ext cx="891941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Tomcat is an open source web server developed by the Apache Software Foundation. It is a popular choice for web applications due to its scalability, reliability, and performance. Tomcat is a Java servlet container and web server that provides a platform for Java-based web applications.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稻壳天启设计，盗取必究。">
            <a:extLst>
              <a:ext uri="{FF2B5EF4-FFF2-40B4-BE49-F238E27FC236}">
                <a16:creationId xmlns:a16="http://schemas.microsoft.com/office/drawing/2014/main" id="{9748283D-43F9-E48E-0B62-3AA195C7E780}"/>
              </a:ext>
            </a:extLst>
          </p:cNvPr>
          <p:cNvSpPr txBox="1"/>
          <p:nvPr/>
        </p:nvSpPr>
        <p:spPr>
          <a:xfrm flipH="1">
            <a:off x="4774961" y="3936831"/>
            <a:ext cx="2642070" cy="615553"/>
          </a:xfrm>
          <a:prstGeom prst="rect">
            <a:avLst/>
          </a:prstGeom>
          <a:noFill/>
          <a:ln w="9525"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vert="horz" wrap="non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</a:pPr>
            <a:r>
              <a:rPr lang="en-US" sz="3400" b="1" dirty="0">
                <a:solidFill>
                  <a:srgbClr val="FF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SSH AGENT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A7EE85-3218-A691-6A15-F51E1B20C455}"/>
              </a:ext>
            </a:extLst>
          </p:cNvPr>
          <p:cNvSpPr txBox="1"/>
          <p:nvPr/>
        </p:nvSpPr>
        <p:spPr>
          <a:xfrm>
            <a:off x="1636291" y="4675494"/>
            <a:ext cx="89194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SSH Agent acts as a secure key management system. It runs in the background and stores your private keys in memory while your SSH session is active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7802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90E4BAA-971E-853E-06B0-08D8C097423D}"/>
              </a:ext>
            </a:extLst>
          </p:cNvPr>
          <p:cNvSpPr txBox="1"/>
          <p:nvPr/>
        </p:nvSpPr>
        <p:spPr>
          <a:xfrm>
            <a:off x="689811" y="970365"/>
            <a:ext cx="1169469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 WEB-CALCULATOR IN TOMCAT USING JENKINS</a:t>
            </a:r>
            <a:endParaRPr lang="en-IN" sz="3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252787-D2CF-8089-E844-AD5ED447FDF0}"/>
              </a:ext>
            </a:extLst>
          </p:cNvPr>
          <p:cNvSpPr txBox="1"/>
          <p:nvPr/>
        </p:nvSpPr>
        <p:spPr>
          <a:xfrm>
            <a:off x="1026694" y="2136338"/>
            <a:ext cx="8470231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maven tool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ssh-agent plugin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 ssh-agent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pipe line job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pipeline add groovy script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the job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 public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tomcat server:8080/webapp-0.1</a:t>
            </a:r>
          </a:p>
        </p:txBody>
      </p:sp>
    </p:spTree>
    <p:extLst>
      <p:ext uri="{BB962C8B-B14F-4D97-AF65-F5344CB8AC3E}">
        <p14:creationId xmlns:p14="http://schemas.microsoft.com/office/powerpoint/2010/main" val="2838254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90BDA7-3C3A-81BB-19D2-4BF3D5C7B506}"/>
              </a:ext>
            </a:extLst>
          </p:cNvPr>
          <p:cNvSpPr txBox="1"/>
          <p:nvPr/>
        </p:nvSpPr>
        <p:spPr>
          <a:xfrm>
            <a:off x="2807369" y="912332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Font typeface="Arial" panose="020B0604020202020204" pitchFamily="34" charset="0"/>
            </a:pP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GROOVY SCRIPT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826C5D-91FF-DA3B-C62E-BA6F61180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24" y="1636659"/>
            <a:ext cx="11458151" cy="499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0253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Thank you Stock Photos, Royalty Free Thank you Images ...">
            <a:extLst>
              <a:ext uri="{FF2B5EF4-FFF2-40B4-BE49-F238E27FC236}">
                <a16:creationId xmlns:a16="http://schemas.microsoft.com/office/drawing/2014/main" id="{921CCFAE-59BA-44CF-A844-4EA1C2F1DB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18965" y="1160929"/>
            <a:ext cx="3245224" cy="324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F7D670-D092-50AE-8A1F-33218BD3A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93" y="632011"/>
            <a:ext cx="11985813" cy="610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689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120</TotalTime>
  <Words>258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Gill Sans MT</vt:lpstr>
      <vt:lpstr>Times New Roman</vt:lpstr>
      <vt:lpstr>Wingdings</vt:lpstr>
      <vt:lpstr>Wingdings 2</vt:lpstr>
      <vt:lpstr>Dividend</vt:lpstr>
      <vt:lpstr>                    Deploying java APPLICATION USING Jenkins pipeline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DEPLOY python WEB APPLICATION USING(SHELL SCRIPTING) IN AWS  </dc:title>
  <dc:creator>Deepthi Yeturi</dc:creator>
  <cp:lastModifiedBy>Deepthi Yeturi</cp:lastModifiedBy>
  <cp:revision>1</cp:revision>
  <dcterms:created xsi:type="dcterms:W3CDTF">2023-06-20T08:36:19Z</dcterms:created>
  <dcterms:modified xsi:type="dcterms:W3CDTF">2023-06-21T08:59:51Z</dcterms:modified>
</cp:coreProperties>
</file>