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5" r:id="rId9"/>
    <p:sldId id="267" r:id="rId10"/>
    <p:sldId id="268" r:id="rId11"/>
    <p:sldId id="269" r:id="rId12"/>
    <p:sldId id="26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7588-4B53-A550-FFF0-50DD24414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57" y="1020432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DEPLOYING WORDPRESS USING JENKINS , DOCKER-COMPOSE AND AMAZON 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31432-BE93-CA96-F2B1-923C2361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 lang="en-IN" dirty="0"/>
              <a:t>      									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FFFA9-B0EE-E236-E9DF-2CE19AD490D1}"/>
              </a:ext>
            </a:extLst>
          </p:cNvPr>
          <p:cNvSpPr txBox="1"/>
          <p:nvPr/>
        </p:nvSpPr>
        <p:spPr>
          <a:xfrm>
            <a:off x="8499845" y="4312023"/>
            <a:ext cx="3074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Y.DEEPTHI</a:t>
            </a:r>
            <a:b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JAN-18</a:t>
            </a:r>
          </a:p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8AM BATCH</a:t>
            </a:r>
          </a:p>
        </p:txBody>
      </p:sp>
    </p:spTree>
    <p:extLst>
      <p:ext uri="{BB962C8B-B14F-4D97-AF65-F5344CB8AC3E}">
        <p14:creationId xmlns:p14="http://schemas.microsoft.com/office/powerpoint/2010/main" val="25509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F7A7-DD19-4B40-218D-00E05D59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DEPLOYMENT USING DOCKER-COMPOSE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2BF6-DA52-D639-57C6-D0824808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Docker-Compose</a:t>
            </a: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Gill Sans MT (Body)"/>
              </a:rPr>
              <a:t>:</a:t>
            </a:r>
          </a:p>
          <a:p>
            <a:endParaRPr lang="en-IN" sz="3200" dirty="0">
              <a:latin typeface="Gill Sans MT (Body)"/>
            </a:endParaRPr>
          </a:p>
          <a:p>
            <a:r>
              <a:rPr lang="en-US" sz="3200" b="1" i="0" dirty="0">
                <a:solidFill>
                  <a:srgbClr val="5F6368"/>
                </a:solidFill>
                <a:effectLst/>
                <a:latin typeface="Gill Sans MT (Body)"/>
                <a:cs typeface="Times New Roman" panose="02020603050405020304" pitchFamily="18" charset="0"/>
              </a:rPr>
              <a:t>Compose</a:t>
            </a:r>
            <a:r>
              <a:rPr lang="en-US" sz="3200" b="0" i="0" dirty="0">
                <a:solidFill>
                  <a:srgbClr val="4D5156"/>
                </a:solidFill>
                <a:effectLst/>
                <a:latin typeface="Gill Sans MT (Body)"/>
                <a:cs typeface="Times New Roman" panose="02020603050405020304" pitchFamily="18" charset="0"/>
              </a:rPr>
              <a:t> is a tool for defining and running multi-container </a:t>
            </a:r>
            <a:r>
              <a:rPr lang="en-US" sz="3200" b="1" i="0" dirty="0">
                <a:solidFill>
                  <a:srgbClr val="5F6368"/>
                </a:solidFill>
                <a:effectLst/>
                <a:latin typeface="Gill Sans MT (Body)"/>
                <a:cs typeface="Times New Roman" panose="02020603050405020304" pitchFamily="18" charset="0"/>
              </a:rPr>
              <a:t>Docker</a:t>
            </a:r>
            <a:r>
              <a:rPr lang="en-US" sz="3200" b="0" i="0" dirty="0">
                <a:solidFill>
                  <a:srgbClr val="4D5156"/>
                </a:solidFill>
                <a:effectLst/>
                <a:latin typeface="Gill Sans MT (Body)"/>
                <a:cs typeface="Times New Roman" panose="02020603050405020304" pitchFamily="18" charset="0"/>
              </a:rPr>
              <a:t> applications. With </a:t>
            </a:r>
            <a:r>
              <a:rPr lang="en-US" sz="3200" b="1" i="0" dirty="0">
                <a:solidFill>
                  <a:srgbClr val="5F6368"/>
                </a:solidFill>
                <a:effectLst/>
                <a:latin typeface="Gill Sans MT (Body)"/>
                <a:cs typeface="Times New Roman" panose="02020603050405020304" pitchFamily="18" charset="0"/>
              </a:rPr>
              <a:t>Compose</a:t>
            </a:r>
            <a:r>
              <a:rPr lang="en-US" sz="3200" b="0" i="0" dirty="0">
                <a:solidFill>
                  <a:srgbClr val="4D5156"/>
                </a:solidFill>
                <a:effectLst/>
                <a:latin typeface="Gill Sans MT (Body)"/>
                <a:cs typeface="Times New Roman" panose="02020603050405020304" pitchFamily="18" charset="0"/>
              </a:rPr>
              <a:t>, you use a YAML file to configure your application's services</a:t>
            </a:r>
            <a:endParaRPr lang="en-IN" sz="3200" dirty="0">
              <a:latin typeface="Gill Sans MT (Body)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56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04C5-AC70-98BA-0558-45A85639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499"/>
            <a:ext cx="11029616" cy="1013800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5344-4BE5-5247-65A0-4484C6E4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Install docker and docker compose in the instance 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Create project folder and add </a:t>
            </a:r>
            <a:r>
              <a:rPr lang="en-IN" sz="2800" b="1" dirty="0"/>
              <a:t>docker-compose.yml </a:t>
            </a:r>
            <a:r>
              <a:rPr lang="en-IN" sz="2800" dirty="0"/>
              <a:t>file in the directory.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Create two directories for volumes so that data can be persistent in case containers get removed for any reason.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Now run  the compose file using command </a:t>
            </a:r>
            <a:r>
              <a:rPr lang="en-IN" sz="2800" b="1" dirty="0"/>
              <a:t>docker-compose up &amp;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30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0D095-7197-FD4F-56BD-3D6425BC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29" y="573743"/>
            <a:ext cx="5715000" cy="62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8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A591CD-64D4-455C-4BD8-C163BA796246}"/>
              </a:ext>
            </a:extLst>
          </p:cNvPr>
          <p:cNvSpPr txBox="1"/>
          <p:nvPr/>
        </p:nvSpPr>
        <p:spPr>
          <a:xfrm>
            <a:off x="805542" y="1621580"/>
            <a:ext cx="10580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accent4">
                    <a:lumMod val="75000"/>
                  </a:schemeClr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3961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31D9-DDB5-754F-D8C0-89601953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9B36-3A67-FD1A-B6B3-C9EC40A7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Introduction</a:t>
            </a:r>
          </a:p>
          <a:p>
            <a:r>
              <a:rPr lang="en-US" sz="3000" dirty="0"/>
              <a:t>Primary Goal</a:t>
            </a:r>
          </a:p>
          <a:p>
            <a:r>
              <a:rPr lang="en-US" sz="3000" dirty="0"/>
              <a:t>Pre-Requisites</a:t>
            </a:r>
          </a:p>
        </p:txBody>
      </p:sp>
    </p:spTree>
    <p:extLst>
      <p:ext uri="{BB962C8B-B14F-4D97-AF65-F5344CB8AC3E}">
        <p14:creationId xmlns:p14="http://schemas.microsoft.com/office/powerpoint/2010/main" val="418855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3E53-8317-618E-34C8-06A565C6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8C0B-2813-0FBB-20EA-B79D712E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800" dirty="0"/>
              <a:t>WordPress is a content management system that allows you to host and build websites.  WordPress contains plugin architecture and a template system, so you can customize any website to fit your business, blog, portfolio, or online store.</a:t>
            </a:r>
          </a:p>
        </p:txBody>
      </p:sp>
    </p:spTree>
    <p:extLst>
      <p:ext uri="{BB962C8B-B14F-4D97-AF65-F5344CB8AC3E}">
        <p14:creationId xmlns:p14="http://schemas.microsoft.com/office/powerpoint/2010/main" val="215211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58B3-AA74-F8DF-0D59-A59F5BA3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 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B199-B911-7C79-FFD8-78C50B96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Deploying WordPress application ,it can be done using different methods</a:t>
            </a:r>
          </a:p>
          <a:p>
            <a:r>
              <a:rPr lang="en-US" sz="3000" dirty="0"/>
              <a:t>Jenkins</a:t>
            </a:r>
          </a:p>
          <a:p>
            <a:r>
              <a:rPr lang="en-US" sz="3000" dirty="0"/>
              <a:t>Docker-Compose </a:t>
            </a:r>
          </a:p>
          <a:p>
            <a:r>
              <a:rPr lang="en-US" sz="3000" dirty="0"/>
              <a:t>Amazon 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02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6737-B3C9-F502-689D-061454F6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5750-2095-88C1-2443-B2193F0B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AWS Account</a:t>
            </a:r>
          </a:p>
          <a:p>
            <a:r>
              <a:rPr lang="en-US" sz="3000" dirty="0"/>
              <a:t>GitHub Account</a:t>
            </a:r>
          </a:p>
          <a:p>
            <a:r>
              <a:rPr lang="en-US" sz="3000" dirty="0"/>
              <a:t>Knowledge of Docker, Docker-compose</a:t>
            </a:r>
          </a:p>
          <a:p>
            <a:r>
              <a:rPr lang="en-US" sz="3000" dirty="0"/>
              <a:t>Knowledge of Jenkins ,AWS services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1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C651-03D9-F3A6-ABCB-FD688D80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AMAZON RDS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667D8-C241-F2F5-5423-60EF20311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04" y="2233728"/>
            <a:ext cx="6206593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C16A9-212B-81D4-CC7E-E6616609AF75}"/>
              </a:ext>
            </a:extLst>
          </p:cNvPr>
          <p:cNvSpPr txBox="1"/>
          <p:nvPr/>
        </p:nvSpPr>
        <p:spPr>
          <a:xfrm>
            <a:off x="581192" y="206187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53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3F02-E15D-35F9-393E-3791851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2290-856C-5CC3-EF97-761587E5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Create AWS resources as shown in  architecture</a:t>
            </a:r>
          </a:p>
          <a:p>
            <a:r>
              <a:rPr lang="en-US" sz="3000" dirty="0"/>
              <a:t>Install all dependencies for WordPress application(MySQL and php).</a:t>
            </a:r>
          </a:p>
          <a:p>
            <a:r>
              <a:rPr lang="en-US" sz="3000" dirty="0"/>
              <a:t>Install httpd start and enable httpd.</a:t>
            </a:r>
          </a:p>
          <a:p>
            <a:r>
              <a:rPr lang="en-US" sz="3000" dirty="0"/>
              <a:t>Copy all WordPress files in /var/www/html </a:t>
            </a:r>
          </a:p>
          <a:p>
            <a:r>
              <a:rPr lang="en-US" sz="3000" dirty="0"/>
              <a:t>Configure wp-config.php  file with credentials of MySQL server created in AWS.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90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89D-A607-E5CE-72C6-7822F5CC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installation using Jenkins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0E6C-815C-0093-F0E4-1B8C37B6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Gill Sans MT (Body)"/>
              </a:rPr>
              <a:t>JENKINS: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4D5156"/>
                </a:solidFill>
                <a:effectLst/>
                <a:latin typeface="Gill Sans MT (Body)"/>
                <a:cs typeface="Times New Roman" panose="02020603050405020304" pitchFamily="18" charset="0"/>
              </a:rPr>
              <a:t>Jenkins is an open source automation server. It helps automate the parts of software development related to building, testing, and deploying, facilitating continuous integration and continuous delivery.</a:t>
            </a:r>
            <a:endParaRPr lang="en-IN" sz="3200" dirty="0">
              <a:solidFill>
                <a:schemeClr val="accent6">
                  <a:lumMod val="7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03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3F02-E15D-35F9-393E-3791851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2290-856C-5CC3-EF97-761587E5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4" y="2628900"/>
            <a:ext cx="11186264" cy="3229899"/>
          </a:xfrm>
        </p:spPr>
        <p:txBody>
          <a:bodyPr>
            <a:noAutofit/>
          </a:bodyPr>
          <a:lstStyle/>
          <a:p>
            <a:r>
              <a:rPr lang="en-US" sz="2600" dirty="0"/>
              <a:t>Install Jenkins and java on instance created </a:t>
            </a:r>
          </a:p>
          <a:p>
            <a:r>
              <a:rPr lang="en-US" sz="2600" dirty="0"/>
              <a:t>Give permissions to Jenkins user to execute shell commands and </a:t>
            </a:r>
            <a:r>
              <a:rPr lang="en-US" sz="2600" dirty="0" err="1"/>
              <a:t>sudoers</a:t>
            </a:r>
            <a:r>
              <a:rPr lang="en-US" sz="2600" dirty="0"/>
              <a:t> permission</a:t>
            </a:r>
          </a:p>
          <a:p>
            <a:r>
              <a:rPr lang="en-US" sz="2600" dirty="0"/>
              <a:t>Create free style job in Jenkins </a:t>
            </a:r>
          </a:p>
          <a:p>
            <a:r>
              <a:rPr lang="en-US" sz="2600" dirty="0"/>
              <a:t>In build steps add execute shell  through shell scripting download  all dependencies </a:t>
            </a:r>
          </a:p>
          <a:p>
            <a:r>
              <a:rPr lang="en-US" sz="2600" dirty="0"/>
              <a:t>Import all WordPress files from GitHub in the location /var/www/html.</a:t>
            </a:r>
          </a:p>
          <a:p>
            <a:r>
              <a:rPr lang="en-US" sz="2600" dirty="0"/>
              <a:t>Now build the job WordPress will be automatically deployed on the server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632896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</TotalTime>
  <Words>354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Gill Sans MT (Body)</vt:lpstr>
      <vt:lpstr>Times New Roman</vt:lpstr>
      <vt:lpstr>Wingdings 2</vt:lpstr>
      <vt:lpstr>Dividend</vt:lpstr>
      <vt:lpstr>CREATING AND DEPLOYING WORDPRESS USING JENKINS , DOCKER-COMPOSE AND AMAZON RDS</vt:lpstr>
      <vt:lpstr>AGENDA</vt:lpstr>
      <vt:lpstr>Introduction</vt:lpstr>
      <vt:lpstr>PRIMARY GOAL </vt:lpstr>
      <vt:lpstr>PREREQUISITES</vt:lpstr>
      <vt:lpstr>USING AMAZON RDS</vt:lpstr>
      <vt:lpstr>STEPs</vt:lpstr>
      <vt:lpstr>WordPress installation using Jenkins</vt:lpstr>
      <vt:lpstr>STEPs</vt:lpstr>
      <vt:lpstr>WORDPRESS DEPLOYMENT USING DOCKER-COMPOSE </vt:lpstr>
      <vt:lpstr>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DEPLOYING WORDPRESS </dc:title>
  <dc:creator>Deepthi Yeturi</dc:creator>
  <cp:lastModifiedBy>Deepthi Yeturi</cp:lastModifiedBy>
  <cp:revision>7</cp:revision>
  <dcterms:created xsi:type="dcterms:W3CDTF">2023-05-17T11:59:46Z</dcterms:created>
  <dcterms:modified xsi:type="dcterms:W3CDTF">2023-05-19T06:27:11Z</dcterms:modified>
</cp:coreProperties>
</file>