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6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6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4436-CA73-4D53-89B4-2A5C7347BF2F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210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4436-CA73-4D53-89B4-2A5C7347BF2F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57505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4436-CA73-4D53-89B4-2A5C7347BF2F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857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4436-CA73-4D53-89B4-2A5C7347BF2F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32044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4436-CA73-4D53-89B4-2A5C7347BF2F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21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22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FEF9-69D0-4F8C-A336-59491FBEDC47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8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9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7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2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4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1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6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5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AF0C-0A28-D109-70AC-8DA0F2F6D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601" y="856130"/>
            <a:ext cx="8915399" cy="2262781"/>
          </a:xfrm>
        </p:spPr>
        <p:txBody>
          <a:bodyPr/>
          <a:lstStyle/>
          <a:p>
            <a:r>
              <a:rPr lang="en-US" sz="4000" b="1" dirty="0">
                <a:latin typeface="Imprint MT Shadow" panose="04020605060303030202" pitchFamily="82" charset="0"/>
              </a:rPr>
              <a:t>Deploy python web applications</a:t>
            </a:r>
            <a:br>
              <a:rPr lang="en-US" sz="4000" b="1" dirty="0">
                <a:latin typeface="Imprint MT Shadow" panose="04020605060303030202" pitchFamily="82" charset="0"/>
              </a:rPr>
            </a:br>
            <a:r>
              <a:rPr lang="en-US" sz="4000" b="1" dirty="0">
                <a:latin typeface="Imprint MT Shadow" panose="04020605060303030202" pitchFamily="82" charset="0"/>
              </a:rPr>
              <a:t> by using Aws resources</a:t>
            </a:r>
            <a:endParaRPr lang="en-IN" sz="4000" b="1" dirty="0">
              <a:latin typeface="Imprint MT Shadow" panose="040206050603030302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D171F-9B64-05C7-3768-EE6FA2FFC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5052" y="3429000"/>
            <a:ext cx="8144134" cy="111768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Deepthi Yeturi</a:t>
            </a:r>
          </a:p>
          <a:p>
            <a:r>
              <a:rPr lang="en-US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Jan-18</a:t>
            </a:r>
            <a:r>
              <a:rPr lang="en-US" sz="2400" baseline="30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th</a:t>
            </a:r>
            <a:r>
              <a:rPr lang="en-US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Batch</a:t>
            </a:r>
            <a:endParaRPr lang="en-IN" sz="2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041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D58F191-B927-BA39-A421-5391F24D0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011" y="1211433"/>
            <a:ext cx="8050635" cy="443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43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83C9-D2E7-EF1C-D8A2-2B401992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Imprint MT Shadow" panose="04020605060303030202" pitchFamily="82" charset="0"/>
                <a:cs typeface="Times New Roman" panose="02020603050405020304" pitchFamily="18" charset="0"/>
              </a:rPr>
              <a:t>AGENDA</a:t>
            </a:r>
            <a:endParaRPr lang="en-IN" sz="4000" dirty="0">
              <a:latin typeface="Imprint MT Shadow" panose="040206050603030302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FACC1-5DDF-B3F7-8900-41E52212B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/>
              <a:t>Introduction</a:t>
            </a:r>
          </a:p>
          <a:p>
            <a:r>
              <a:rPr lang="en-US" sz="3400" dirty="0"/>
              <a:t>Primary Goal</a:t>
            </a:r>
          </a:p>
          <a:p>
            <a:r>
              <a:rPr lang="en-US" sz="3400" dirty="0"/>
              <a:t>Pre-Requisites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31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05F0-F52B-E9C1-BA53-7EBFBA37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Imprint MT Shadow" panose="04020605060303030202" pitchFamily="82" charset="0"/>
                <a:cs typeface="Times New Roman" panose="02020603050405020304" pitchFamily="18" charset="0"/>
              </a:rPr>
              <a:t>INTRODUCTION</a:t>
            </a:r>
            <a:endParaRPr lang="en-IN" sz="4000" dirty="0">
              <a:latin typeface="Imprint MT Shadow" panose="040206050603030302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43BDB-475C-7199-1622-CBAF8E7B1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623" y="1905000"/>
            <a:ext cx="9761747" cy="36559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effectLst/>
                <a:latin typeface="Google Sans"/>
              </a:rPr>
              <a:t>--------python---------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Google Sans"/>
              </a:rPr>
              <a:t>It is a computer programming language often used to build websites and software automate tasks , and conduct data analysis.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effectLst/>
                <a:latin typeface="Google Sans"/>
              </a:rPr>
              <a:t>--------flask-----------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Google Sans"/>
              </a:rPr>
              <a:t>Flask is a small and light weight python web application framework that provides useful tools and feature that make creating web application in python.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Google Sans"/>
              </a:rPr>
              <a:t> It gives developers flexibility, and it is a more accessible framework for new developer, since you can build a web application quickly using only a single python file.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effectLst/>
                <a:latin typeface="Google Sans"/>
              </a:rPr>
              <a:t>--------pip---------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Google Sans"/>
              </a:rPr>
              <a:t>Pip is a package manager python packages, or modules.</a:t>
            </a:r>
            <a:endParaRPr lang="en-IN" dirty="0"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05556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A805-5F70-415E-B75A-42758B9E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Imprint MT Shadow" panose="04020605060303030202" pitchFamily="82" charset="0"/>
                <a:cs typeface="Times New Roman" panose="02020603050405020304" pitchFamily="18" charset="0"/>
              </a:rPr>
              <a:t>PRIMARY GOAL </a:t>
            </a:r>
            <a:endParaRPr lang="en-IN" dirty="0">
              <a:latin typeface="Imprint MT Shadow" panose="040206050603030302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C7118-4C72-BA5B-171E-023A6DB26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Deploying Python &amp; Flask application ,it can be done using different methods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Userdata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with shell scripting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90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E234-8967-761E-0850-F1E79E64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Imprint MT Shadow" panose="04020605060303030202" pitchFamily="82" charset="0"/>
                <a:cs typeface="Times New Roman" panose="02020603050405020304" pitchFamily="18" charset="0"/>
              </a:rPr>
              <a:t>PREREQUISITES</a:t>
            </a:r>
            <a:endParaRPr lang="en-IN" dirty="0">
              <a:latin typeface="Imprint MT Shadow" panose="040206050603030302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C876-F4F4-51F6-C968-773A662C7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AWS Account</a:t>
            </a:r>
          </a:p>
          <a:p>
            <a:r>
              <a:rPr lang="en-US" sz="2400" dirty="0"/>
              <a:t>GitHub Account</a:t>
            </a:r>
          </a:p>
          <a:p>
            <a:r>
              <a:rPr lang="en-US" sz="2400" dirty="0"/>
              <a:t>Knowledge of Terrafor</a:t>
            </a:r>
            <a:r>
              <a:rPr lang="en-US" dirty="0"/>
              <a:t>m</a:t>
            </a:r>
            <a:endParaRPr lang="en-US" sz="2400" dirty="0"/>
          </a:p>
          <a:p>
            <a:r>
              <a:rPr lang="en-US" sz="2400" dirty="0"/>
              <a:t>Knowledge of Jenkins ,AWS services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323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FE7222-67C0-E273-D4F1-46DE3B696E87}"/>
              </a:ext>
            </a:extLst>
          </p:cNvPr>
          <p:cNvSpPr txBox="1"/>
          <p:nvPr/>
        </p:nvSpPr>
        <p:spPr>
          <a:xfrm>
            <a:off x="1368160" y="1413063"/>
            <a:ext cx="997563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chemeClr val="bg2">
                    <a:lumMod val="25000"/>
                  </a:schemeClr>
                </a:solidFill>
                <a:latin typeface="Imprint MT Shadow" panose="04020605060303030202" pitchFamily="82" charset="0"/>
              </a:rPr>
              <a:t>Creating manually</a:t>
            </a:r>
          </a:p>
          <a:p>
            <a:pPr algn="ctr"/>
            <a:endParaRPr lang="en-IN" sz="4000" b="1" dirty="0">
              <a:solidFill>
                <a:schemeClr val="accent5">
                  <a:lumMod val="50000"/>
                </a:schemeClr>
              </a:solidFill>
              <a:latin typeface="Imprint MT Shadow" panose="04020605060303030202" pitchFamily="8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ec2 and connect to terminal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and upgrade the instance (apt update &amp; apt full-upgrade)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the python (apt-get install python3-pip)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 the repo you want to host the website</a:t>
            </a:r>
          </a:p>
          <a:p>
            <a:r>
              <a:rPr lang="da-D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app.run(host=‘0.0.0.0’,port=9000,debug=True)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install requirements.txt folder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instance go to security groups and allow the port.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instance and copy the instance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browse using port number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93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FBC0C7-55C1-71CC-7938-051E0147769E}"/>
              </a:ext>
            </a:extLst>
          </p:cNvPr>
          <p:cNvSpPr txBox="1"/>
          <p:nvPr/>
        </p:nvSpPr>
        <p:spPr>
          <a:xfrm>
            <a:off x="1125071" y="520878"/>
            <a:ext cx="994185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000" b="1" dirty="0">
                <a:solidFill>
                  <a:schemeClr val="bg2">
                    <a:lumMod val="25000"/>
                  </a:schemeClr>
                </a:solidFill>
                <a:latin typeface="Imprint MT Shadow" panose="04020605060303030202" pitchFamily="82" charset="0"/>
              </a:rPr>
              <a:t>Shell Scripting</a:t>
            </a:r>
          </a:p>
          <a:p>
            <a:pPr algn="ctr"/>
            <a:endParaRPr lang="en-IN" sz="3000" b="1" dirty="0">
              <a:solidFill>
                <a:schemeClr val="bg2">
                  <a:lumMod val="25000"/>
                </a:schemeClr>
              </a:solidFill>
              <a:latin typeface="Imprint MT Shadow" panose="04020605060303030202" pitchFamily="82" charset="0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instance and connect to the terminal 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file by using touch command 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touch userdata.sh 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the file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#!/bin/bash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apt update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apt -y upgrade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apt -y install python3-pip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git clone 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Penguin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pip3 install -r requirements.txt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Sudo python3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app.py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89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66D9C0-4301-AC9A-73BA-80C72914BBDD}"/>
              </a:ext>
            </a:extLst>
          </p:cNvPr>
          <p:cNvSpPr txBox="1"/>
          <p:nvPr/>
        </p:nvSpPr>
        <p:spPr>
          <a:xfrm>
            <a:off x="2070846" y="612844"/>
            <a:ext cx="6096000" cy="4770537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algn="ctr"/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Imprint MT Shadow" panose="04020605060303030202" pitchFamily="82" charset="0"/>
              </a:rPr>
              <a:t>Jenkins &amp; Shell Scripting</a:t>
            </a:r>
          </a:p>
          <a:p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 ec2 instance and connect to the terminal </a:t>
            </a: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install java by using these commands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apt update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apt install openjdk-11-jre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-version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OpenJDK version "11.0.12" 2021-07-20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OpenJDK Runtime Environment (build 11.0.12+7-post-Debian-2)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OpenJDK 64-Bit Server VM (build 11.0.12+7-post-Debian-2, mixed mode, sharing)</a:t>
            </a: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install Jenkins service and start and enable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systemctl start Jenkins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systemctl enable Jenkins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systemctl status Jenkins</a:t>
            </a: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 is done.</a:t>
            </a: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create a free style project , add commands in execute shell</a:t>
            </a:r>
          </a:p>
        </p:txBody>
      </p:sp>
    </p:spTree>
    <p:extLst>
      <p:ext uri="{BB962C8B-B14F-4D97-AF65-F5344CB8AC3E}">
        <p14:creationId xmlns:p14="http://schemas.microsoft.com/office/powerpoint/2010/main" val="420561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8908AC-CFF0-A6EA-EC2A-FE232AD88CAF}"/>
              </a:ext>
            </a:extLst>
          </p:cNvPr>
          <p:cNvSpPr txBox="1"/>
          <p:nvPr/>
        </p:nvSpPr>
        <p:spPr>
          <a:xfrm>
            <a:off x="1689847" y="1151453"/>
            <a:ext cx="881230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chemeClr val="accent5">
                    <a:lumMod val="50000"/>
                  </a:schemeClr>
                </a:solidFill>
                <a:latin typeface="Imprint MT Shadow" panose="04020605060303030202" pitchFamily="82" charset="0"/>
              </a:rPr>
              <a:t>Terraform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instance and connect to the terminal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folder install terraform and create a file for provider.tf and initialise the terraform.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here create a file for vpc, subnet, internet gateway, routetable,  securitygroup, user data and ec2 instance.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all the files using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“terraform fmt” “terraform validate”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“terraform apply”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successfully completing all these tasks now browse the ipv4 address which you have created using scripting. your website will be hosted.alias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000" b="1" dirty="0">
              <a:solidFill>
                <a:schemeClr val="bg1"/>
              </a:solidFill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481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1530</TotalTime>
  <Words>490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Yu Gothic UI Semibold</vt:lpstr>
      <vt:lpstr>Arial</vt:lpstr>
      <vt:lpstr>Century Gothic</vt:lpstr>
      <vt:lpstr>Google Sans</vt:lpstr>
      <vt:lpstr>Imprint MT Shadow</vt:lpstr>
      <vt:lpstr>Times New Roman</vt:lpstr>
      <vt:lpstr>Wingdings</vt:lpstr>
      <vt:lpstr>Wingdings 3</vt:lpstr>
      <vt:lpstr>Wisp</vt:lpstr>
      <vt:lpstr>Deploy python web applications  by using Aws resources</vt:lpstr>
      <vt:lpstr>AGENDA</vt:lpstr>
      <vt:lpstr>INTRODUCTION</vt:lpstr>
      <vt:lpstr>PRIMARY GOAL </vt:lpstr>
      <vt:lpstr>PREREQUISITES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python web applications  by using Aws resources</dc:title>
  <dc:creator>Deepthi Yeturi</dc:creator>
  <cp:lastModifiedBy>Deepthi Yeturi</cp:lastModifiedBy>
  <cp:revision>33</cp:revision>
  <dcterms:created xsi:type="dcterms:W3CDTF">2023-05-29T05:46:29Z</dcterms:created>
  <dcterms:modified xsi:type="dcterms:W3CDTF">2023-06-01T12:25:43Z</dcterms:modified>
</cp:coreProperties>
</file>