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E453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E453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E453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90" y="3"/>
            <a:ext cx="18277608" cy="10286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5313" y="512132"/>
            <a:ext cx="12677372" cy="286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E453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1058" y="2134114"/>
            <a:ext cx="15745882" cy="356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jp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5.png"/><Relationship Id="rId5" Type="http://schemas.openxmlformats.org/officeDocument/2006/relationships/image" Target="../media/image10.jpg"/><Relationship Id="rId10" Type="http://schemas.openxmlformats.org/officeDocument/2006/relationships/image" Target="../media/image14.png"/><Relationship Id="rId4" Type="http://schemas.openxmlformats.org/officeDocument/2006/relationships/image" Target="../media/image9.jp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studio.com/products/rst" TargetMode="Externa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3913" y="3"/>
            <a:ext cx="3743324" cy="1714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855" y="3716890"/>
            <a:ext cx="5601970" cy="6563995"/>
          </a:xfrm>
          <a:custGeom>
            <a:avLst/>
            <a:gdLst/>
            <a:ahLst/>
            <a:cxnLst/>
            <a:rect l="l" t="t" r="r" b="b"/>
            <a:pathLst>
              <a:path w="5601970" h="6563995">
                <a:moveTo>
                  <a:pt x="5594888" y="6561552"/>
                </a:moveTo>
                <a:lnTo>
                  <a:pt x="5564409" y="6561552"/>
                </a:lnTo>
                <a:lnTo>
                  <a:pt x="5574354" y="6562371"/>
                </a:lnTo>
                <a:lnTo>
                  <a:pt x="5584692" y="6563394"/>
                </a:lnTo>
                <a:lnTo>
                  <a:pt x="5593767" y="6562467"/>
                </a:lnTo>
                <a:lnTo>
                  <a:pt x="5594888" y="6561552"/>
                </a:lnTo>
                <a:close/>
              </a:path>
              <a:path w="5601970" h="6563995">
                <a:moveTo>
                  <a:pt x="5778" y="0"/>
                </a:moveTo>
                <a:lnTo>
                  <a:pt x="266" y="10697"/>
                </a:lnTo>
                <a:lnTo>
                  <a:pt x="0" y="11849"/>
                </a:lnTo>
                <a:lnTo>
                  <a:pt x="0" y="6541036"/>
                </a:lnTo>
                <a:lnTo>
                  <a:pt x="4956" y="6554425"/>
                </a:lnTo>
                <a:lnTo>
                  <a:pt x="22411" y="6560857"/>
                </a:lnTo>
                <a:lnTo>
                  <a:pt x="56325" y="6561776"/>
                </a:lnTo>
                <a:lnTo>
                  <a:pt x="5594888" y="6561552"/>
                </a:lnTo>
                <a:lnTo>
                  <a:pt x="5599927" y="6557437"/>
                </a:lnTo>
                <a:lnTo>
                  <a:pt x="5601378" y="6548389"/>
                </a:lnTo>
                <a:lnTo>
                  <a:pt x="5597796" y="6539208"/>
                </a:lnTo>
                <a:lnTo>
                  <a:pt x="5591578" y="6530237"/>
                </a:lnTo>
                <a:lnTo>
                  <a:pt x="5585122" y="6521820"/>
                </a:lnTo>
                <a:lnTo>
                  <a:pt x="5557799" y="6481665"/>
                </a:lnTo>
                <a:lnTo>
                  <a:pt x="5532034" y="6440534"/>
                </a:lnTo>
                <a:lnTo>
                  <a:pt x="5482148" y="6357250"/>
                </a:lnTo>
                <a:lnTo>
                  <a:pt x="5456512" y="6316054"/>
                </a:lnTo>
                <a:lnTo>
                  <a:pt x="5431233" y="6276121"/>
                </a:lnTo>
                <a:lnTo>
                  <a:pt x="5406187" y="6235987"/>
                </a:lnTo>
                <a:lnTo>
                  <a:pt x="5380979" y="6195954"/>
                </a:lnTo>
                <a:lnTo>
                  <a:pt x="5355215" y="6156323"/>
                </a:lnTo>
                <a:lnTo>
                  <a:pt x="5328500" y="6117396"/>
                </a:lnTo>
                <a:lnTo>
                  <a:pt x="5304519" y="6083803"/>
                </a:lnTo>
                <a:lnTo>
                  <a:pt x="5279991" y="6050512"/>
                </a:lnTo>
                <a:lnTo>
                  <a:pt x="5254370" y="6017909"/>
                </a:lnTo>
                <a:lnTo>
                  <a:pt x="5192497" y="5946160"/>
                </a:lnTo>
                <a:lnTo>
                  <a:pt x="5159625" y="5904362"/>
                </a:lnTo>
                <a:lnTo>
                  <a:pt x="5127426" y="5861933"/>
                </a:lnTo>
                <a:lnTo>
                  <a:pt x="5094835" y="5819820"/>
                </a:lnTo>
                <a:lnTo>
                  <a:pt x="5064084" y="5783326"/>
                </a:lnTo>
                <a:lnTo>
                  <a:pt x="5031649" y="5748524"/>
                </a:lnTo>
                <a:lnTo>
                  <a:pt x="4997863" y="5715085"/>
                </a:lnTo>
                <a:lnTo>
                  <a:pt x="4963062" y="5682682"/>
                </a:lnTo>
                <a:lnTo>
                  <a:pt x="4927580" y="5650985"/>
                </a:lnTo>
                <a:lnTo>
                  <a:pt x="4863203" y="5594706"/>
                </a:lnTo>
                <a:lnTo>
                  <a:pt x="4804761" y="5546442"/>
                </a:lnTo>
                <a:lnTo>
                  <a:pt x="4679190" y="5462348"/>
                </a:lnTo>
                <a:lnTo>
                  <a:pt x="4631316" y="5431876"/>
                </a:lnTo>
                <a:lnTo>
                  <a:pt x="4582714" y="5402526"/>
                </a:lnTo>
                <a:lnTo>
                  <a:pt x="4535957" y="5376042"/>
                </a:lnTo>
                <a:lnTo>
                  <a:pt x="4488590" y="5350747"/>
                </a:lnTo>
                <a:lnTo>
                  <a:pt x="4440666" y="5326662"/>
                </a:lnTo>
                <a:lnTo>
                  <a:pt x="4392240" y="5303809"/>
                </a:lnTo>
                <a:lnTo>
                  <a:pt x="4343365" y="5282209"/>
                </a:lnTo>
                <a:lnTo>
                  <a:pt x="4245976" y="5240754"/>
                </a:lnTo>
                <a:lnTo>
                  <a:pt x="4197048" y="5220449"/>
                </a:lnTo>
                <a:lnTo>
                  <a:pt x="4147840" y="5200721"/>
                </a:lnTo>
                <a:lnTo>
                  <a:pt x="4048490" y="5162588"/>
                </a:lnTo>
                <a:lnTo>
                  <a:pt x="3999129" y="5142302"/>
                </a:lnTo>
                <a:lnTo>
                  <a:pt x="3851991" y="5078916"/>
                </a:lnTo>
                <a:lnTo>
                  <a:pt x="3802758" y="5058263"/>
                </a:lnTo>
                <a:lnTo>
                  <a:pt x="3651303" y="4998635"/>
                </a:lnTo>
                <a:lnTo>
                  <a:pt x="3600125" y="4979362"/>
                </a:lnTo>
                <a:lnTo>
                  <a:pt x="3548527" y="4961513"/>
                </a:lnTo>
                <a:lnTo>
                  <a:pt x="3494961" y="4941725"/>
                </a:lnTo>
                <a:lnTo>
                  <a:pt x="3390183" y="4897380"/>
                </a:lnTo>
                <a:lnTo>
                  <a:pt x="3286308" y="4858630"/>
                </a:lnTo>
                <a:lnTo>
                  <a:pt x="3187514" y="4815176"/>
                </a:lnTo>
                <a:lnTo>
                  <a:pt x="3137500" y="4795329"/>
                </a:lnTo>
                <a:lnTo>
                  <a:pt x="3090993" y="4777950"/>
                </a:lnTo>
                <a:lnTo>
                  <a:pt x="3044997" y="4759410"/>
                </a:lnTo>
                <a:lnTo>
                  <a:pt x="2999375" y="4740043"/>
                </a:lnTo>
                <a:lnTo>
                  <a:pt x="2818090" y="4660384"/>
                </a:lnTo>
                <a:lnTo>
                  <a:pt x="2773000" y="4639852"/>
                </a:lnTo>
                <a:lnTo>
                  <a:pt x="2728127" y="4618734"/>
                </a:lnTo>
                <a:lnTo>
                  <a:pt x="2683483" y="4597036"/>
                </a:lnTo>
                <a:lnTo>
                  <a:pt x="2639085" y="4574765"/>
                </a:lnTo>
                <a:lnTo>
                  <a:pt x="2594947" y="4551926"/>
                </a:lnTo>
                <a:lnTo>
                  <a:pt x="2550673" y="4527846"/>
                </a:lnTo>
                <a:lnTo>
                  <a:pt x="2507079" y="4502785"/>
                </a:lnTo>
                <a:lnTo>
                  <a:pt x="2420950" y="4451287"/>
                </a:lnTo>
                <a:lnTo>
                  <a:pt x="2374209" y="4421912"/>
                </a:lnTo>
                <a:lnTo>
                  <a:pt x="2328493" y="4390810"/>
                </a:lnTo>
                <a:lnTo>
                  <a:pt x="2283729" y="4358166"/>
                </a:lnTo>
                <a:lnTo>
                  <a:pt x="2239849" y="4324161"/>
                </a:lnTo>
                <a:lnTo>
                  <a:pt x="2202535" y="4294040"/>
                </a:lnTo>
                <a:lnTo>
                  <a:pt x="2165666" y="4263429"/>
                </a:lnTo>
                <a:lnTo>
                  <a:pt x="2129274" y="4232297"/>
                </a:lnTo>
                <a:lnTo>
                  <a:pt x="2093392" y="4200613"/>
                </a:lnTo>
                <a:lnTo>
                  <a:pt x="2058054" y="4168346"/>
                </a:lnTo>
                <a:lnTo>
                  <a:pt x="2023290" y="4135463"/>
                </a:lnTo>
                <a:lnTo>
                  <a:pt x="1989135" y="4101933"/>
                </a:lnTo>
                <a:lnTo>
                  <a:pt x="1954400" y="4066292"/>
                </a:lnTo>
                <a:lnTo>
                  <a:pt x="1920466" y="4029853"/>
                </a:lnTo>
                <a:lnTo>
                  <a:pt x="1887217" y="3992753"/>
                </a:lnTo>
                <a:lnTo>
                  <a:pt x="1854539" y="3955129"/>
                </a:lnTo>
                <a:lnTo>
                  <a:pt x="1822316" y="3917117"/>
                </a:lnTo>
                <a:lnTo>
                  <a:pt x="1792126" y="3879857"/>
                </a:lnTo>
                <a:lnTo>
                  <a:pt x="1763209" y="3841701"/>
                </a:lnTo>
                <a:lnTo>
                  <a:pt x="1735464" y="3802745"/>
                </a:lnTo>
                <a:lnTo>
                  <a:pt x="1708789" y="3763081"/>
                </a:lnTo>
                <a:lnTo>
                  <a:pt x="1683086" y="3722805"/>
                </a:lnTo>
                <a:lnTo>
                  <a:pt x="1658252" y="3682011"/>
                </a:lnTo>
                <a:lnTo>
                  <a:pt x="1634187" y="3640792"/>
                </a:lnTo>
                <a:lnTo>
                  <a:pt x="1611271" y="3599538"/>
                </a:lnTo>
                <a:lnTo>
                  <a:pt x="1589442" y="3557687"/>
                </a:lnTo>
                <a:lnTo>
                  <a:pt x="1568706" y="3515256"/>
                </a:lnTo>
                <a:lnTo>
                  <a:pt x="1549071" y="3472262"/>
                </a:lnTo>
                <a:lnTo>
                  <a:pt x="1530542" y="3428722"/>
                </a:lnTo>
                <a:lnTo>
                  <a:pt x="1513125" y="3384654"/>
                </a:lnTo>
                <a:lnTo>
                  <a:pt x="1496829" y="3340074"/>
                </a:lnTo>
                <a:lnTo>
                  <a:pt x="1479506" y="3289973"/>
                </a:lnTo>
                <a:lnTo>
                  <a:pt x="1462553" y="3239735"/>
                </a:lnTo>
                <a:lnTo>
                  <a:pt x="1445890" y="3189397"/>
                </a:lnTo>
                <a:lnTo>
                  <a:pt x="1429439" y="3138996"/>
                </a:lnTo>
                <a:lnTo>
                  <a:pt x="1396858" y="3038158"/>
                </a:lnTo>
                <a:lnTo>
                  <a:pt x="1382527" y="2991819"/>
                </a:lnTo>
                <a:lnTo>
                  <a:pt x="1369135" y="2944946"/>
                </a:lnTo>
                <a:lnTo>
                  <a:pt x="1356669" y="2897709"/>
                </a:lnTo>
                <a:lnTo>
                  <a:pt x="1345114" y="2850275"/>
                </a:lnTo>
                <a:lnTo>
                  <a:pt x="1340112" y="2832088"/>
                </a:lnTo>
                <a:lnTo>
                  <a:pt x="1334198" y="2814098"/>
                </a:lnTo>
                <a:lnTo>
                  <a:pt x="1328227" y="2796107"/>
                </a:lnTo>
                <a:lnTo>
                  <a:pt x="1323056" y="2777920"/>
                </a:lnTo>
                <a:lnTo>
                  <a:pt x="1311464" y="2728171"/>
                </a:lnTo>
                <a:lnTo>
                  <a:pt x="1300588" y="2678260"/>
                </a:lnTo>
                <a:lnTo>
                  <a:pt x="1290038" y="2628275"/>
                </a:lnTo>
                <a:lnTo>
                  <a:pt x="1279423" y="2578301"/>
                </a:lnTo>
                <a:lnTo>
                  <a:pt x="1268351" y="2528425"/>
                </a:lnTo>
                <a:lnTo>
                  <a:pt x="1256432" y="2478735"/>
                </a:lnTo>
                <a:lnTo>
                  <a:pt x="1243273" y="2429314"/>
                </a:lnTo>
                <a:lnTo>
                  <a:pt x="1236356" y="2400418"/>
                </a:lnTo>
                <a:lnTo>
                  <a:pt x="1230889" y="2371101"/>
                </a:lnTo>
                <a:lnTo>
                  <a:pt x="1225577" y="2341728"/>
                </a:lnTo>
                <a:lnTo>
                  <a:pt x="1219122" y="2312663"/>
                </a:lnTo>
                <a:lnTo>
                  <a:pt x="1207359" y="2267589"/>
                </a:lnTo>
                <a:lnTo>
                  <a:pt x="1195119" y="2222612"/>
                </a:lnTo>
                <a:lnTo>
                  <a:pt x="1181983" y="2177917"/>
                </a:lnTo>
                <a:lnTo>
                  <a:pt x="1167528" y="2133684"/>
                </a:lnTo>
                <a:lnTo>
                  <a:pt x="1151512" y="2082166"/>
                </a:lnTo>
                <a:lnTo>
                  <a:pt x="1137479" y="2030128"/>
                </a:lnTo>
                <a:lnTo>
                  <a:pt x="1123292" y="1978146"/>
                </a:lnTo>
                <a:lnTo>
                  <a:pt x="1106812" y="1926795"/>
                </a:lnTo>
                <a:lnTo>
                  <a:pt x="1089091" y="1875697"/>
                </a:lnTo>
                <a:lnTo>
                  <a:pt x="1072372" y="1824270"/>
                </a:lnTo>
                <a:lnTo>
                  <a:pt x="1056241" y="1772644"/>
                </a:lnTo>
                <a:lnTo>
                  <a:pt x="1040281" y="1720948"/>
                </a:lnTo>
                <a:lnTo>
                  <a:pt x="1024076" y="1669313"/>
                </a:lnTo>
                <a:lnTo>
                  <a:pt x="1007211" y="1617868"/>
                </a:lnTo>
                <a:lnTo>
                  <a:pt x="989269" y="1566742"/>
                </a:lnTo>
                <a:lnTo>
                  <a:pt x="972506" y="1522687"/>
                </a:lnTo>
                <a:lnTo>
                  <a:pt x="937645" y="1435124"/>
                </a:lnTo>
                <a:lnTo>
                  <a:pt x="920925" y="1391134"/>
                </a:lnTo>
                <a:lnTo>
                  <a:pt x="905598" y="1346684"/>
                </a:lnTo>
                <a:lnTo>
                  <a:pt x="889605" y="1300566"/>
                </a:lnTo>
                <a:lnTo>
                  <a:pt x="871845" y="1255235"/>
                </a:lnTo>
                <a:lnTo>
                  <a:pt x="852780" y="1210495"/>
                </a:lnTo>
                <a:lnTo>
                  <a:pt x="832874" y="1166147"/>
                </a:lnTo>
                <a:lnTo>
                  <a:pt x="792392" y="1077841"/>
                </a:lnTo>
                <a:lnTo>
                  <a:pt x="769140" y="1027586"/>
                </a:lnTo>
                <a:lnTo>
                  <a:pt x="745081" y="977655"/>
                </a:lnTo>
                <a:lnTo>
                  <a:pt x="720251" y="928046"/>
                </a:lnTo>
                <a:lnTo>
                  <a:pt x="694684" y="878761"/>
                </a:lnTo>
                <a:lnTo>
                  <a:pt x="668418" y="829799"/>
                </a:lnTo>
                <a:lnTo>
                  <a:pt x="644260" y="787091"/>
                </a:lnTo>
                <a:lnTo>
                  <a:pt x="618946" y="745201"/>
                </a:lnTo>
                <a:lnTo>
                  <a:pt x="592636" y="704012"/>
                </a:lnTo>
                <a:lnTo>
                  <a:pt x="565493" y="663409"/>
                </a:lnTo>
                <a:lnTo>
                  <a:pt x="537676" y="623276"/>
                </a:lnTo>
                <a:lnTo>
                  <a:pt x="509347" y="583497"/>
                </a:lnTo>
                <a:lnTo>
                  <a:pt x="480668" y="543956"/>
                </a:lnTo>
                <a:lnTo>
                  <a:pt x="451800" y="504539"/>
                </a:lnTo>
                <a:lnTo>
                  <a:pt x="423887" y="468275"/>
                </a:lnTo>
                <a:lnTo>
                  <a:pt x="366124" y="397150"/>
                </a:lnTo>
                <a:lnTo>
                  <a:pt x="338295" y="360801"/>
                </a:lnTo>
                <a:lnTo>
                  <a:pt x="308652" y="321694"/>
                </a:lnTo>
                <a:lnTo>
                  <a:pt x="277828" y="283685"/>
                </a:lnTo>
                <a:lnTo>
                  <a:pt x="245965" y="246614"/>
                </a:lnTo>
                <a:lnTo>
                  <a:pt x="213206" y="210321"/>
                </a:lnTo>
                <a:lnTo>
                  <a:pt x="179691" y="174648"/>
                </a:lnTo>
                <a:lnTo>
                  <a:pt x="145565" y="139436"/>
                </a:lnTo>
                <a:lnTo>
                  <a:pt x="110968" y="104524"/>
                </a:lnTo>
                <a:lnTo>
                  <a:pt x="5778" y="0"/>
                </a:lnTo>
                <a:close/>
              </a:path>
            </a:pathLst>
          </a:custGeom>
          <a:solidFill>
            <a:srgbClr val="0D7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7479" y="4769994"/>
            <a:ext cx="5610224" cy="3152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7818" y="2411086"/>
            <a:ext cx="13988415" cy="19297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0" spc="-220" dirty="0"/>
              <a:t>B</a:t>
            </a:r>
            <a:r>
              <a:rPr sz="12500" spc="-890" dirty="0"/>
              <a:t>u</a:t>
            </a:r>
            <a:r>
              <a:rPr sz="12500" spc="-695" dirty="0"/>
              <a:t>e</a:t>
            </a:r>
            <a:r>
              <a:rPr sz="12500" spc="-890" dirty="0"/>
              <a:t>n</a:t>
            </a:r>
            <a:r>
              <a:rPr sz="12500" spc="-1025" dirty="0"/>
              <a:t>a</a:t>
            </a:r>
            <a:r>
              <a:rPr sz="12500" spc="-869" dirty="0"/>
              <a:t>s</a:t>
            </a:r>
            <a:r>
              <a:rPr sz="12500" spc="-780" dirty="0"/>
              <a:t> </a:t>
            </a:r>
            <a:r>
              <a:rPr sz="12500" spc="-520" dirty="0"/>
              <a:t>c</a:t>
            </a:r>
            <a:r>
              <a:rPr sz="12500" spc="-465" dirty="0"/>
              <a:t>o</a:t>
            </a:r>
            <a:r>
              <a:rPr sz="12500" spc="-875" dirty="0"/>
              <a:t>s</a:t>
            </a:r>
            <a:r>
              <a:rPr sz="12500" spc="-405" dirty="0"/>
              <a:t>t</a:t>
            </a:r>
            <a:r>
              <a:rPr sz="12500" spc="-890" dirty="0"/>
              <a:t>u</a:t>
            </a:r>
            <a:r>
              <a:rPr sz="12500" spc="-1295" dirty="0"/>
              <a:t>m</a:t>
            </a:r>
            <a:r>
              <a:rPr sz="12500" spc="-730" dirty="0"/>
              <a:t>b</a:t>
            </a:r>
            <a:r>
              <a:rPr sz="12500" spc="-660" dirty="0"/>
              <a:t>r</a:t>
            </a:r>
            <a:r>
              <a:rPr sz="12500" spc="-695" dirty="0"/>
              <a:t>e</a:t>
            </a:r>
            <a:r>
              <a:rPr sz="12500" spc="-869" dirty="0"/>
              <a:t>s</a:t>
            </a:r>
            <a:endParaRPr sz="1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3913" y="8570518"/>
            <a:ext cx="3743324" cy="1714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6557" y="2916241"/>
            <a:ext cx="8791574" cy="6305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825283"/>
            <a:ext cx="118789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44B5C"/>
                </a:solidFill>
              </a:rPr>
              <a:t>T</a:t>
            </a:r>
            <a:r>
              <a:rPr spc="-295" dirty="0">
                <a:solidFill>
                  <a:srgbClr val="444B5C"/>
                </a:solidFill>
              </a:rPr>
              <a:t>o</a:t>
            </a:r>
            <a:r>
              <a:rPr spc="-340" dirty="0">
                <a:solidFill>
                  <a:srgbClr val="444B5C"/>
                </a:solidFill>
              </a:rPr>
              <a:t>l</a:t>
            </a:r>
            <a:r>
              <a:rPr spc="-445" dirty="0">
                <a:solidFill>
                  <a:srgbClr val="444B5C"/>
                </a:solidFill>
              </a:rPr>
              <a:t>e</a:t>
            </a:r>
            <a:r>
              <a:rPr spc="-425" dirty="0">
                <a:solidFill>
                  <a:srgbClr val="444B5C"/>
                </a:solidFill>
              </a:rPr>
              <a:t>r</a:t>
            </a:r>
            <a:r>
              <a:rPr spc="-655" dirty="0">
                <a:solidFill>
                  <a:srgbClr val="444B5C"/>
                </a:solidFill>
              </a:rPr>
              <a:t>a</a:t>
            </a:r>
            <a:r>
              <a:rPr spc="-570" dirty="0">
                <a:solidFill>
                  <a:srgbClr val="444B5C"/>
                </a:solidFill>
              </a:rPr>
              <a:t>n</a:t>
            </a:r>
            <a:r>
              <a:rPr spc="-335" dirty="0">
                <a:solidFill>
                  <a:srgbClr val="444B5C"/>
                </a:solidFill>
              </a:rPr>
              <a:t>c</a:t>
            </a:r>
            <a:r>
              <a:rPr spc="-285" dirty="0">
                <a:solidFill>
                  <a:srgbClr val="444B5C"/>
                </a:solidFill>
              </a:rPr>
              <a:t>i</a:t>
            </a:r>
            <a:r>
              <a:rPr spc="-650" dirty="0">
                <a:solidFill>
                  <a:srgbClr val="444B5C"/>
                </a:solidFill>
              </a:rPr>
              <a:t>a</a:t>
            </a:r>
            <a:r>
              <a:rPr spc="-500" dirty="0">
                <a:solidFill>
                  <a:srgbClr val="444B5C"/>
                </a:solidFill>
              </a:rPr>
              <a:t> </a:t>
            </a:r>
            <a:r>
              <a:rPr spc="-650" dirty="0">
                <a:solidFill>
                  <a:srgbClr val="444B5C"/>
                </a:solidFill>
              </a:rPr>
              <a:t>a</a:t>
            </a:r>
            <a:r>
              <a:rPr spc="-500" dirty="0">
                <a:solidFill>
                  <a:srgbClr val="444B5C"/>
                </a:solidFill>
              </a:rPr>
              <a:t> </a:t>
            </a:r>
            <a:r>
              <a:rPr spc="-340" dirty="0">
                <a:solidFill>
                  <a:srgbClr val="444B5C"/>
                </a:solidFill>
              </a:rPr>
              <a:t>l</a:t>
            </a:r>
            <a:r>
              <a:rPr spc="-650" dirty="0">
                <a:solidFill>
                  <a:srgbClr val="444B5C"/>
                </a:solidFill>
              </a:rPr>
              <a:t>a</a:t>
            </a:r>
            <a:r>
              <a:rPr spc="-500" dirty="0">
                <a:solidFill>
                  <a:srgbClr val="444B5C"/>
                </a:solidFill>
              </a:rPr>
              <a:t> </a:t>
            </a:r>
            <a:r>
              <a:rPr spc="-140" dirty="0">
                <a:solidFill>
                  <a:srgbClr val="444B5C"/>
                </a:solidFill>
              </a:rPr>
              <a:t>f</a:t>
            </a:r>
            <a:r>
              <a:rPr spc="-425" dirty="0">
                <a:solidFill>
                  <a:srgbClr val="444B5C"/>
                </a:solidFill>
              </a:rPr>
              <a:t>r</a:t>
            </a:r>
            <a:r>
              <a:rPr spc="-570" dirty="0">
                <a:solidFill>
                  <a:srgbClr val="444B5C"/>
                </a:solidFill>
              </a:rPr>
              <a:t>u</a:t>
            </a:r>
            <a:r>
              <a:rPr spc="-560" dirty="0">
                <a:solidFill>
                  <a:srgbClr val="444B5C"/>
                </a:solidFill>
              </a:rPr>
              <a:t>s</a:t>
            </a:r>
            <a:r>
              <a:rPr spc="-260" dirty="0">
                <a:solidFill>
                  <a:srgbClr val="444B5C"/>
                </a:solidFill>
              </a:rPr>
              <a:t>t</a:t>
            </a:r>
            <a:r>
              <a:rPr spc="-425" dirty="0">
                <a:solidFill>
                  <a:srgbClr val="444B5C"/>
                </a:solidFill>
              </a:rPr>
              <a:t>r</a:t>
            </a:r>
            <a:r>
              <a:rPr spc="-655" dirty="0">
                <a:solidFill>
                  <a:srgbClr val="444B5C"/>
                </a:solidFill>
              </a:rPr>
              <a:t>a</a:t>
            </a:r>
            <a:r>
              <a:rPr spc="-335" dirty="0">
                <a:solidFill>
                  <a:srgbClr val="444B5C"/>
                </a:solidFill>
              </a:rPr>
              <a:t>c</a:t>
            </a:r>
            <a:r>
              <a:rPr spc="-285" dirty="0">
                <a:solidFill>
                  <a:srgbClr val="444B5C"/>
                </a:solidFill>
              </a:rPr>
              <a:t>i</a:t>
            </a:r>
            <a:r>
              <a:rPr spc="-295" dirty="0">
                <a:solidFill>
                  <a:srgbClr val="444B5C"/>
                </a:solidFill>
              </a:rPr>
              <a:t>ó</a:t>
            </a:r>
            <a:r>
              <a:rPr spc="-565" dirty="0">
                <a:solidFill>
                  <a:srgbClr val="444B5C"/>
                </a:solidFill>
              </a:rPr>
              <a:t>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3913" y="8570519"/>
            <a:ext cx="3743324" cy="1714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9088" y="2930308"/>
            <a:ext cx="8467724" cy="62769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825285"/>
            <a:ext cx="105956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solidFill>
                  <a:srgbClr val="444B5C"/>
                </a:solidFill>
              </a:rPr>
              <a:t>C</a:t>
            </a:r>
            <a:r>
              <a:rPr spc="-295" dirty="0">
                <a:solidFill>
                  <a:srgbClr val="444B5C"/>
                </a:solidFill>
              </a:rPr>
              <a:t>o</a:t>
            </a:r>
            <a:r>
              <a:rPr spc="-445" dirty="0">
                <a:solidFill>
                  <a:srgbClr val="444B5C"/>
                </a:solidFill>
              </a:rPr>
              <a:t>p</a:t>
            </a:r>
            <a:r>
              <a:rPr spc="-285" dirty="0">
                <a:solidFill>
                  <a:srgbClr val="444B5C"/>
                </a:solidFill>
              </a:rPr>
              <a:t>i</a:t>
            </a:r>
            <a:r>
              <a:rPr spc="-655" dirty="0">
                <a:solidFill>
                  <a:srgbClr val="444B5C"/>
                </a:solidFill>
              </a:rPr>
              <a:t>a</a:t>
            </a:r>
            <a:r>
              <a:rPr spc="-425" dirty="0">
                <a:solidFill>
                  <a:srgbClr val="444B5C"/>
                </a:solidFill>
              </a:rPr>
              <a:t>r</a:t>
            </a:r>
            <a:r>
              <a:rPr spc="-1914" dirty="0">
                <a:solidFill>
                  <a:srgbClr val="444B5C"/>
                </a:solidFill>
              </a:rPr>
              <a:t>+</a:t>
            </a:r>
            <a:r>
              <a:rPr spc="-445" dirty="0">
                <a:solidFill>
                  <a:srgbClr val="444B5C"/>
                </a:solidFill>
              </a:rPr>
              <a:t>pe</a:t>
            </a:r>
            <a:r>
              <a:rPr spc="-760" dirty="0">
                <a:solidFill>
                  <a:srgbClr val="444B5C"/>
                </a:solidFill>
              </a:rPr>
              <a:t>g</a:t>
            </a:r>
            <a:r>
              <a:rPr spc="-655" dirty="0">
                <a:solidFill>
                  <a:srgbClr val="444B5C"/>
                </a:solidFill>
              </a:rPr>
              <a:t>a</a:t>
            </a:r>
            <a:r>
              <a:rPr spc="-420" dirty="0">
                <a:solidFill>
                  <a:srgbClr val="444B5C"/>
                </a:solidFill>
              </a:rPr>
              <a:t>r</a:t>
            </a:r>
            <a:r>
              <a:rPr spc="-500" dirty="0">
                <a:solidFill>
                  <a:srgbClr val="444B5C"/>
                </a:solidFill>
              </a:rPr>
              <a:t> </a:t>
            </a:r>
            <a:r>
              <a:rPr spc="-445" dirty="0">
                <a:solidFill>
                  <a:srgbClr val="444B5C"/>
                </a:solidFill>
              </a:rPr>
              <a:t>e</a:t>
            </a:r>
            <a:r>
              <a:rPr spc="-560" dirty="0">
                <a:solidFill>
                  <a:srgbClr val="444B5C"/>
                </a:solidFill>
              </a:rPr>
              <a:t>s</a:t>
            </a:r>
            <a:r>
              <a:rPr spc="-260" dirty="0">
                <a:solidFill>
                  <a:srgbClr val="444B5C"/>
                </a:solidFill>
              </a:rPr>
              <a:t>t</a:t>
            </a:r>
            <a:r>
              <a:rPr spc="-650" dirty="0">
                <a:solidFill>
                  <a:srgbClr val="444B5C"/>
                </a:solidFill>
              </a:rPr>
              <a:t>á</a:t>
            </a:r>
            <a:r>
              <a:rPr spc="-500" dirty="0">
                <a:solidFill>
                  <a:srgbClr val="444B5C"/>
                </a:solidFill>
              </a:rPr>
              <a:t> </a:t>
            </a:r>
            <a:r>
              <a:rPr spc="-465" dirty="0">
                <a:solidFill>
                  <a:srgbClr val="444B5C"/>
                </a:solidFill>
              </a:rPr>
              <a:t>b</a:t>
            </a:r>
            <a:r>
              <a:rPr spc="-285" dirty="0">
                <a:solidFill>
                  <a:srgbClr val="444B5C"/>
                </a:solidFill>
              </a:rPr>
              <a:t>i</a:t>
            </a:r>
            <a:r>
              <a:rPr spc="-445" dirty="0">
                <a:solidFill>
                  <a:srgbClr val="444B5C"/>
                </a:solidFill>
              </a:rPr>
              <a:t>e</a:t>
            </a:r>
            <a:r>
              <a:rPr spc="-565" dirty="0">
                <a:solidFill>
                  <a:srgbClr val="444B5C"/>
                </a:solidFill>
              </a:rPr>
              <a:t>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3913" y="8570518"/>
            <a:ext cx="3743324" cy="1714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5312" y="2475017"/>
            <a:ext cx="6181724" cy="7191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825286"/>
            <a:ext cx="13004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solidFill>
                  <a:srgbClr val="444B5C"/>
                </a:solidFill>
              </a:rPr>
              <a:t>P</a:t>
            </a:r>
            <a:r>
              <a:rPr spc="-425" dirty="0">
                <a:solidFill>
                  <a:srgbClr val="444B5C"/>
                </a:solidFill>
              </a:rPr>
              <a:t>r</a:t>
            </a:r>
            <a:r>
              <a:rPr spc="-445" dirty="0">
                <a:solidFill>
                  <a:srgbClr val="444B5C"/>
                </a:solidFill>
              </a:rPr>
              <a:t>e</a:t>
            </a:r>
            <a:r>
              <a:rPr spc="-760" dirty="0">
                <a:solidFill>
                  <a:srgbClr val="444B5C"/>
                </a:solidFill>
              </a:rPr>
              <a:t>g</a:t>
            </a:r>
            <a:r>
              <a:rPr spc="-570" dirty="0">
                <a:solidFill>
                  <a:srgbClr val="444B5C"/>
                </a:solidFill>
              </a:rPr>
              <a:t>un</a:t>
            </a:r>
            <a:r>
              <a:rPr spc="-260" dirty="0">
                <a:solidFill>
                  <a:srgbClr val="444B5C"/>
                </a:solidFill>
              </a:rPr>
              <a:t>t</a:t>
            </a:r>
            <a:r>
              <a:rPr spc="-655" dirty="0">
                <a:solidFill>
                  <a:srgbClr val="444B5C"/>
                </a:solidFill>
              </a:rPr>
              <a:t>a</a:t>
            </a:r>
            <a:r>
              <a:rPr spc="-420" dirty="0">
                <a:solidFill>
                  <a:srgbClr val="444B5C"/>
                </a:solidFill>
              </a:rPr>
              <a:t>r</a:t>
            </a:r>
            <a:r>
              <a:rPr spc="-500" dirty="0">
                <a:solidFill>
                  <a:srgbClr val="444B5C"/>
                </a:solidFill>
              </a:rPr>
              <a:t> </a:t>
            </a:r>
            <a:r>
              <a:rPr spc="-445" dirty="0">
                <a:solidFill>
                  <a:srgbClr val="444B5C"/>
                </a:solidFill>
              </a:rPr>
              <a:t>d</a:t>
            </a:r>
            <a:r>
              <a:rPr spc="-440" dirty="0">
                <a:solidFill>
                  <a:srgbClr val="444B5C"/>
                </a:solidFill>
              </a:rPr>
              <a:t>e</a:t>
            </a:r>
            <a:r>
              <a:rPr spc="-500" dirty="0">
                <a:solidFill>
                  <a:srgbClr val="444B5C"/>
                </a:solidFill>
              </a:rPr>
              <a:t> </a:t>
            </a:r>
            <a:r>
              <a:rPr spc="-140" dirty="0">
                <a:solidFill>
                  <a:srgbClr val="444B5C"/>
                </a:solidFill>
              </a:rPr>
              <a:t>f</a:t>
            </a:r>
            <a:r>
              <a:rPr spc="-295" dirty="0">
                <a:solidFill>
                  <a:srgbClr val="444B5C"/>
                </a:solidFill>
              </a:rPr>
              <a:t>o</a:t>
            </a:r>
            <a:r>
              <a:rPr spc="-425" dirty="0">
                <a:solidFill>
                  <a:srgbClr val="444B5C"/>
                </a:solidFill>
              </a:rPr>
              <a:t>r</a:t>
            </a:r>
            <a:r>
              <a:rPr spc="-830" dirty="0">
                <a:solidFill>
                  <a:srgbClr val="444B5C"/>
                </a:solidFill>
              </a:rPr>
              <a:t>m</a:t>
            </a:r>
            <a:r>
              <a:rPr spc="-650" dirty="0">
                <a:solidFill>
                  <a:srgbClr val="444B5C"/>
                </a:solidFill>
              </a:rPr>
              <a:t>a</a:t>
            </a:r>
            <a:r>
              <a:rPr spc="-500" dirty="0">
                <a:solidFill>
                  <a:srgbClr val="444B5C"/>
                </a:solidFill>
              </a:rPr>
              <a:t> </a:t>
            </a:r>
            <a:r>
              <a:rPr spc="-335" dirty="0">
                <a:solidFill>
                  <a:srgbClr val="444B5C"/>
                </a:solidFill>
              </a:rPr>
              <a:t>c</a:t>
            </a:r>
            <a:r>
              <a:rPr spc="-295" dirty="0">
                <a:solidFill>
                  <a:srgbClr val="444B5C"/>
                </a:solidFill>
              </a:rPr>
              <a:t>o</a:t>
            </a:r>
            <a:r>
              <a:rPr spc="-425" dirty="0">
                <a:solidFill>
                  <a:srgbClr val="444B5C"/>
                </a:solidFill>
              </a:rPr>
              <a:t>rr</a:t>
            </a:r>
            <a:r>
              <a:rPr spc="-445" dirty="0">
                <a:solidFill>
                  <a:srgbClr val="444B5C"/>
                </a:solidFill>
              </a:rPr>
              <a:t>e</a:t>
            </a:r>
            <a:r>
              <a:rPr spc="-335" dirty="0">
                <a:solidFill>
                  <a:srgbClr val="444B5C"/>
                </a:solidFill>
              </a:rPr>
              <a:t>c</a:t>
            </a:r>
            <a:r>
              <a:rPr spc="-260" dirty="0">
                <a:solidFill>
                  <a:srgbClr val="444B5C"/>
                </a:solidFill>
              </a:rPr>
              <a:t>t</a:t>
            </a:r>
            <a:r>
              <a:rPr spc="-650" dirty="0">
                <a:solidFill>
                  <a:srgbClr val="444B5C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6288" y="8570517"/>
            <a:ext cx="3743324" cy="1714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8089" y="3137097"/>
            <a:ext cx="6629399" cy="6629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825285"/>
            <a:ext cx="121138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solidFill>
                  <a:srgbClr val="444B5C"/>
                </a:solidFill>
              </a:rPr>
              <a:t>P</a:t>
            </a:r>
            <a:r>
              <a:rPr spc="-570" dirty="0">
                <a:solidFill>
                  <a:srgbClr val="444B5C"/>
                </a:solidFill>
              </a:rPr>
              <a:t>u</a:t>
            </a:r>
            <a:r>
              <a:rPr spc="-465" dirty="0">
                <a:solidFill>
                  <a:srgbClr val="444B5C"/>
                </a:solidFill>
              </a:rPr>
              <a:t>b</a:t>
            </a:r>
            <a:r>
              <a:rPr spc="-340" dirty="0">
                <a:solidFill>
                  <a:srgbClr val="444B5C"/>
                </a:solidFill>
              </a:rPr>
              <a:t>l</a:t>
            </a:r>
            <a:r>
              <a:rPr spc="-285" dirty="0">
                <a:solidFill>
                  <a:srgbClr val="444B5C"/>
                </a:solidFill>
              </a:rPr>
              <a:t>i</a:t>
            </a:r>
            <a:r>
              <a:rPr spc="-335" dirty="0">
                <a:solidFill>
                  <a:srgbClr val="444B5C"/>
                </a:solidFill>
              </a:rPr>
              <a:t>c</a:t>
            </a:r>
            <a:r>
              <a:rPr spc="-655" dirty="0">
                <a:solidFill>
                  <a:srgbClr val="444B5C"/>
                </a:solidFill>
              </a:rPr>
              <a:t>a</a:t>
            </a:r>
            <a:r>
              <a:rPr spc="-425" dirty="0">
                <a:solidFill>
                  <a:srgbClr val="444B5C"/>
                </a:solidFill>
              </a:rPr>
              <a:t>r</a:t>
            </a:r>
            <a:r>
              <a:rPr spc="-580" dirty="0">
                <a:solidFill>
                  <a:srgbClr val="444B5C"/>
                </a:solidFill>
              </a:rPr>
              <a:t>,</a:t>
            </a:r>
            <a:r>
              <a:rPr spc="-500" dirty="0">
                <a:solidFill>
                  <a:srgbClr val="444B5C"/>
                </a:solidFill>
              </a:rPr>
              <a:t> </a:t>
            </a:r>
            <a:r>
              <a:rPr spc="-445" dirty="0">
                <a:solidFill>
                  <a:srgbClr val="444B5C"/>
                </a:solidFill>
              </a:rPr>
              <a:t>p</a:t>
            </a:r>
            <a:r>
              <a:rPr spc="-570" dirty="0">
                <a:solidFill>
                  <a:srgbClr val="444B5C"/>
                </a:solidFill>
              </a:rPr>
              <a:t>u</a:t>
            </a:r>
            <a:r>
              <a:rPr spc="-465" dirty="0">
                <a:solidFill>
                  <a:srgbClr val="444B5C"/>
                </a:solidFill>
              </a:rPr>
              <a:t>b</a:t>
            </a:r>
            <a:r>
              <a:rPr spc="-340" dirty="0">
                <a:solidFill>
                  <a:srgbClr val="444B5C"/>
                </a:solidFill>
              </a:rPr>
              <a:t>l</a:t>
            </a:r>
            <a:r>
              <a:rPr spc="-285" dirty="0">
                <a:solidFill>
                  <a:srgbClr val="444B5C"/>
                </a:solidFill>
              </a:rPr>
              <a:t>i</a:t>
            </a:r>
            <a:r>
              <a:rPr spc="-335" dirty="0">
                <a:solidFill>
                  <a:srgbClr val="444B5C"/>
                </a:solidFill>
              </a:rPr>
              <a:t>c</a:t>
            </a:r>
            <a:r>
              <a:rPr spc="-655" dirty="0">
                <a:solidFill>
                  <a:srgbClr val="444B5C"/>
                </a:solidFill>
              </a:rPr>
              <a:t>a</a:t>
            </a:r>
            <a:r>
              <a:rPr spc="-425" dirty="0">
                <a:solidFill>
                  <a:srgbClr val="444B5C"/>
                </a:solidFill>
              </a:rPr>
              <a:t>r</a:t>
            </a:r>
            <a:r>
              <a:rPr spc="-580" dirty="0">
                <a:solidFill>
                  <a:srgbClr val="444B5C"/>
                </a:solidFill>
              </a:rPr>
              <a:t>,</a:t>
            </a:r>
            <a:r>
              <a:rPr spc="-500" dirty="0">
                <a:solidFill>
                  <a:srgbClr val="444B5C"/>
                </a:solidFill>
              </a:rPr>
              <a:t> </a:t>
            </a:r>
            <a:r>
              <a:rPr spc="-445" dirty="0">
                <a:solidFill>
                  <a:srgbClr val="444B5C"/>
                </a:solidFill>
              </a:rPr>
              <a:t>p</a:t>
            </a:r>
            <a:r>
              <a:rPr spc="-570" dirty="0">
                <a:solidFill>
                  <a:srgbClr val="444B5C"/>
                </a:solidFill>
              </a:rPr>
              <a:t>u</a:t>
            </a:r>
            <a:r>
              <a:rPr spc="-465" dirty="0">
                <a:solidFill>
                  <a:srgbClr val="444B5C"/>
                </a:solidFill>
              </a:rPr>
              <a:t>b</a:t>
            </a:r>
            <a:r>
              <a:rPr spc="-340" dirty="0">
                <a:solidFill>
                  <a:srgbClr val="444B5C"/>
                </a:solidFill>
              </a:rPr>
              <a:t>l</a:t>
            </a:r>
            <a:r>
              <a:rPr spc="-285" dirty="0">
                <a:solidFill>
                  <a:srgbClr val="444B5C"/>
                </a:solidFill>
              </a:rPr>
              <a:t>i</a:t>
            </a:r>
            <a:r>
              <a:rPr spc="-335" dirty="0">
                <a:solidFill>
                  <a:srgbClr val="444B5C"/>
                </a:solidFill>
              </a:rPr>
              <a:t>c</a:t>
            </a:r>
            <a:r>
              <a:rPr spc="-655" dirty="0">
                <a:solidFill>
                  <a:srgbClr val="444B5C"/>
                </a:solidFill>
              </a:rPr>
              <a:t>a</a:t>
            </a:r>
            <a:r>
              <a:rPr spc="-420" dirty="0">
                <a:solidFill>
                  <a:srgbClr val="444B5C"/>
                </a:solidFill>
              </a:rPr>
              <a:t>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3913" y="3"/>
            <a:ext cx="3743324" cy="1714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2938" y="4581644"/>
            <a:ext cx="1934845" cy="880110"/>
          </a:xfrm>
          <a:custGeom>
            <a:avLst/>
            <a:gdLst/>
            <a:ahLst/>
            <a:cxnLst/>
            <a:rect l="l" t="t" r="r" b="b"/>
            <a:pathLst>
              <a:path w="1934845" h="880110">
                <a:moveTo>
                  <a:pt x="1082486" y="175428"/>
                </a:moveTo>
                <a:lnTo>
                  <a:pt x="1062775" y="167808"/>
                </a:lnTo>
                <a:lnTo>
                  <a:pt x="1047380" y="152454"/>
                </a:lnTo>
                <a:lnTo>
                  <a:pt x="1037301" y="129657"/>
                </a:lnTo>
                <a:lnTo>
                  <a:pt x="1034957" y="121848"/>
                </a:lnTo>
                <a:lnTo>
                  <a:pt x="1032468" y="114104"/>
                </a:lnTo>
                <a:lnTo>
                  <a:pt x="1030076" y="106360"/>
                </a:lnTo>
                <a:lnTo>
                  <a:pt x="1028022" y="98551"/>
                </a:lnTo>
                <a:lnTo>
                  <a:pt x="1021673" y="46110"/>
                </a:lnTo>
                <a:lnTo>
                  <a:pt x="1032769" y="14129"/>
                </a:lnTo>
                <a:lnTo>
                  <a:pt x="1063615" y="0"/>
                </a:lnTo>
                <a:lnTo>
                  <a:pt x="1116514" y="1111"/>
                </a:lnTo>
                <a:lnTo>
                  <a:pt x="1168105" y="7820"/>
                </a:lnTo>
                <a:lnTo>
                  <a:pt x="1219492" y="15407"/>
                </a:lnTo>
                <a:lnTo>
                  <a:pt x="1270681" y="23847"/>
                </a:lnTo>
                <a:lnTo>
                  <a:pt x="1321677" y="33115"/>
                </a:lnTo>
                <a:lnTo>
                  <a:pt x="1372487" y="43183"/>
                </a:lnTo>
                <a:lnTo>
                  <a:pt x="1423116" y="54027"/>
                </a:lnTo>
                <a:lnTo>
                  <a:pt x="1473571" y="65620"/>
                </a:lnTo>
                <a:lnTo>
                  <a:pt x="1523858" y="77937"/>
                </a:lnTo>
                <a:lnTo>
                  <a:pt x="1573983" y="90950"/>
                </a:lnTo>
                <a:lnTo>
                  <a:pt x="1623951" y="104636"/>
                </a:lnTo>
                <a:lnTo>
                  <a:pt x="1673769" y="118967"/>
                </a:lnTo>
                <a:lnTo>
                  <a:pt x="1723443" y="133917"/>
                </a:lnTo>
                <a:lnTo>
                  <a:pt x="1772978" y="149462"/>
                </a:lnTo>
                <a:lnTo>
                  <a:pt x="1822381" y="165574"/>
                </a:lnTo>
                <a:lnTo>
                  <a:pt x="1840912" y="172821"/>
                </a:lnTo>
                <a:lnTo>
                  <a:pt x="1128805" y="172821"/>
                </a:lnTo>
                <a:lnTo>
                  <a:pt x="1105517" y="175026"/>
                </a:lnTo>
                <a:lnTo>
                  <a:pt x="1082486" y="175428"/>
                </a:lnTo>
                <a:close/>
              </a:path>
              <a:path w="1934845" h="880110">
                <a:moveTo>
                  <a:pt x="1920292" y="312887"/>
                </a:moveTo>
                <a:lnTo>
                  <a:pt x="616504" y="312887"/>
                </a:lnTo>
                <a:lnTo>
                  <a:pt x="668017" y="312020"/>
                </a:lnTo>
                <a:lnTo>
                  <a:pt x="719345" y="309390"/>
                </a:lnTo>
                <a:lnTo>
                  <a:pt x="770523" y="305340"/>
                </a:lnTo>
                <a:lnTo>
                  <a:pt x="821584" y="300215"/>
                </a:lnTo>
                <a:lnTo>
                  <a:pt x="1025327" y="275809"/>
                </a:lnTo>
                <a:lnTo>
                  <a:pt x="1076304" y="270447"/>
                </a:lnTo>
                <a:lnTo>
                  <a:pt x="1127365" y="266068"/>
                </a:lnTo>
                <a:lnTo>
                  <a:pt x="1226465" y="260215"/>
                </a:lnTo>
                <a:lnTo>
                  <a:pt x="1274363" y="256418"/>
                </a:lnTo>
                <a:lnTo>
                  <a:pt x="1418071" y="243079"/>
                </a:lnTo>
                <a:lnTo>
                  <a:pt x="1419617" y="238783"/>
                </a:lnTo>
                <a:lnTo>
                  <a:pt x="1419274" y="234658"/>
                </a:lnTo>
                <a:lnTo>
                  <a:pt x="1250555" y="193900"/>
                </a:lnTo>
                <a:lnTo>
                  <a:pt x="1173125" y="177950"/>
                </a:lnTo>
                <a:lnTo>
                  <a:pt x="1128805" y="172821"/>
                </a:lnTo>
                <a:lnTo>
                  <a:pt x="1840912" y="172821"/>
                </a:lnTo>
                <a:lnTo>
                  <a:pt x="1860659" y="180544"/>
                </a:lnTo>
                <a:lnTo>
                  <a:pt x="1890962" y="201297"/>
                </a:lnTo>
                <a:lnTo>
                  <a:pt x="1909442" y="232201"/>
                </a:lnTo>
                <a:lnTo>
                  <a:pt x="1446594" y="232252"/>
                </a:lnTo>
                <a:lnTo>
                  <a:pt x="1445563" y="233112"/>
                </a:lnTo>
                <a:lnTo>
                  <a:pt x="1444532" y="233283"/>
                </a:lnTo>
                <a:lnTo>
                  <a:pt x="1443501" y="233799"/>
                </a:lnTo>
                <a:lnTo>
                  <a:pt x="1443845" y="233971"/>
                </a:lnTo>
                <a:lnTo>
                  <a:pt x="1444017" y="234143"/>
                </a:lnTo>
                <a:lnTo>
                  <a:pt x="1909561" y="234143"/>
                </a:lnTo>
                <a:lnTo>
                  <a:pt x="1912247" y="277621"/>
                </a:lnTo>
                <a:lnTo>
                  <a:pt x="1913697" y="293480"/>
                </a:lnTo>
                <a:lnTo>
                  <a:pt x="1919464" y="310789"/>
                </a:lnTo>
                <a:lnTo>
                  <a:pt x="1920292" y="312887"/>
                </a:lnTo>
                <a:close/>
              </a:path>
              <a:path w="1934845" h="880110">
                <a:moveTo>
                  <a:pt x="1909561" y="234143"/>
                </a:moveTo>
                <a:lnTo>
                  <a:pt x="1444189" y="234143"/>
                </a:lnTo>
                <a:lnTo>
                  <a:pt x="1445907" y="233112"/>
                </a:lnTo>
                <a:lnTo>
                  <a:pt x="1446594" y="232252"/>
                </a:lnTo>
                <a:lnTo>
                  <a:pt x="1909445" y="232252"/>
                </a:lnTo>
                <a:lnTo>
                  <a:pt x="1909561" y="234143"/>
                </a:lnTo>
                <a:close/>
              </a:path>
              <a:path w="1934845" h="880110">
                <a:moveTo>
                  <a:pt x="148278" y="518531"/>
                </a:moveTo>
                <a:lnTo>
                  <a:pt x="105847" y="505339"/>
                </a:lnTo>
                <a:lnTo>
                  <a:pt x="70370" y="480063"/>
                </a:lnTo>
                <a:lnTo>
                  <a:pt x="39692" y="446703"/>
                </a:lnTo>
                <a:lnTo>
                  <a:pt x="11662" y="409260"/>
                </a:lnTo>
                <a:lnTo>
                  <a:pt x="0" y="375427"/>
                </a:lnTo>
                <a:lnTo>
                  <a:pt x="11541" y="366074"/>
                </a:lnTo>
                <a:lnTo>
                  <a:pt x="34859" y="359251"/>
                </a:lnTo>
                <a:lnTo>
                  <a:pt x="81044" y="351802"/>
                </a:lnTo>
                <a:lnTo>
                  <a:pt x="127541" y="347793"/>
                </a:lnTo>
                <a:lnTo>
                  <a:pt x="220917" y="342572"/>
                </a:lnTo>
                <a:lnTo>
                  <a:pt x="267514" y="337598"/>
                </a:lnTo>
                <a:lnTo>
                  <a:pt x="366423" y="323614"/>
                </a:lnTo>
                <a:lnTo>
                  <a:pt x="416080" y="317663"/>
                </a:lnTo>
                <a:lnTo>
                  <a:pt x="465752" y="313258"/>
                </a:lnTo>
                <a:lnTo>
                  <a:pt x="515347" y="311040"/>
                </a:lnTo>
                <a:lnTo>
                  <a:pt x="564775" y="311648"/>
                </a:lnTo>
                <a:lnTo>
                  <a:pt x="616504" y="312887"/>
                </a:lnTo>
                <a:lnTo>
                  <a:pt x="1920292" y="312887"/>
                </a:lnTo>
                <a:lnTo>
                  <a:pt x="1926648" y="329000"/>
                </a:lnTo>
                <a:lnTo>
                  <a:pt x="1932351" y="347565"/>
                </a:lnTo>
                <a:lnTo>
                  <a:pt x="1934402" y="374962"/>
                </a:lnTo>
                <a:lnTo>
                  <a:pt x="1927755" y="395834"/>
                </a:lnTo>
                <a:lnTo>
                  <a:pt x="1913697" y="412163"/>
                </a:lnTo>
                <a:lnTo>
                  <a:pt x="1893518" y="425930"/>
                </a:lnTo>
                <a:lnTo>
                  <a:pt x="1892339" y="426617"/>
                </a:lnTo>
                <a:lnTo>
                  <a:pt x="1443673" y="426617"/>
                </a:lnTo>
                <a:lnTo>
                  <a:pt x="1262911" y="441225"/>
                </a:lnTo>
                <a:lnTo>
                  <a:pt x="397347" y="499056"/>
                </a:lnTo>
                <a:lnTo>
                  <a:pt x="300227" y="507338"/>
                </a:lnTo>
                <a:lnTo>
                  <a:pt x="251705" y="512028"/>
                </a:lnTo>
                <a:lnTo>
                  <a:pt x="238620" y="512882"/>
                </a:lnTo>
                <a:lnTo>
                  <a:pt x="225502" y="513188"/>
                </a:lnTo>
                <a:lnTo>
                  <a:pt x="212513" y="513816"/>
                </a:lnTo>
                <a:lnTo>
                  <a:pt x="199813" y="515637"/>
                </a:lnTo>
                <a:lnTo>
                  <a:pt x="148278" y="518531"/>
                </a:lnTo>
                <a:close/>
              </a:path>
              <a:path w="1934845" h="880110">
                <a:moveTo>
                  <a:pt x="1208677" y="879641"/>
                </a:moveTo>
                <a:lnTo>
                  <a:pt x="1173633" y="833294"/>
                </a:lnTo>
                <a:lnTo>
                  <a:pt x="1156906" y="793834"/>
                </a:lnTo>
                <a:lnTo>
                  <a:pt x="1147958" y="751375"/>
                </a:lnTo>
                <a:lnTo>
                  <a:pt x="1150236" y="707742"/>
                </a:lnTo>
                <a:lnTo>
                  <a:pt x="1167187" y="664758"/>
                </a:lnTo>
                <a:lnTo>
                  <a:pt x="1202255" y="624247"/>
                </a:lnTo>
                <a:lnTo>
                  <a:pt x="1273068" y="563164"/>
                </a:lnTo>
                <a:lnTo>
                  <a:pt x="1308886" y="533179"/>
                </a:lnTo>
                <a:lnTo>
                  <a:pt x="1345562" y="504226"/>
                </a:lnTo>
                <a:lnTo>
                  <a:pt x="1383534" y="476798"/>
                </a:lnTo>
                <a:lnTo>
                  <a:pt x="1398464" y="467483"/>
                </a:lnTo>
                <a:lnTo>
                  <a:pt x="1414054" y="457572"/>
                </a:lnTo>
                <a:lnTo>
                  <a:pt x="1429420" y="444729"/>
                </a:lnTo>
                <a:lnTo>
                  <a:pt x="1443673" y="426617"/>
                </a:lnTo>
                <a:lnTo>
                  <a:pt x="1892339" y="426617"/>
                </a:lnTo>
                <a:lnTo>
                  <a:pt x="1809695" y="475230"/>
                </a:lnTo>
                <a:lnTo>
                  <a:pt x="1610695" y="595475"/>
                </a:lnTo>
                <a:lnTo>
                  <a:pt x="1568205" y="621820"/>
                </a:lnTo>
                <a:lnTo>
                  <a:pt x="1525911" y="648469"/>
                </a:lnTo>
                <a:lnTo>
                  <a:pt x="1483852" y="675483"/>
                </a:lnTo>
                <a:lnTo>
                  <a:pt x="1442068" y="702923"/>
                </a:lnTo>
                <a:lnTo>
                  <a:pt x="1400596" y="730849"/>
                </a:lnTo>
                <a:lnTo>
                  <a:pt x="1359478" y="759323"/>
                </a:lnTo>
                <a:lnTo>
                  <a:pt x="1323308" y="783871"/>
                </a:lnTo>
                <a:lnTo>
                  <a:pt x="1287525" y="809031"/>
                </a:lnTo>
                <a:lnTo>
                  <a:pt x="1254126" y="837092"/>
                </a:lnTo>
                <a:lnTo>
                  <a:pt x="1225108" y="870340"/>
                </a:lnTo>
                <a:lnTo>
                  <a:pt x="1216659" y="878446"/>
                </a:lnTo>
                <a:lnTo>
                  <a:pt x="1208677" y="879641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938" y="7421698"/>
            <a:ext cx="1934845" cy="880110"/>
          </a:xfrm>
          <a:custGeom>
            <a:avLst/>
            <a:gdLst/>
            <a:ahLst/>
            <a:cxnLst/>
            <a:rect l="l" t="t" r="r" b="b"/>
            <a:pathLst>
              <a:path w="1934845" h="880109">
                <a:moveTo>
                  <a:pt x="1082486" y="175428"/>
                </a:moveTo>
                <a:lnTo>
                  <a:pt x="1062775" y="167808"/>
                </a:lnTo>
                <a:lnTo>
                  <a:pt x="1047380" y="152454"/>
                </a:lnTo>
                <a:lnTo>
                  <a:pt x="1037301" y="129657"/>
                </a:lnTo>
                <a:lnTo>
                  <a:pt x="1034957" y="121848"/>
                </a:lnTo>
                <a:lnTo>
                  <a:pt x="1032468" y="114104"/>
                </a:lnTo>
                <a:lnTo>
                  <a:pt x="1030076" y="106360"/>
                </a:lnTo>
                <a:lnTo>
                  <a:pt x="1028022" y="98551"/>
                </a:lnTo>
                <a:lnTo>
                  <a:pt x="1021673" y="46110"/>
                </a:lnTo>
                <a:lnTo>
                  <a:pt x="1032769" y="14129"/>
                </a:lnTo>
                <a:lnTo>
                  <a:pt x="1063615" y="0"/>
                </a:lnTo>
                <a:lnTo>
                  <a:pt x="1116514" y="1111"/>
                </a:lnTo>
                <a:lnTo>
                  <a:pt x="1168105" y="7820"/>
                </a:lnTo>
                <a:lnTo>
                  <a:pt x="1219492" y="15407"/>
                </a:lnTo>
                <a:lnTo>
                  <a:pt x="1270681" y="23847"/>
                </a:lnTo>
                <a:lnTo>
                  <a:pt x="1321677" y="33115"/>
                </a:lnTo>
                <a:lnTo>
                  <a:pt x="1372487" y="43183"/>
                </a:lnTo>
                <a:lnTo>
                  <a:pt x="1423116" y="54027"/>
                </a:lnTo>
                <a:lnTo>
                  <a:pt x="1473571" y="65620"/>
                </a:lnTo>
                <a:lnTo>
                  <a:pt x="1523858" y="77937"/>
                </a:lnTo>
                <a:lnTo>
                  <a:pt x="1573983" y="90950"/>
                </a:lnTo>
                <a:lnTo>
                  <a:pt x="1623951" y="104636"/>
                </a:lnTo>
                <a:lnTo>
                  <a:pt x="1673769" y="118967"/>
                </a:lnTo>
                <a:lnTo>
                  <a:pt x="1723443" y="133917"/>
                </a:lnTo>
                <a:lnTo>
                  <a:pt x="1772978" y="149462"/>
                </a:lnTo>
                <a:lnTo>
                  <a:pt x="1822381" y="165574"/>
                </a:lnTo>
                <a:lnTo>
                  <a:pt x="1840912" y="172821"/>
                </a:lnTo>
                <a:lnTo>
                  <a:pt x="1128805" y="172821"/>
                </a:lnTo>
                <a:lnTo>
                  <a:pt x="1105517" y="175026"/>
                </a:lnTo>
                <a:lnTo>
                  <a:pt x="1082486" y="175428"/>
                </a:lnTo>
                <a:close/>
              </a:path>
              <a:path w="1934845" h="880109">
                <a:moveTo>
                  <a:pt x="1920292" y="312887"/>
                </a:moveTo>
                <a:lnTo>
                  <a:pt x="616504" y="312887"/>
                </a:lnTo>
                <a:lnTo>
                  <a:pt x="668017" y="312020"/>
                </a:lnTo>
                <a:lnTo>
                  <a:pt x="719345" y="309390"/>
                </a:lnTo>
                <a:lnTo>
                  <a:pt x="770523" y="305340"/>
                </a:lnTo>
                <a:lnTo>
                  <a:pt x="821584" y="300215"/>
                </a:lnTo>
                <a:lnTo>
                  <a:pt x="1025327" y="275809"/>
                </a:lnTo>
                <a:lnTo>
                  <a:pt x="1076304" y="270447"/>
                </a:lnTo>
                <a:lnTo>
                  <a:pt x="1127365" y="266068"/>
                </a:lnTo>
                <a:lnTo>
                  <a:pt x="1226465" y="260215"/>
                </a:lnTo>
                <a:lnTo>
                  <a:pt x="1274363" y="256418"/>
                </a:lnTo>
                <a:lnTo>
                  <a:pt x="1418071" y="243079"/>
                </a:lnTo>
                <a:lnTo>
                  <a:pt x="1419617" y="238783"/>
                </a:lnTo>
                <a:lnTo>
                  <a:pt x="1419274" y="234658"/>
                </a:lnTo>
                <a:lnTo>
                  <a:pt x="1250555" y="193900"/>
                </a:lnTo>
                <a:lnTo>
                  <a:pt x="1173125" y="177950"/>
                </a:lnTo>
                <a:lnTo>
                  <a:pt x="1128805" y="172821"/>
                </a:lnTo>
                <a:lnTo>
                  <a:pt x="1840912" y="172821"/>
                </a:lnTo>
                <a:lnTo>
                  <a:pt x="1860659" y="180544"/>
                </a:lnTo>
                <a:lnTo>
                  <a:pt x="1890962" y="201297"/>
                </a:lnTo>
                <a:lnTo>
                  <a:pt x="1909442" y="232201"/>
                </a:lnTo>
                <a:lnTo>
                  <a:pt x="1446594" y="232252"/>
                </a:lnTo>
                <a:lnTo>
                  <a:pt x="1445563" y="233112"/>
                </a:lnTo>
                <a:lnTo>
                  <a:pt x="1444532" y="233283"/>
                </a:lnTo>
                <a:lnTo>
                  <a:pt x="1443501" y="233799"/>
                </a:lnTo>
                <a:lnTo>
                  <a:pt x="1443845" y="233971"/>
                </a:lnTo>
                <a:lnTo>
                  <a:pt x="1444017" y="234143"/>
                </a:lnTo>
                <a:lnTo>
                  <a:pt x="1909561" y="234143"/>
                </a:lnTo>
                <a:lnTo>
                  <a:pt x="1912247" y="277621"/>
                </a:lnTo>
                <a:lnTo>
                  <a:pt x="1913697" y="293480"/>
                </a:lnTo>
                <a:lnTo>
                  <a:pt x="1919464" y="310789"/>
                </a:lnTo>
                <a:lnTo>
                  <a:pt x="1920292" y="312887"/>
                </a:lnTo>
                <a:close/>
              </a:path>
              <a:path w="1934845" h="880109">
                <a:moveTo>
                  <a:pt x="1909561" y="234143"/>
                </a:moveTo>
                <a:lnTo>
                  <a:pt x="1444189" y="234143"/>
                </a:lnTo>
                <a:lnTo>
                  <a:pt x="1445907" y="233112"/>
                </a:lnTo>
                <a:lnTo>
                  <a:pt x="1446594" y="232252"/>
                </a:lnTo>
                <a:lnTo>
                  <a:pt x="1909445" y="232252"/>
                </a:lnTo>
                <a:lnTo>
                  <a:pt x="1909561" y="234143"/>
                </a:lnTo>
                <a:close/>
              </a:path>
              <a:path w="1934845" h="880109">
                <a:moveTo>
                  <a:pt x="148278" y="518531"/>
                </a:moveTo>
                <a:lnTo>
                  <a:pt x="105847" y="505339"/>
                </a:lnTo>
                <a:lnTo>
                  <a:pt x="70370" y="480063"/>
                </a:lnTo>
                <a:lnTo>
                  <a:pt x="39692" y="446703"/>
                </a:lnTo>
                <a:lnTo>
                  <a:pt x="11662" y="409260"/>
                </a:lnTo>
                <a:lnTo>
                  <a:pt x="0" y="375427"/>
                </a:lnTo>
                <a:lnTo>
                  <a:pt x="11541" y="366074"/>
                </a:lnTo>
                <a:lnTo>
                  <a:pt x="34859" y="359251"/>
                </a:lnTo>
                <a:lnTo>
                  <a:pt x="81044" y="351802"/>
                </a:lnTo>
                <a:lnTo>
                  <a:pt x="127541" y="347793"/>
                </a:lnTo>
                <a:lnTo>
                  <a:pt x="220917" y="342572"/>
                </a:lnTo>
                <a:lnTo>
                  <a:pt x="267514" y="337598"/>
                </a:lnTo>
                <a:lnTo>
                  <a:pt x="366423" y="323614"/>
                </a:lnTo>
                <a:lnTo>
                  <a:pt x="416080" y="317663"/>
                </a:lnTo>
                <a:lnTo>
                  <a:pt x="465752" y="313258"/>
                </a:lnTo>
                <a:lnTo>
                  <a:pt x="515347" y="311040"/>
                </a:lnTo>
                <a:lnTo>
                  <a:pt x="564775" y="311648"/>
                </a:lnTo>
                <a:lnTo>
                  <a:pt x="616504" y="312887"/>
                </a:lnTo>
                <a:lnTo>
                  <a:pt x="1920292" y="312887"/>
                </a:lnTo>
                <a:lnTo>
                  <a:pt x="1926648" y="329000"/>
                </a:lnTo>
                <a:lnTo>
                  <a:pt x="1932351" y="347565"/>
                </a:lnTo>
                <a:lnTo>
                  <a:pt x="1934402" y="374962"/>
                </a:lnTo>
                <a:lnTo>
                  <a:pt x="1927755" y="395834"/>
                </a:lnTo>
                <a:lnTo>
                  <a:pt x="1913697" y="412163"/>
                </a:lnTo>
                <a:lnTo>
                  <a:pt x="1893518" y="425930"/>
                </a:lnTo>
                <a:lnTo>
                  <a:pt x="1892339" y="426617"/>
                </a:lnTo>
                <a:lnTo>
                  <a:pt x="1443673" y="426617"/>
                </a:lnTo>
                <a:lnTo>
                  <a:pt x="1262911" y="441225"/>
                </a:lnTo>
                <a:lnTo>
                  <a:pt x="397347" y="499056"/>
                </a:lnTo>
                <a:lnTo>
                  <a:pt x="300227" y="507338"/>
                </a:lnTo>
                <a:lnTo>
                  <a:pt x="251705" y="512028"/>
                </a:lnTo>
                <a:lnTo>
                  <a:pt x="238620" y="512882"/>
                </a:lnTo>
                <a:lnTo>
                  <a:pt x="225502" y="513188"/>
                </a:lnTo>
                <a:lnTo>
                  <a:pt x="212513" y="513816"/>
                </a:lnTo>
                <a:lnTo>
                  <a:pt x="199813" y="515637"/>
                </a:lnTo>
                <a:lnTo>
                  <a:pt x="148278" y="518531"/>
                </a:lnTo>
                <a:close/>
              </a:path>
              <a:path w="1934845" h="880109">
                <a:moveTo>
                  <a:pt x="1208677" y="879641"/>
                </a:moveTo>
                <a:lnTo>
                  <a:pt x="1173633" y="833294"/>
                </a:lnTo>
                <a:lnTo>
                  <a:pt x="1156906" y="793834"/>
                </a:lnTo>
                <a:lnTo>
                  <a:pt x="1147958" y="751375"/>
                </a:lnTo>
                <a:lnTo>
                  <a:pt x="1150236" y="707742"/>
                </a:lnTo>
                <a:lnTo>
                  <a:pt x="1167187" y="664758"/>
                </a:lnTo>
                <a:lnTo>
                  <a:pt x="1202255" y="624247"/>
                </a:lnTo>
                <a:lnTo>
                  <a:pt x="1273068" y="563164"/>
                </a:lnTo>
                <a:lnTo>
                  <a:pt x="1308886" y="533179"/>
                </a:lnTo>
                <a:lnTo>
                  <a:pt x="1345562" y="504226"/>
                </a:lnTo>
                <a:lnTo>
                  <a:pt x="1383534" y="476798"/>
                </a:lnTo>
                <a:lnTo>
                  <a:pt x="1398464" y="467483"/>
                </a:lnTo>
                <a:lnTo>
                  <a:pt x="1414054" y="457572"/>
                </a:lnTo>
                <a:lnTo>
                  <a:pt x="1429420" y="444729"/>
                </a:lnTo>
                <a:lnTo>
                  <a:pt x="1443673" y="426617"/>
                </a:lnTo>
                <a:lnTo>
                  <a:pt x="1892339" y="426617"/>
                </a:lnTo>
                <a:lnTo>
                  <a:pt x="1809695" y="475230"/>
                </a:lnTo>
                <a:lnTo>
                  <a:pt x="1610695" y="595475"/>
                </a:lnTo>
                <a:lnTo>
                  <a:pt x="1568205" y="621820"/>
                </a:lnTo>
                <a:lnTo>
                  <a:pt x="1525911" y="648469"/>
                </a:lnTo>
                <a:lnTo>
                  <a:pt x="1483852" y="675483"/>
                </a:lnTo>
                <a:lnTo>
                  <a:pt x="1442068" y="702923"/>
                </a:lnTo>
                <a:lnTo>
                  <a:pt x="1400596" y="730849"/>
                </a:lnTo>
                <a:lnTo>
                  <a:pt x="1359478" y="759323"/>
                </a:lnTo>
                <a:lnTo>
                  <a:pt x="1323308" y="783871"/>
                </a:lnTo>
                <a:lnTo>
                  <a:pt x="1287525" y="809031"/>
                </a:lnTo>
                <a:lnTo>
                  <a:pt x="1254126" y="837092"/>
                </a:lnTo>
                <a:lnTo>
                  <a:pt x="1225108" y="870340"/>
                </a:lnTo>
                <a:lnTo>
                  <a:pt x="1216659" y="878446"/>
                </a:lnTo>
                <a:lnTo>
                  <a:pt x="1208677" y="879641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728780" y="4488531"/>
            <a:ext cx="422275" cy="570230"/>
            <a:chOff x="11728780" y="4488531"/>
            <a:chExt cx="422275" cy="570230"/>
          </a:xfrm>
        </p:grpSpPr>
        <p:sp>
          <p:nvSpPr>
            <p:cNvPr id="6" name="object 6"/>
            <p:cNvSpPr/>
            <p:nvPr/>
          </p:nvSpPr>
          <p:spPr>
            <a:xfrm>
              <a:off x="11754801" y="451451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212045" y="263813"/>
                  </a:moveTo>
                  <a:lnTo>
                    <a:pt x="169582" y="279965"/>
                  </a:lnTo>
                  <a:lnTo>
                    <a:pt x="125773" y="281995"/>
                  </a:lnTo>
                  <a:lnTo>
                    <a:pt x="83810" y="270758"/>
                  </a:lnTo>
                  <a:lnTo>
                    <a:pt x="46885" y="247110"/>
                  </a:lnTo>
                  <a:lnTo>
                    <a:pt x="18193" y="211905"/>
                  </a:lnTo>
                  <a:lnTo>
                    <a:pt x="2031" y="169471"/>
                  </a:lnTo>
                  <a:lnTo>
                    <a:pt x="0" y="125690"/>
                  </a:lnTo>
                  <a:lnTo>
                    <a:pt x="11244" y="83755"/>
                  </a:lnTo>
                  <a:lnTo>
                    <a:pt x="34907" y="46855"/>
                  </a:lnTo>
                  <a:lnTo>
                    <a:pt x="70135" y="18181"/>
                  </a:lnTo>
                  <a:lnTo>
                    <a:pt x="112598" y="2029"/>
                  </a:lnTo>
                  <a:lnTo>
                    <a:pt x="156407" y="0"/>
                  </a:lnTo>
                  <a:lnTo>
                    <a:pt x="198370" y="11236"/>
                  </a:lnTo>
                  <a:lnTo>
                    <a:pt x="235295" y="34884"/>
                  </a:lnTo>
                  <a:lnTo>
                    <a:pt x="263987" y="70089"/>
                  </a:lnTo>
                  <a:lnTo>
                    <a:pt x="280149" y="112524"/>
                  </a:lnTo>
                  <a:lnTo>
                    <a:pt x="282181" y="156304"/>
                  </a:lnTo>
                  <a:lnTo>
                    <a:pt x="270937" y="198240"/>
                  </a:lnTo>
                  <a:lnTo>
                    <a:pt x="247273" y="235140"/>
                  </a:lnTo>
                  <a:lnTo>
                    <a:pt x="212045" y="26381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28780" y="4488531"/>
              <a:ext cx="422275" cy="570230"/>
            </a:xfrm>
            <a:custGeom>
              <a:avLst/>
              <a:gdLst/>
              <a:ahLst/>
              <a:cxnLst/>
              <a:rect l="l" t="t" r="r" b="b"/>
              <a:pathLst>
                <a:path w="422275" h="570229">
                  <a:moveTo>
                    <a:pt x="83573" y="22382"/>
                  </a:moveTo>
                  <a:close/>
                </a:path>
                <a:path w="422275" h="570229">
                  <a:moveTo>
                    <a:pt x="394197" y="560044"/>
                  </a:moveTo>
                  <a:lnTo>
                    <a:pt x="379024" y="566903"/>
                  </a:lnTo>
                  <a:lnTo>
                    <a:pt x="365066" y="569788"/>
                  </a:lnTo>
                  <a:lnTo>
                    <a:pt x="353844" y="568600"/>
                  </a:lnTo>
                  <a:lnTo>
                    <a:pt x="346882" y="563235"/>
                  </a:lnTo>
                  <a:lnTo>
                    <a:pt x="223130" y="324411"/>
                  </a:lnTo>
                  <a:lnTo>
                    <a:pt x="177567" y="333734"/>
                  </a:lnTo>
                  <a:lnTo>
                    <a:pt x="132072" y="330304"/>
                  </a:lnTo>
                  <a:lnTo>
                    <a:pt x="89287" y="314826"/>
                  </a:lnTo>
                  <a:lnTo>
                    <a:pt x="51848" y="288005"/>
                  </a:lnTo>
                  <a:lnTo>
                    <a:pt x="22397" y="250545"/>
                  </a:lnTo>
                  <a:lnTo>
                    <a:pt x="5362" y="209121"/>
                  </a:lnTo>
                  <a:lnTo>
                    <a:pt x="0" y="166148"/>
                  </a:lnTo>
                  <a:lnTo>
                    <a:pt x="5724" y="123808"/>
                  </a:lnTo>
                  <a:lnTo>
                    <a:pt x="21951" y="84280"/>
                  </a:lnTo>
                  <a:lnTo>
                    <a:pt x="48095" y="49744"/>
                  </a:lnTo>
                  <a:lnTo>
                    <a:pt x="83573" y="22382"/>
                  </a:lnTo>
                  <a:lnTo>
                    <a:pt x="125024" y="5359"/>
                  </a:lnTo>
                  <a:lnTo>
                    <a:pt x="168025" y="0"/>
                  </a:lnTo>
                  <a:lnTo>
                    <a:pt x="171912" y="524"/>
                  </a:lnTo>
                  <a:lnTo>
                    <a:pt x="96188" y="44215"/>
                  </a:lnTo>
                  <a:lnTo>
                    <a:pt x="60975" y="72884"/>
                  </a:lnTo>
                  <a:lnTo>
                    <a:pt x="37317" y="109790"/>
                  </a:lnTo>
                  <a:lnTo>
                    <a:pt x="26071" y="151734"/>
                  </a:lnTo>
                  <a:lnTo>
                    <a:pt x="28094" y="195517"/>
                  </a:lnTo>
                  <a:lnTo>
                    <a:pt x="44245" y="237939"/>
                  </a:lnTo>
                  <a:lnTo>
                    <a:pt x="72933" y="273129"/>
                  </a:lnTo>
                  <a:lnTo>
                    <a:pt x="109863" y="296771"/>
                  </a:lnTo>
                  <a:lnTo>
                    <a:pt x="151835" y="308010"/>
                  </a:lnTo>
                  <a:lnTo>
                    <a:pt x="195646" y="305988"/>
                  </a:lnTo>
                  <a:lnTo>
                    <a:pt x="238097" y="289848"/>
                  </a:lnTo>
                  <a:lnTo>
                    <a:pt x="312365" y="246998"/>
                  </a:lnTo>
                  <a:lnTo>
                    <a:pt x="306393" y="259405"/>
                  </a:lnTo>
                  <a:lnTo>
                    <a:pt x="275532" y="294177"/>
                  </a:lnTo>
                  <a:lnTo>
                    <a:pt x="420620" y="520690"/>
                  </a:lnTo>
                  <a:lnTo>
                    <a:pt x="421788" y="529398"/>
                  </a:lnTo>
                  <a:lnTo>
                    <a:pt x="417207" y="539704"/>
                  </a:lnTo>
                  <a:lnTo>
                    <a:pt x="407727" y="550342"/>
                  </a:lnTo>
                  <a:lnTo>
                    <a:pt x="394197" y="560044"/>
                  </a:lnTo>
                  <a:close/>
                </a:path>
                <a:path w="422275" h="570229">
                  <a:moveTo>
                    <a:pt x="312365" y="246998"/>
                  </a:moveTo>
                  <a:lnTo>
                    <a:pt x="238097" y="289848"/>
                  </a:lnTo>
                  <a:lnTo>
                    <a:pt x="273309" y="261179"/>
                  </a:lnTo>
                  <a:lnTo>
                    <a:pt x="296968" y="224273"/>
                  </a:lnTo>
                  <a:lnTo>
                    <a:pt x="308214" y="182329"/>
                  </a:lnTo>
                  <a:lnTo>
                    <a:pt x="306190" y="138546"/>
                  </a:lnTo>
                  <a:lnTo>
                    <a:pt x="290040" y="96123"/>
                  </a:lnTo>
                  <a:lnTo>
                    <a:pt x="261351" y="60934"/>
                  </a:lnTo>
                  <a:lnTo>
                    <a:pt x="224421" y="37292"/>
                  </a:lnTo>
                  <a:lnTo>
                    <a:pt x="182450" y="26053"/>
                  </a:lnTo>
                  <a:lnTo>
                    <a:pt x="138638" y="28075"/>
                  </a:lnTo>
                  <a:lnTo>
                    <a:pt x="96188" y="44215"/>
                  </a:lnTo>
                  <a:lnTo>
                    <a:pt x="171912" y="524"/>
                  </a:lnTo>
                  <a:lnTo>
                    <a:pt x="210393" y="5720"/>
                  </a:lnTo>
                  <a:lnTo>
                    <a:pt x="249947" y="21936"/>
                  </a:lnTo>
                  <a:lnTo>
                    <a:pt x="284506" y="48064"/>
                  </a:lnTo>
                  <a:lnTo>
                    <a:pt x="311887" y="83518"/>
                  </a:lnTo>
                  <a:lnTo>
                    <a:pt x="329623" y="127737"/>
                  </a:lnTo>
                  <a:lnTo>
                    <a:pt x="334147" y="173549"/>
                  </a:lnTo>
                  <a:lnTo>
                    <a:pt x="326168" y="218317"/>
                  </a:lnTo>
                  <a:lnTo>
                    <a:pt x="312365" y="246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4066" y="4513754"/>
              <a:ext cx="151846" cy="194019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7078466" y="4031950"/>
            <a:ext cx="2167890" cy="5949950"/>
          </a:xfrm>
          <a:custGeom>
            <a:avLst/>
            <a:gdLst/>
            <a:ahLst/>
            <a:cxnLst/>
            <a:rect l="l" t="t" r="r" b="b"/>
            <a:pathLst>
              <a:path w="2167890" h="5949950">
                <a:moveTo>
                  <a:pt x="573792" y="0"/>
                </a:moveTo>
                <a:lnTo>
                  <a:pt x="621248" y="179"/>
                </a:lnTo>
                <a:lnTo>
                  <a:pt x="668347" y="1884"/>
                </a:lnTo>
                <a:lnTo>
                  <a:pt x="714987" y="5468"/>
                </a:lnTo>
                <a:lnTo>
                  <a:pt x="761064" y="11280"/>
                </a:lnTo>
                <a:lnTo>
                  <a:pt x="806473" y="19673"/>
                </a:lnTo>
                <a:lnTo>
                  <a:pt x="851111" y="30997"/>
                </a:lnTo>
                <a:lnTo>
                  <a:pt x="894874" y="45604"/>
                </a:lnTo>
                <a:lnTo>
                  <a:pt x="937658" y="63845"/>
                </a:lnTo>
                <a:lnTo>
                  <a:pt x="979359" y="86071"/>
                </a:lnTo>
                <a:lnTo>
                  <a:pt x="1019873" y="112634"/>
                </a:lnTo>
                <a:lnTo>
                  <a:pt x="1057768" y="143205"/>
                </a:lnTo>
                <a:lnTo>
                  <a:pt x="1091285" y="176655"/>
                </a:lnTo>
                <a:lnTo>
                  <a:pt x="1120683" y="212725"/>
                </a:lnTo>
                <a:lnTo>
                  <a:pt x="1146222" y="251152"/>
                </a:lnTo>
                <a:lnTo>
                  <a:pt x="1168162" y="291678"/>
                </a:lnTo>
                <a:lnTo>
                  <a:pt x="1186764" y="334039"/>
                </a:lnTo>
                <a:lnTo>
                  <a:pt x="1202287" y="377977"/>
                </a:lnTo>
                <a:lnTo>
                  <a:pt x="1214992" y="423230"/>
                </a:lnTo>
                <a:lnTo>
                  <a:pt x="1225138" y="469537"/>
                </a:lnTo>
                <a:lnTo>
                  <a:pt x="1232986" y="516638"/>
                </a:lnTo>
                <a:lnTo>
                  <a:pt x="1238796" y="564272"/>
                </a:lnTo>
                <a:lnTo>
                  <a:pt x="1242827" y="612177"/>
                </a:lnTo>
                <a:lnTo>
                  <a:pt x="1245340" y="660095"/>
                </a:lnTo>
                <a:lnTo>
                  <a:pt x="1246596" y="707762"/>
                </a:lnTo>
                <a:lnTo>
                  <a:pt x="1246853" y="754919"/>
                </a:lnTo>
                <a:lnTo>
                  <a:pt x="1246372" y="801306"/>
                </a:lnTo>
                <a:lnTo>
                  <a:pt x="1245413" y="846660"/>
                </a:lnTo>
                <a:lnTo>
                  <a:pt x="1243859" y="896073"/>
                </a:lnTo>
                <a:lnTo>
                  <a:pt x="1241712" y="945466"/>
                </a:lnTo>
                <a:lnTo>
                  <a:pt x="1239060" y="994842"/>
                </a:lnTo>
                <a:lnTo>
                  <a:pt x="1235992" y="1044205"/>
                </a:lnTo>
                <a:lnTo>
                  <a:pt x="1228956" y="1142900"/>
                </a:lnTo>
                <a:lnTo>
                  <a:pt x="1217479" y="1290912"/>
                </a:lnTo>
                <a:lnTo>
                  <a:pt x="1210241" y="1389601"/>
                </a:lnTo>
                <a:lnTo>
                  <a:pt x="1207010" y="1438957"/>
                </a:lnTo>
                <a:lnTo>
                  <a:pt x="1204155" y="1488327"/>
                </a:lnTo>
                <a:lnTo>
                  <a:pt x="1201764" y="1537711"/>
                </a:lnTo>
                <a:lnTo>
                  <a:pt x="1199926" y="1587114"/>
                </a:lnTo>
                <a:lnTo>
                  <a:pt x="1198728" y="1636538"/>
                </a:lnTo>
                <a:lnTo>
                  <a:pt x="1198260" y="1685986"/>
                </a:lnTo>
                <a:lnTo>
                  <a:pt x="1198608" y="1735461"/>
                </a:lnTo>
                <a:lnTo>
                  <a:pt x="1199861" y="1784966"/>
                </a:lnTo>
                <a:lnTo>
                  <a:pt x="1202118" y="1834625"/>
                </a:lnTo>
                <a:lnTo>
                  <a:pt x="1205504" y="1884458"/>
                </a:lnTo>
                <a:lnTo>
                  <a:pt x="1210106" y="1934362"/>
                </a:lnTo>
                <a:lnTo>
                  <a:pt x="1216011" y="1984234"/>
                </a:lnTo>
                <a:lnTo>
                  <a:pt x="1223304" y="2033972"/>
                </a:lnTo>
                <a:lnTo>
                  <a:pt x="1232073" y="2083473"/>
                </a:lnTo>
                <a:lnTo>
                  <a:pt x="1242402" y="2132635"/>
                </a:lnTo>
                <a:lnTo>
                  <a:pt x="1254380" y="2181354"/>
                </a:lnTo>
                <a:lnTo>
                  <a:pt x="1268092" y="2229527"/>
                </a:lnTo>
                <a:lnTo>
                  <a:pt x="1283624" y="2277054"/>
                </a:lnTo>
                <a:lnTo>
                  <a:pt x="1301064" y="2323830"/>
                </a:lnTo>
                <a:lnTo>
                  <a:pt x="1320496" y="2369752"/>
                </a:lnTo>
                <a:lnTo>
                  <a:pt x="1342009" y="2414719"/>
                </a:lnTo>
                <a:lnTo>
                  <a:pt x="1365688" y="2458628"/>
                </a:lnTo>
                <a:lnTo>
                  <a:pt x="1391619" y="2501375"/>
                </a:lnTo>
                <a:lnTo>
                  <a:pt x="1419889" y="2542859"/>
                </a:lnTo>
                <a:lnTo>
                  <a:pt x="1450584" y="2582976"/>
                </a:lnTo>
                <a:lnTo>
                  <a:pt x="1480968" y="2618460"/>
                </a:lnTo>
                <a:lnTo>
                  <a:pt x="1513380" y="2652489"/>
                </a:lnTo>
                <a:lnTo>
                  <a:pt x="1547694" y="2684891"/>
                </a:lnTo>
                <a:lnTo>
                  <a:pt x="1583783" y="2715490"/>
                </a:lnTo>
                <a:lnTo>
                  <a:pt x="1621521" y="2744113"/>
                </a:lnTo>
                <a:lnTo>
                  <a:pt x="1660780" y="2770585"/>
                </a:lnTo>
                <a:lnTo>
                  <a:pt x="1701435" y="2794732"/>
                </a:lnTo>
                <a:lnTo>
                  <a:pt x="1743357" y="2816381"/>
                </a:lnTo>
                <a:lnTo>
                  <a:pt x="1786421" y="2835358"/>
                </a:lnTo>
                <a:lnTo>
                  <a:pt x="1830500" y="2851487"/>
                </a:lnTo>
                <a:lnTo>
                  <a:pt x="1875467" y="2864596"/>
                </a:lnTo>
                <a:lnTo>
                  <a:pt x="1921194" y="2874509"/>
                </a:lnTo>
                <a:lnTo>
                  <a:pt x="1967557" y="2881054"/>
                </a:lnTo>
                <a:lnTo>
                  <a:pt x="2014426" y="2884055"/>
                </a:lnTo>
                <a:lnTo>
                  <a:pt x="2061677" y="2883339"/>
                </a:lnTo>
                <a:lnTo>
                  <a:pt x="2109181" y="2878732"/>
                </a:lnTo>
                <a:lnTo>
                  <a:pt x="2131576" y="2879317"/>
                </a:lnTo>
                <a:lnTo>
                  <a:pt x="2147142" y="2887300"/>
                </a:lnTo>
                <a:lnTo>
                  <a:pt x="2156504" y="2901200"/>
                </a:lnTo>
                <a:lnTo>
                  <a:pt x="2167624" y="2954365"/>
                </a:lnTo>
                <a:lnTo>
                  <a:pt x="2157164" y="2996986"/>
                </a:lnTo>
                <a:lnTo>
                  <a:pt x="2133544" y="3037825"/>
                </a:lnTo>
                <a:lnTo>
                  <a:pt x="2101397" y="3067308"/>
                </a:lnTo>
                <a:lnTo>
                  <a:pt x="2065357" y="3075861"/>
                </a:lnTo>
                <a:lnTo>
                  <a:pt x="2015857" y="3071006"/>
                </a:lnTo>
                <a:lnTo>
                  <a:pt x="1966668" y="3070176"/>
                </a:lnTo>
                <a:lnTo>
                  <a:pt x="1917941" y="3073219"/>
                </a:lnTo>
                <a:lnTo>
                  <a:pt x="1869827" y="3079984"/>
                </a:lnTo>
                <a:lnTo>
                  <a:pt x="1822478" y="3090318"/>
                </a:lnTo>
                <a:lnTo>
                  <a:pt x="1776045" y="3104070"/>
                </a:lnTo>
                <a:lnTo>
                  <a:pt x="1730681" y="3121087"/>
                </a:lnTo>
                <a:lnTo>
                  <a:pt x="1686536" y="3141219"/>
                </a:lnTo>
                <a:lnTo>
                  <a:pt x="1643762" y="3164311"/>
                </a:lnTo>
                <a:lnTo>
                  <a:pt x="1602510" y="3190214"/>
                </a:lnTo>
                <a:lnTo>
                  <a:pt x="1562933" y="3218775"/>
                </a:lnTo>
                <a:lnTo>
                  <a:pt x="1525181" y="3249842"/>
                </a:lnTo>
                <a:lnTo>
                  <a:pt x="1489406" y="3283263"/>
                </a:lnTo>
                <a:lnTo>
                  <a:pt x="1455760" y="3318886"/>
                </a:lnTo>
                <a:lnTo>
                  <a:pt x="1424394" y="3356559"/>
                </a:lnTo>
                <a:lnTo>
                  <a:pt x="1395460" y="3396131"/>
                </a:lnTo>
                <a:lnTo>
                  <a:pt x="1369108" y="3437450"/>
                </a:lnTo>
                <a:lnTo>
                  <a:pt x="1344411" y="3481691"/>
                </a:lnTo>
                <a:lnTo>
                  <a:pt x="1322140" y="3526944"/>
                </a:lnTo>
                <a:lnTo>
                  <a:pt x="1302183" y="3573119"/>
                </a:lnTo>
                <a:lnTo>
                  <a:pt x="1284432" y="3620130"/>
                </a:lnTo>
                <a:lnTo>
                  <a:pt x="1268776" y="3667890"/>
                </a:lnTo>
                <a:lnTo>
                  <a:pt x="1255107" y="3716309"/>
                </a:lnTo>
                <a:lnTo>
                  <a:pt x="1243314" y="3765302"/>
                </a:lnTo>
                <a:lnTo>
                  <a:pt x="1233287" y="3814781"/>
                </a:lnTo>
                <a:lnTo>
                  <a:pt x="1224917" y="3864658"/>
                </a:lnTo>
                <a:lnTo>
                  <a:pt x="1218094" y="3914846"/>
                </a:lnTo>
                <a:lnTo>
                  <a:pt x="1212708" y="3965257"/>
                </a:lnTo>
                <a:lnTo>
                  <a:pt x="1208650" y="4015804"/>
                </a:lnTo>
                <a:lnTo>
                  <a:pt x="1205809" y="4066399"/>
                </a:lnTo>
                <a:lnTo>
                  <a:pt x="1204076" y="4116955"/>
                </a:lnTo>
                <a:lnTo>
                  <a:pt x="1203342" y="4167384"/>
                </a:lnTo>
                <a:lnTo>
                  <a:pt x="1203496" y="4217599"/>
                </a:lnTo>
                <a:lnTo>
                  <a:pt x="1204428" y="4267513"/>
                </a:lnTo>
                <a:lnTo>
                  <a:pt x="1206054" y="4317939"/>
                </a:lnTo>
                <a:lnTo>
                  <a:pt x="1208295" y="4368347"/>
                </a:lnTo>
                <a:lnTo>
                  <a:pt x="1211058" y="4418740"/>
                </a:lnTo>
                <a:lnTo>
                  <a:pt x="1214248" y="4469121"/>
                </a:lnTo>
                <a:lnTo>
                  <a:pt x="1217770" y="4519491"/>
                </a:lnTo>
                <a:lnTo>
                  <a:pt x="1233304" y="4720932"/>
                </a:lnTo>
                <a:lnTo>
                  <a:pt x="1240616" y="4821664"/>
                </a:lnTo>
                <a:lnTo>
                  <a:pt x="1243829" y="4872042"/>
                </a:lnTo>
                <a:lnTo>
                  <a:pt x="1246620" y="4922433"/>
                </a:lnTo>
                <a:lnTo>
                  <a:pt x="1248896" y="4972837"/>
                </a:lnTo>
                <a:lnTo>
                  <a:pt x="1250561" y="5023259"/>
                </a:lnTo>
                <a:lnTo>
                  <a:pt x="1251523" y="5073702"/>
                </a:lnTo>
                <a:lnTo>
                  <a:pt x="1251686" y="5124166"/>
                </a:lnTo>
                <a:lnTo>
                  <a:pt x="1250956" y="5174656"/>
                </a:lnTo>
                <a:lnTo>
                  <a:pt x="1249240" y="5225174"/>
                </a:lnTo>
                <a:lnTo>
                  <a:pt x="1246185" y="5274503"/>
                </a:lnTo>
                <a:lnTo>
                  <a:pt x="1241316" y="5323940"/>
                </a:lnTo>
                <a:lnTo>
                  <a:pt x="1234480" y="5373227"/>
                </a:lnTo>
                <a:lnTo>
                  <a:pt x="1225522" y="5422109"/>
                </a:lnTo>
                <a:lnTo>
                  <a:pt x="1214291" y="5470328"/>
                </a:lnTo>
                <a:lnTo>
                  <a:pt x="1200632" y="5517628"/>
                </a:lnTo>
                <a:lnTo>
                  <a:pt x="1184392" y="5563753"/>
                </a:lnTo>
                <a:lnTo>
                  <a:pt x="1165418" y="5608445"/>
                </a:lnTo>
                <a:lnTo>
                  <a:pt x="1143557" y="5651449"/>
                </a:lnTo>
                <a:lnTo>
                  <a:pt x="1118655" y="5692507"/>
                </a:lnTo>
                <a:lnTo>
                  <a:pt x="1090558" y="5731362"/>
                </a:lnTo>
                <a:lnTo>
                  <a:pt x="1059114" y="5767760"/>
                </a:lnTo>
                <a:lnTo>
                  <a:pt x="1024169" y="5801441"/>
                </a:lnTo>
                <a:lnTo>
                  <a:pt x="985570" y="5832151"/>
                </a:lnTo>
                <a:lnTo>
                  <a:pt x="943163" y="5859632"/>
                </a:lnTo>
                <a:lnTo>
                  <a:pt x="896795" y="5883628"/>
                </a:lnTo>
                <a:lnTo>
                  <a:pt x="849207" y="5903165"/>
                </a:lnTo>
                <a:lnTo>
                  <a:pt x="801231" y="5918632"/>
                </a:lnTo>
                <a:lnTo>
                  <a:pt x="752901" y="5930447"/>
                </a:lnTo>
                <a:lnTo>
                  <a:pt x="704252" y="5939028"/>
                </a:lnTo>
                <a:lnTo>
                  <a:pt x="655319" y="5944795"/>
                </a:lnTo>
                <a:lnTo>
                  <a:pt x="606137" y="5948166"/>
                </a:lnTo>
                <a:lnTo>
                  <a:pt x="556740" y="5949560"/>
                </a:lnTo>
                <a:lnTo>
                  <a:pt x="507162" y="5949396"/>
                </a:lnTo>
                <a:lnTo>
                  <a:pt x="457440" y="5948092"/>
                </a:lnTo>
                <a:lnTo>
                  <a:pt x="407606" y="5946066"/>
                </a:lnTo>
                <a:lnTo>
                  <a:pt x="307745" y="5941528"/>
                </a:lnTo>
                <a:lnTo>
                  <a:pt x="257787" y="5939852"/>
                </a:lnTo>
                <a:lnTo>
                  <a:pt x="207857" y="5939129"/>
                </a:lnTo>
                <a:lnTo>
                  <a:pt x="157989" y="5939779"/>
                </a:lnTo>
                <a:lnTo>
                  <a:pt x="108219" y="5942221"/>
                </a:lnTo>
                <a:lnTo>
                  <a:pt x="58580" y="5946872"/>
                </a:lnTo>
                <a:lnTo>
                  <a:pt x="25726" y="5941535"/>
                </a:lnTo>
                <a:lnTo>
                  <a:pt x="9665" y="5919585"/>
                </a:lnTo>
                <a:lnTo>
                  <a:pt x="7813" y="5887177"/>
                </a:lnTo>
                <a:lnTo>
                  <a:pt x="17586" y="5850461"/>
                </a:lnTo>
                <a:lnTo>
                  <a:pt x="36398" y="5815592"/>
                </a:lnTo>
                <a:lnTo>
                  <a:pt x="90800" y="5776002"/>
                </a:lnTo>
                <a:lnTo>
                  <a:pt x="139604" y="5771347"/>
                </a:lnTo>
                <a:lnTo>
                  <a:pt x="188322" y="5768770"/>
                </a:lnTo>
                <a:lnTo>
                  <a:pt x="236975" y="5767905"/>
                </a:lnTo>
                <a:lnTo>
                  <a:pt x="285583" y="5768385"/>
                </a:lnTo>
                <a:lnTo>
                  <a:pt x="334165" y="5769843"/>
                </a:lnTo>
                <a:lnTo>
                  <a:pt x="479948" y="5776418"/>
                </a:lnTo>
                <a:lnTo>
                  <a:pt x="528619" y="5778120"/>
                </a:lnTo>
                <a:lnTo>
                  <a:pt x="577362" y="5778967"/>
                </a:lnTo>
                <a:lnTo>
                  <a:pt x="626196" y="5778591"/>
                </a:lnTo>
                <a:lnTo>
                  <a:pt x="671476" y="5776625"/>
                </a:lnTo>
                <a:lnTo>
                  <a:pt x="717930" y="5772482"/>
                </a:lnTo>
                <a:lnTo>
                  <a:pt x="764801" y="5765710"/>
                </a:lnTo>
                <a:lnTo>
                  <a:pt x="811334" y="5755858"/>
                </a:lnTo>
                <a:lnTo>
                  <a:pt x="856773" y="5742473"/>
                </a:lnTo>
                <a:lnTo>
                  <a:pt x="900361" y="5725105"/>
                </a:lnTo>
                <a:lnTo>
                  <a:pt x="941343" y="5703301"/>
                </a:lnTo>
                <a:lnTo>
                  <a:pt x="978964" y="5676611"/>
                </a:lnTo>
                <a:lnTo>
                  <a:pt x="1012466" y="5644583"/>
                </a:lnTo>
                <a:lnTo>
                  <a:pt x="1043081" y="5603282"/>
                </a:lnTo>
                <a:lnTo>
                  <a:pt x="1066513" y="5557346"/>
                </a:lnTo>
                <a:lnTo>
                  <a:pt x="1083789" y="5508008"/>
                </a:lnTo>
                <a:lnTo>
                  <a:pt x="1095934" y="5456505"/>
                </a:lnTo>
                <a:lnTo>
                  <a:pt x="1103974" y="5404073"/>
                </a:lnTo>
                <a:lnTo>
                  <a:pt x="1108935" y="5351947"/>
                </a:lnTo>
                <a:lnTo>
                  <a:pt x="1111842" y="5301363"/>
                </a:lnTo>
                <a:lnTo>
                  <a:pt x="1113594" y="5248216"/>
                </a:lnTo>
                <a:lnTo>
                  <a:pt x="1114239" y="5195051"/>
                </a:lnTo>
                <a:lnTo>
                  <a:pt x="1113895" y="5141876"/>
                </a:lnTo>
                <a:lnTo>
                  <a:pt x="1112678" y="5088702"/>
                </a:lnTo>
                <a:lnTo>
                  <a:pt x="1110708" y="5035536"/>
                </a:lnTo>
                <a:lnTo>
                  <a:pt x="1108102" y="4982389"/>
                </a:lnTo>
                <a:lnTo>
                  <a:pt x="1104977" y="4929270"/>
                </a:lnTo>
                <a:lnTo>
                  <a:pt x="1101453" y="4876186"/>
                </a:lnTo>
                <a:lnTo>
                  <a:pt x="1097645" y="4823149"/>
                </a:lnTo>
                <a:lnTo>
                  <a:pt x="1085979" y="4668622"/>
                </a:lnTo>
                <a:lnTo>
                  <a:pt x="1078671" y="4565509"/>
                </a:lnTo>
                <a:lnTo>
                  <a:pt x="1075425" y="4513937"/>
                </a:lnTo>
                <a:lnTo>
                  <a:pt x="1072569" y="4462360"/>
                </a:lnTo>
                <a:lnTo>
                  <a:pt x="1070194" y="4410781"/>
                </a:lnTo>
                <a:lnTo>
                  <a:pt x="1068388" y="4359205"/>
                </a:lnTo>
                <a:lnTo>
                  <a:pt x="1067240" y="4307635"/>
                </a:lnTo>
                <a:lnTo>
                  <a:pt x="1066840" y="4256077"/>
                </a:lnTo>
                <a:lnTo>
                  <a:pt x="1067277" y="4204534"/>
                </a:lnTo>
                <a:lnTo>
                  <a:pt x="1068640" y="4153009"/>
                </a:lnTo>
                <a:lnTo>
                  <a:pt x="1071017" y="4101508"/>
                </a:lnTo>
                <a:lnTo>
                  <a:pt x="1074499" y="4050034"/>
                </a:lnTo>
                <a:lnTo>
                  <a:pt x="1079174" y="3998591"/>
                </a:lnTo>
                <a:lnTo>
                  <a:pt x="1085131" y="3947184"/>
                </a:lnTo>
                <a:lnTo>
                  <a:pt x="1092461" y="3895815"/>
                </a:lnTo>
                <a:lnTo>
                  <a:pt x="1100708" y="3847696"/>
                </a:lnTo>
                <a:lnTo>
                  <a:pt x="1110351" y="3799810"/>
                </a:lnTo>
                <a:lnTo>
                  <a:pt x="1121419" y="3752232"/>
                </a:lnTo>
                <a:lnTo>
                  <a:pt x="1133942" y="3705036"/>
                </a:lnTo>
                <a:lnTo>
                  <a:pt x="1147949" y="3658297"/>
                </a:lnTo>
                <a:lnTo>
                  <a:pt x="1163470" y="3612089"/>
                </a:lnTo>
                <a:lnTo>
                  <a:pt x="1180534" y="3566488"/>
                </a:lnTo>
                <a:lnTo>
                  <a:pt x="1199171" y="3521566"/>
                </a:lnTo>
                <a:lnTo>
                  <a:pt x="1219410" y="3477399"/>
                </a:lnTo>
                <a:lnTo>
                  <a:pt x="1241282" y="3434062"/>
                </a:lnTo>
                <a:lnTo>
                  <a:pt x="1264815" y="3391629"/>
                </a:lnTo>
                <a:lnTo>
                  <a:pt x="1290039" y="3350174"/>
                </a:lnTo>
                <a:lnTo>
                  <a:pt x="1316984" y="3309773"/>
                </a:lnTo>
                <a:lnTo>
                  <a:pt x="1345679" y="3270498"/>
                </a:lnTo>
                <a:lnTo>
                  <a:pt x="1376153" y="3232426"/>
                </a:lnTo>
                <a:lnTo>
                  <a:pt x="1408437" y="3195631"/>
                </a:lnTo>
                <a:lnTo>
                  <a:pt x="1442560" y="3160186"/>
                </a:lnTo>
                <a:lnTo>
                  <a:pt x="1477212" y="3127415"/>
                </a:lnTo>
                <a:lnTo>
                  <a:pt x="1513451" y="3096253"/>
                </a:lnTo>
                <a:lnTo>
                  <a:pt x="1551179" y="3066830"/>
                </a:lnTo>
                <a:lnTo>
                  <a:pt x="1590296" y="3039278"/>
                </a:lnTo>
                <a:lnTo>
                  <a:pt x="1630702" y="3013725"/>
                </a:lnTo>
                <a:lnTo>
                  <a:pt x="1672298" y="2990303"/>
                </a:lnTo>
                <a:lnTo>
                  <a:pt x="1629210" y="2969769"/>
                </a:lnTo>
                <a:lnTo>
                  <a:pt x="1587245" y="2946787"/>
                </a:lnTo>
                <a:lnTo>
                  <a:pt x="1546490" y="2921465"/>
                </a:lnTo>
                <a:lnTo>
                  <a:pt x="1507033" y="2893912"/>
                </a:lnTo>
                <a:lnTo>
                  <a:pt x="1468963" y="2864236"/>
                </a:lnTo>
                <a:lnTo>
                  <a:pt x="1432369" y="2832546"/>
                </a:lnTo>
                <a:lnTo>
                  <a:pt x="1397338" y="2798951"/>
                </a:lnTo>
                <a:lnTo>
                  <a:pt x="1363959" y="2763558"/>
                </a:lnTo>
                <a:lnTo>
                  <a:pt x="1332321" y="2726477"/>
                </a:lnTo>
                <a:lnTo>
                  <a:pt x="1301928" y="2687162"/>
                </a:lnTo>
                <a:lnTo>
                  <a:pt x="1273760" y="2647029"/>
                </a:lnTo>
                <a:lnTo>
                  <a:pt x="1247739" y="2606114"/>
                </a:lnTo>
                <a:lnTo>
                  <a:pt x="1223793" y="2564454"/>
                </a:lnTo>
                <a:lnTo>
                  <a:pt x="1201845" y="2522085"/>
                </a:lnTo>
                <a:lnTo>
                  <a:pt x="1181819" y="2479042"/>
                </a:lnTo>
                <a:lnTo>
                  <a:pt x="1163642" y="2435363"/>
                </a:lnTo>
                <a:lnTo>
                  <a:pt x="1147238" y="2391084"/>
                </a:lnTo>
                <a:lnTo>
                  <a:pt x="1132531" y="2346241"/>
                </a:lnTo>
                <a:lnTo>
                  <a:pt x="1119447" y="2300870"/>
                </a:lnTo>
                <a:lnTo>
                  <a:pt x="1107911" y="2255008"/>
                </a:lnTo>
                <a:lnTo>
                  <a:pt x="1097847" y="2208690"/>
                </a:lnTo>
                <a:lnTo>
                  <a:pt x="1089180" y="2161953"/>
                </a:lnTo>
                <a:lnTo>
                  <a:pt x="1081834" y="2114834"/>
                </a:lnTo>
                <a:lnTo>
                  <a:pt x="1075736" y="2067368"/>
                </a:lnTo>
                <a:lnTo>
                  <a:pt x="1070810" y="2019592"/>
                </a:lnTo>
                <a:lnTo>
                  <a:pt x="1066980" y="1971542"/>
                </a:lnTo>
                <a:lnTo>
                  <a:pt x="1064171" y="1923255"/>
                </a:lnTo>
                <a:lnTo>
                  <a:pt x="1062309" y="1874766"/>
                </a:lnTo>
                <a:lnTo>
                  <a:pt x="1061317" y="1826113"/>
                </a:lnTo>
                <a:lnTo>
                  <a:pt x="1061122" y="1777330"/>
                </a:lnTo>
                <a:lnTo>
                  <a:pt x="1061648" y="1728455"/>
                </a:lnTo>
                <a:lnTo>
                  <a:pt x="1062819" y="1679524"/>
                </a:lnTo>
                <a:lnTo>
                  <a:pt x="1064560" y="1630573"/>
                </a:lnTo>
                <a:lnTo>
                  <a:pt x="1066798" y="1581638"/>
                </a:lnTo>
                <a:lnTo>
                  <a:pt x="1069455" y="1532756"/>
                </a:lnTo>
                <a:lnTo>
                  <a:pt x="1072457" y="1483963"/>
                </a:lnTo>
                <a:lnTo>
                  <a:pt x="1075730" y="1435295"/>
                </a:lnTo>
                <a:lnTo>
                  <a:pt x="1093510" y="1195102"/>
                </a:lnTo>
                <a:lnTo>
                  <a:pt x="1099882" y="1101170"/>
                </a:lnTo>
                <a:lnTo>
                  <a:pt x="1102609" y="1054810"/>
                </a:lnTo>
                <a:lnTo>
                  <a:pt x="1104929" y="1008900"/>
                </a:lnTo>
                <a:lnTo>
                  <a:pt x="1108869" y="922331"/>
                </a:lnTo>
                <a:lnTo>
                  <a:pt x="1110480" y="876945"/>
                </a:lnTo>
                <a:lnTo>
                  <a:pt x="1111458" y="830582"/>
                </a:lnTo>
                <a:lnTo>
                  <a:pt x="1111506" y="783558"/>
                </a:lnTo>
                <a:lnTo>
                  <a:pt x="1110329" y="736190"/>
                </a:lnTo>
                <a:lnTo>
                  <a:pt x="1107630" y="688795"/>
                </a:lnTo>
                <a:lnTo>
                  <a:pt x="1103116" y="641691"/>
                </a:lnTo>
                <a:lnTo>
                  <a:pt x="1096488" y="595194"/>
                </a:lnTo>
                <a:lnTo>
                  <a:pt x="1087452" y="549622"/>
                </a:lnTo>
                <a:lnTo>
                  <a:pt x="1075712" y="505291"/>
                </a:lnTo>
                <a:lnTo>
                  <a:pt x="1060972" y="462520"/>
                </a:lnTo>
                <a:lnTo>
                  <a:pt x="1042936" y="421624"/>
                </a:lnTo>
                <a:lnTo>
                  <a:pt x="1021309" y="382921"/>
                </a:lnTo>
                <a:lnTo>
                  <a:pt x="995794" y="346729"/>
                </a:lnTo>
                <a:lnTo>
                  <a:pt x="966096" y="313363"/>
                </a:lnTo>
                <a:lnTo>
                  <a:pt x="931920" y="283142"/>
                </a:lnTo>
                <a:lnTo>
                  <a:pt x="892968" y="256382"/>
                </a:lnTo>
                <a:lnTo>
                  <a:pt x="849746" y="233105"/>
                </a:lnTo>
                <a:lnTo>
                  <a:pt x="805414" y="214284"/>
                </a:lnTo>
                <a:lnTo>
                  <a:pt x="760086" y="199500"/>
                </a:lnTo>
                <a:lnTo>
                  <a:pt x="713873" y="188336"/>
                </a:lnTo>
                <a:lnTo>
                  <a:pt x="666888" y="180376"/>
                </a:lnTo>
                <a:lnTo>
                  <a:pt x="619242" y="175202"/>
                </a:lnTo>
                <a:lnTo>
                  <a:pt x="571047" y="172397"/>
                </a:lnTo>
                <a:lnTo>
                  <a:pt x="522416" y="171544"/>
                </a:lnTo>
                <a:lnTo>
                  <a:pt x="473460" y="172226"/>
                </a:lnTo>
                <a:lnTo>
                  <a:pt x="424291" y="174025"/>
                </a:lnTo>
                <a:lnTo>
                  <a:pt x="375022" y="176524"/>
                </a:lnTo>
                <a:lnTo>
                  <a:pt x="276630" y="181956"/>
                </a:lnTo>
                <a:lnTo>
                  <a:pt x="227731" y="184054"/>
                </a:lnTo>
                <a:lnTo>
                  <a:pt x="179179" y="185183"/>
                </a:lnTo>
                <a:lnTo>
                  <a:pt x="131087" y="184927"/>
                </a:lnTo>
                <a:lnTo>
                  <a:pt x="83567" y="182868"/>
                </a:lnTo>
                <a:lnTo>
                  <a:pt x="36730" y="178590"/>
                </a:lnTo>
                <a:lnTo>
                  <a:pt x="9933" y="165313"/>
                </a:lnTo>
                <a:lnTo>
                  <a:pt x="0" y="138158"/>
                </a:lnTo>
                <a:lnTo>
                  <a:pt x="4050" y="103144"/>
                </a:lnTo>
                <a:lnTo>
                  <a:pt x="19207" y="66291"/>
                </a:lnTo>
                <a:lnTo>
                  <a:pt x="42591" y="33618"/>
                </a:lnTo>
                <a:lnTo>
                  <a:pt x="71325" y="11143"/>
                </a:lnTo>
                <a:lnTo>
                  <a:pt x="102528" y="4885"/>
                </a:lnTo>
                <a:lnTo>
                  <a:pt x="147827" y="9119"/>
                </a:lnTo>
                <a:lnTo>
                  <a:pt x="193809" y="11367"/>
                </a:lnTo>
                <a:lnTo>
                  <a:pt x="240371" y="11980"/>
                </a:lnTo>
                <a:lnTo>
                  <a:pt x="287407" y="11309"/>
                </a:lnTo>
                <a:lnTo>
                  <a:pt x="334816" y="9706"/>
                </a:lnTo>
                <a:lnTo>
                  <a:pt x="478230" y="2815"/>
                </a:lnTo>
                <a:lnTo>
                  <a:pt x="526085" y="995"/>
                </a:lnTo>
                <a:lnTo>
                  <a:pt x="573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1917333" y="7874513"/>
            <a:ext cx="608965" cy="609600"/>
            <a:chOff x="11917333" y="7874513"/>
            <a:chExt cx="608965" cy="609600"/>
          </a:xfrm>
        </p:grpSpPr>
        <p:sp>
          <p:nvSpPr>
            <p:cNvPr id="11" name="object 11"/>
            <p:cNvSpPr/>
            <p:nvPr/>
          </p:nvSpPr>
          <p:spPr>
            <a:xfrm>
              <a:off x="12239544" y="7972498"/>
              <a:ext cx="287020" cy="204470"/>
            </a:xfrm>
            <a:custGeom>
              <a:avLst/>
              <a:gdLst/>
              <a:ahLst/>
              <a:cxnLst/>
              <a:rect l="l" t="t" r="r" b="b"/>
              <a:pathLst>
                <a:path w="287020" h="204470">
                  <a:moveTo>
                    <a:pt x="286517" y="204014"/>
                  </a:moveTo>
                  <a:lnTo>
                    <a:pt x="0" y="204014"/>
                  </a:lnTo>
                  <a:lnTo>
                    <a:pt x="202183" y="0"/>
                  </a:lnTo>
                  <a:lnTo>
                    <a:pt x="230805" y="33638"/>
                  </a:lnTo>
                  <a:lnTo>
                    <a:pt x="254129" y="71445"/>
                  </a:lnTo>
                  <a:lnTo>
                    <a:pt x="271576" y="112834"/>
                  </a:lnTo>
                  <a:lnTo>
                    <a:pt x="282565" y="157219"/>
                  </a:lnTo>
                  <a:lnTo>
                    <a:pt x="286517" y="204014"/>
                  </a:lnTo>
                  <a:close/>
                </a:path>
              </a:pathLst>
            </a:custGeom>
            <a:solidFill>
              <a:srgbClr val="0D7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26773" y="7874513"/>
              <a:ext cx="202565" cy="289560"/>
            </a:xfrm>
            <a:custGeom>
              <a:avLst/>
              <a:gdLst/>
              <a:ahLst/>
              <a:cxnLst/>
              <a:rect l="l" t="t" r="r" b="b"/>
              <a:pathLst>
                <a:path w="202565" h="289559">
                  <a:moveTo>
                    <a:pt x="155" y="289268"/>
                  </a:moveTo>
                  <a:lnTo>
                    <a:pt x="0" y="289268"/>
                  </a:lnTo>
                  <a:lnTo>
                    <a:pt x="0" y="0"/>
                  </a:lnTo>
                  <a:lnTo>
                    <a:pt x="46414" y="3997"/>
                  </a:lnTo>
                  <a:lnTo>
                    <a:pt x="90439" y="15112"/>
                  </a:lnTo>
                  <a:lnTo>
                    <a:pt x="131490" y="32753"/>
                  </a:lnTo>
                  <a:lnTo>
                    <a:pt x="168984" y="56331"/>
                  </a:lnTo>
                  <a:lnTo>
                    <a:pt x="202339" y="85254"/>
                  </a:lnTo>
                  <a:lnTo>
                    <a:pt x="155" y="289268"/>
                  </a:lnTo>
                  <a:close/>
                </a:path>
              </a:pathLst>
            </a:custGeom>
            <a:solidFill>
              <a:srgbClr val="E45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17333" y="7902438"/>
              <a:ext cx="576580" cy="582295"/>
            </a:xfrm>
            <a:custGeom>
              <a:avLst/>
              <a:gdLst/>
              <a:ahLst/>
              <a:cxnLst/>
              <a:rect l="l" t="t" r="r" b="b"/>
              <a:pathLst>
                <a:path w="576579" h="582295">
                  <a:moveTo>
                    <a:pt x="288228" y="581674"/>
                  </a:moveTo>
                  <a:lnTo>
                    <a:pt x="241476" y="577868"/>
                  </a:lnTo>
                  <a:lnTo>
                    <a:pt x="197125" y="566847"/>
                  </a:lnTo>
                  <a:lnTo>
                    <a:pt x="155770" y="549212"/>
                  </a:lnTo>
                  <a:lnTo>
                    <a:pt x="118004" y="525560"/>
                  </a:lnTo>
                  <a:lnTo>
                    <a:pt x="84420" y="496490"/>
                  </a:lnTo>
                  <a:lnTo>
                    <a:pt x="55611" y="462602"/>
                  </a:lnTo>
                  <a:lnTo>
                    <a:pt x="32171" y="424494"/>
                  </a:lnTo>
                  <a:lnTo>
                    <a:pt x="14694" y="382764"/>
                  </a:lnTo>
                  <a:lnTo>
                    <a:pt x="3772" y="338012"/>
                  </a:lnTo>
                  <a:lnTo>
                    <a:pt x="0" y="290837"/>
                  </a:lnTo>
                  <a:lnTo>
                    <a:pt x="3772" y="243662"/>
                  </a:lnTo>
                  <a:lnTo>
                    <a:pt x="14694" y="198910"/>
                  </a:lnTo>
                  <a:lnTo>
                    <a:pt x="32171" y="157180"/>
                  </a:lnTo>
                  <a:lnTo>
                    <a:pt x="55611" y="119072"/>
                  </a:lnTo>
                  <a:lnTo>
                    <a:pt x="84420" y="85184"/>
                  </a:lnTo>
                  <a:lnTo>
                    <a:pt x="118004" y="56114"/>
                  </a:lnTo>
                  <a:lnTo>
                    <a:pt x="155770" y="32462"/>
                  </a:lnTo>
                  <a:lnTo>
                    <a:pt x="197125" y="14827"/>
                  </a:lnTo>
                  <a:lnTo>
                    <a:pt x="241476" y="3806"/>
                  </a:lnTo>
                  <a:lnTo>
                    <a:pt x="288228" y="0"/>
                  </a:lnTo>
                  <a:lnTo>
                    <a:pt x="289760" y="22"/>
                  </a:lnTo>
                  <a:lnTo>
                    <a:pt x="289760" y="289291"/>
                  </a:lnTo>
                  <a:lnTo>
                    <a:pt x="576434" y="289291"/>
                  </a:lnTo>
                  <a:lnTo>
                    <a:pt x="572683" y="338012"/>
                  </a:lnTo>
                  <a:lnTo>
                    <a:pt x="561762" y="382764"/>
                  </a:lnTo>
                  <a:lnTo>
                    <a:pt x="544284" y="424494"/>
                  </a:lnTo>
                  <a:lnTo>
                    <a:pt x="520844" y="462602"/>
                  </a:lnTo>
                  <a:lnTo>
                    <a:pt x="492036" y="496490"/>
                  </a:lnTo>
                  <a:lnTo>
                    <a:pt x="458451" y="525560"/>
                  </a:lnTo>
                  <a:lnTo>
                    <a:pt x="420685" y="549212"/>
                  </a:lnTo>
                  <a:lnTo>
                    <a:pt x="379330" y="566847"/>
                  </a:lnTo>
                  <a:lnTo>
                    <a:pt x="334980" y="577868"/>
                  </a:lnTo>
                  <a:lnTo>
                    <a:pt x="288228" y="581674"/>
                  </a:lnTo>
                  <a:close/>
                </a:path>
              </a:pathLst>
            </a:custGeom>
            <a:solidFill>
              <a:srgbClr val="040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2478891" y="6689203"/>
            <a:ext cx="571500" cy="628650"/>
          </a:xfrm>
          <a:custGeom>
            <a:avLst/>
            <a:gdLst/>
            <a:ahLst/>
            <a:cxnLst/>
            <a:rect l="l" t="t" r="r" b="b"/>
            <a:pathLst>
              <a:path w="571500" h="628650">
                <a:moveTo>
                  <a:pt x="228600" y="85714"/>
                </a:moveTo>
                <a:lnTo>
                  <a:pt x="57150" y="85714"/>
                </a:lnTo>
                <a:lnTo>
                  <a:pt x="142875" y="0"/>
                </a:lnTo>
                <a:lnTo>
                  <a:pt x="228600" y="85714"/>
                </a:lnTo>
                <a:close/>
              </a:path>
              <a:path w="571500" h="628650">
                <a:moveTo>
                  <a:pt x="571500" y="485717"/>
                </a:moveTo>
                <a:lnTo>
                  <a:pt x="171450" y="485717"/>
                </a:lnTo>
                <a:lnTo>
                  <a:pt x="149199" y="481229"/>
                </a:lnTo>
                <a:lnTo>
                  <a:pt x="131034" y="468985"/>
                </a:lnTo>
                <a:lnTo>
                  <a:pt x="118789" y="450822"/>
                </a:lnTo>
                <a:lnTo>
                  <a:pt x="114300" y="428574"/>
                </a:lnTo>
                <a:lnTo>
                  <a:pt x="114300" y="200001"/>
                </a:lnTo>
                <a:lnTo>
                  <a:pt x="0" y="200001"/>
                </a:lnTo>
                <a:lnTo>
                  <a:pt x="0" y="142858"/>
                </a:lnTo>
                <a:lnTo>
                  <a:pt x="114300" y="142858"/>
                </a:lnTo>
                <a:lnTo>
                  <a:pt x="114300" y="85714"/>
                </a:lnTo>
                <a:lnTo>
                  <a:pt x="171450" y="85714"/>
                </a:lnTo>
                <a:lnTo>
                  <a:pt x="171450" y="428574"/>
                </a:lnTo>
                <a:lnTo>
                  <a:pt x="571500" y="428574"/>
                </a:lnTo>
                <a:lnTo>
                  <a:pt x="571500" y="485717"/>
                </a:lnTo>
                <a:close/>
              </a:path>
              <a:path w="571500" h="628650">
                <a:moveTo>
                  <a:pt x="457200" y="371431"/>
                </a:moveTo>
                <a:lnTo>
                  <a:pt x="400050" y="371431"/>
                </a:lnTo>
                <a:lnTo>
                  <a:pt x="400050" y="200001"/>
                </a:lnTo>
                <a:lnTo>
                  <a:pt x="228600" y="200001"/>
                </a:lnTo>
                <a:lnTo>
                  <a:pt x="228600" y="142858"/>
                </a:lnTo>
                <a:lnTo>
                  <a:pt x="400050" y="142858"/>
                </a:lnTo>
                <a:lnTo>
                  <a:pt x="422300" y="147347"/>
                </a:lnTo>
                <a:lnTo>
                  <a:pt x="440465" y="159590"/>
                </a:lnTo>
                <a:lnTo>
                  <a:pt x="452710" y="177753"/>
                </a:lnTo>
                <a:lnTo>
                  <a:pt x="457200" y="200001"/>
                </a:lnTo>
                <a:lnTo>
                  <a:pt x="457200" y="371431"/>
                </a:lnTo>
                <a:close/>
              </a:path>
              <a:path w="571500" h="628650">
                <a:moveTo>
                  <a:pt x="457200" y="542861"/>
                </a:moveTo>
                <a:lnTo>
                  <a:pt x="400050" y="542861"/>
                </a:lnTo>
                <a:lnTo>
                  <a:pt x="400050" y="485717"/>
                </a:lnTo>
                <a:lnTo>
                  <a:pt x="457200" y="485717"/>
                </a:lnTo>
                <a:lnTo>
                  <a:pt x="457200" y="542861"/>
                </a:lnTo>
                <a:close/>
              </a:path>
              <a:path w="571500" h="628650">
                <a:moveTo>
                  <a:pt x="428625" y="628576"/>
                </a:moveTo>
                <a:lnTo>
                  <a:pt x="342900" y="542861"/>
                </a:lnTo>
                <a:lnTo>
                  <a:pt x="514350" y="542861"/>
                </a:lnTo>
                <a:lnTo>
                  <a:pt x="428625" y="628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4459611" y="9002503"/>
            <a:ext cx="616585" cy="619125"/>
            <a:chOff x="14459611" y="9002503"/>
            <a:chExt cx="616585" cy="61912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24371" y="9280041"/>
              <a:ext cx="74010" cy="647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59610" y="9002509"/>
              <a:ext cx="456565" cy="619125"/>
            </a:xfrm>
            <a:custGeom>
              <a:avLst/>
              <a:gdLst/>
              <a:ahLst/>
              <a:cxnLst/>
              <a:rect l="l" t="t" r="r" b="b"/>
              <a:pathLst>
                <a:path w="456565" h="619125">
                  <a:moveTo>
                    <a:pt x="333756" y="225590"/>
                  </a:moveTo>
                  <a:lnTo>
                    <a:pt x="330200" y="221322"/>
                  </a:lnTo>
                  <a:lnTo>
                    <a:pt x="172923" y="221322"/>
                  </a:lnTo>
                  <a:lnTo>
                    <a:pt x="167944" y="221322"/>
                  </a:lnTo>
                  <a:lnTo>
                    <a:pt x="164388" y="225590"/>
                  </a:lnTo>
                  <a:lnTo>
                    <a:pt x="164388" y="234124"/>
                  </a:lnTo>
                  <a:lnTo>
                    <a:pt x="168656" y="238404"/>
                  </a:lnTo>
                  <a:lnTo>
                    <a:pt x="330200" y="238404"/>
                  </a:lnTo>
                  <a:lnTo>
                    <a:pt x="333756" y="234124"/>
                  </a:lnTo>
                  <a:lnTo>
                    <a:pt x="333756" y="225590"/>
                  </a:lnTo>
                  <a:close/>
                </a:path>
                <a:path w="456565" h="619125">
                  <a:moveTo>
                    <a:pt x="393534" y="179336"/>
                  </a:moveTo>
                  <a:lnTo>
                    <a:pt x="389267" y="175780"/>
                  </a:lnTo>
                  <a:lnTo>
                    <a:pt x="167944" y="175780"/>
                  </a:lnTo>
                  <a:lnTo>
                    <a:pt x="164388" y="180047"/>
                  </a:lnTo>
                  <a:lnTo>
                    <a:pt x="164388" y="188582"/>
                  </a:lnTo>
                  <a:lnTo>
                    <a:pt x="168656" y="192849"/>
                  </a:lnTo>
                  <a:lnTo>
                    <a:pt x="384987" y="192849"/>
                  </a:lnTo>
                  <a:lnTo>
                    <a:pt x="389978" y="193560"/>
                  </a:lnTo>
                  <a:lnTo>
                    <a:pt x="393534" y="189293"/>
                  </a:lnTo>
                  <a:lnTo>
                    <a:pt x="393534" y="184315"/>
                  </a:lnTo>
                  <a:lnTo>
                    <a:pt x="393534" y="179336"/>
                  </a:lnTo>
                  <a:close/>
                </a:path>
                <a:path w="456565" h="619125">
                  <a:moveTo>
                    <a:pt x="456158" y="369341"/>
                  </a:moveTo>
                  <a:lnTo>
                    <a:pt x="452602" y="365785"/>
                  </a:lnTo>
                  <a:lnTo>
                    <a:pt x="447611" y="365785"/>
                  </a:lnTo>
                  <a:lnTo>
                    <a:pt x="442633" y="365785"/>
                  </a:lnTo>
                  <a:lnTo>
                    <a:pt x="439077" y="370052"/>
                  </a:lnTo>
                  <a:lnTo>
                    <a:pt x="439077" y="601332"/>
                  </a:lnTo>
                  <a:lnTo>
                    <a:pt x="17068" y="601332"/>
                  </a:lnTo>
                  <a:lnTo>
                    <a:pt x="17068" y="17792"/>
                  </a:lnTo>
                  <a:lnTo>
                    <a:pt x="310984" y="17792"/>
                  </a:lnTo>
                  <a:lnTo>
                    <a:pt x="310984" y="140906"/>
                  </a:lnTo>
                  <a:lnTo>
                    <a:pt x="314540" y="145173"/>
                  </a:lnTo>
                  <a:lnTo>
                    <a:pt x="437654" y="145173"/>
                  </a:lnTo>
                  <a:lnTo>
                    <a:pt x="437654" y="161544"/>
                  </a:lnTo>
                  <a:lnTo>
                    <a:pt x="441921" y="165100"/>
                  </a:lnTo>
                  <a:lnTo>
                    <a:pt x="450456" y="165100"/>
                  </a:lnTo>
                  <a:lnTo>
                    <a:pt x="454736" y="160832"/>
                  </a:lnTo>
                  <a:lnTo>
                    <a:pt x="454736" y="133794"/>
                  </a:lnTo>
                  <a:lnTo>
                    <a:pt x="454025" y="131648"/>
                  </a:lnTo>
                  <a:lnTo>
                    <a:pt x="326631" y="2844"/>
                  </a:lnTo>
                  <a:lnTo>
                    <a:pt x="325208" y="711"/>
                  </a:lnTo>
                  <a:lnTo>
                    <a:pt x="322364" y="0"/>
                  </a:lnTo>
                  <a:lnTo>
                    <a:pt x="3556" y="0"/>
                  </a:lnTo>
                  <a:lnTo>
                    <a:pt x="0" y="4267"/>
                  </a:lnTo>
                  <a:lnTo>
                    <a:pt x="0" y="615569"/>
                  </a:lnTo>
                  <a:lnTo>
                    <a:pt x="4267" y="619125"/>
                  </a:lnTo>
                  <a:lnTo>
                    <a:pt x="452602" y="619125"/>
                  </a:lnTo>
                  <a:lnTo>
                    <a:pt x="456158" y="614857"/>
                  </a:lnTo>
                  <a:lnTo>
                    <a:pt x="456158" y="3693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24371" y="9162621"/>
              <a:ext cx="73298" cy="64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24371" y="9393192"/>
              <a:ext cx="73298" cy="647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624000" y="9070108"/>
              <a:ext cx="452120" cy="467995"/>
            </a:xfrm>
            <a:custGeom>
              <a:avLst/>
              <a:gdLst/>
              <a:ahLst/>
              <a:cxnLst/>
              <a:rect l="l" t="t" r="r" b="b"/>
              <a:pathLst>
                <a:path w="452119" h="467995">
                  <a:moveTo>
                    <a:pt x="430436" y="28465"/>
                  </a:moveTo>
                  <a:lnTo>
                    <a:pt x="363647" y="28465"/>
                  </a:lnTo>
                  <a:lnTo>
                    <a:pt x="385707" y="0"/>
                  </a:lnTo>
                  <a:lnTo>
                    <a:pt x="394959" y="0"/>
                  </a:lnTo>
                  <a:lnTo>
                    <a:pt x="400652" y="4981"/>
                  </a:lnTo>
                  <a:lnTo>
                    <a:pt x="430436" y="28465"/>
                  </a:lnTo>
                  <a:close/>
                </a:path>
                <a:path w="452119" h="467995">
                  <a:moveTo>
                    <a:pt x="75433" y="467546"/>
                  </a:moveTo>
                  <a:lnTo>
                    <a:pt x="71163" y="467546"/>
                  </a:lnTo>
                  <a:lnTo>
                    <a:pt x="65470" y="463276"/>
                  </a:lnTo>
                  <a:lnTo>
                    <a:pt x="64047" y="459006"/>
                  </a:lnTo>
                  <a:lnTo>
                    <a:pt x="65470" y="455448"/>
                  </a:lnTo>
                  <a:lnTo>
                    <a:pt x="70985" y="436589"/>
                  </a:lnTo>
                  <a:lnTo>
                    <a:pt x="76278" y="418821"/>
                  </a:lnTo>
                  <a:lnTo>
                    <a:pt x="81838" y="400652"/>
                  </a:lnTo>
                  <a:lnTo>
                    <a:pt x="4269" y="400652"/>
                  </a:lnTo>
                  <a:lnTo>
                    <a:pt x="0" y="396382"/>
                  </a:lnTo>
                  <a:lnTo>
                    <a:pt x="0" y="387842"/>
                  </a:lnTo>
                  <a:lnTo>
                    <a:pt x="3558" y="383572"/>
                  </a:lnTo>
                  <a:lnTo>
                    <a:pt x="87531" y="383572"/>
                  </a:lnTo>
                  <a:lnTo>
                    <a:pt x="88243" y="380726"/>
                  </a:lnTo>
                  <a:lnTo>
                    <a:pt x="88954" y="378591"/>
                  </a:lnTo>
                  <a:lnTo>
                    <a:pt x="106745" y="355818"/>
                  </a:lnTo>
                  <a:lnTo>
                    <a:pt x="4269" y="355818"/>
                  </a:lnTo>
                  <a:lnTo>
                    <a:pt x="0" y="351549"/>
                  </a:lnTo>
                  <a:lnTo>
                    <a:pt x="0" y="343009"/>
                  </a:lnTo>
                  <a:lnTo>
                    <a:pt x="3558" y="338739"/>
                  </a:lnTo>
                  <a:lnTo>
                    <a:pt x="120978" y="338739"/>
                  </a:lnTo>
                  <a:lnTo>
                    <a:pt x="161541" y="285366"/>
                  </a:lnTo>
                  <a:lnTo>
                    <a:pt x="4269" y="285366"/>
                  </a:lnTo>
                  <a:lnTo>
                    <a:pt x="0" y="281097"/>
                  </a:lnTo>
                  <a:lnTo>
                    <a:pt x="0" y="272557"/>
                  </a:lnTo>
                  <a:lnTo>
                    <a:pt x="3558" y="268287"/>
                  </a:lnTo>
                  <a:lnTo>
                    <a:pt x="175062" y="268287"/>
                  </a:lnTo>
                  <a:lnTo>
                    <a:pt x="196412" y="240533"/>
                  </a:lnTo>
                  <a:lnTo>
                    <a:pt x="4269" y="240533"/>
                  </a:lnTo>
                  <a:lnTo>
                    <a:pt x="0" y="236263"/>
                  </a:lnTo>
                  <a:lnTo>
                    <a:pt x="0" y="227724"/>
                  </a:lnTo>
                  <a:lnTo>
                    <a:pt x="3558" y="223454"/>
                  </a:lnTo>
                  <a:lnTo>
                    <a:pt x="210644" y="223454"/>
                  </a:lnTo>
                  <a:lnTo>
                    <a:pt x="323083" y="80415"/>
                  </a:lnTo>
                  <a:lnTo>
                    <a:pt x="320948" y="77568"/>
                  </a:lnTo>
                  <a:lnTo>
                    <a:pt x="320948" y="73298"/>
                  </a:lnTo>
                  <a:lnTo>
                    <a:pt x="323083" y="69740"/>
                  </a:lnTo>
                  <a:lnTo>
                    <a:pt x="352972" y="31312"/>
                  </a:lnTo>
                  <a:lnTo>
                    <a:pt x="354395" y="29177"/>
                  </a:lnTo>
                  <a:lnTo>
                    <a:pt x="356530" y="27753"/>
                  </a:lnTo>
                  <a:lnTo>
                    <a:pt x="358665" y="27753"/>
                  </a:lnTo>
                  <a:lnTo>
                    <a:pt x="360088" y="27042"/>
                  </a:lnTo>
                  <a:lnTo>
                    <a:pt x="362223" y="27753"/>
                  </a:lnTo>
                  <a:lnTo>
                    <a:pt x="363647" y="28465"/>
                  </a:lnTo>
                  <a:lnTo>
                    <a:pt x="430436" y="28465"/>
                  </a:lnTo>
                  <a:lnTo>
                    <a:pt x="437657" y="34158"/>
                  </a:lnTo>
                  <a:lnTo>
                    <a:pt x="445485" y="40563"/>
                  </a:lnTo>
                  <a:lnTo>
                    <a:pt x="441927" y="47679"/>
                  </a:lnTo>
                  <a:lnTo>
                    <a:pt x="439555" y="50526"/>
                  </a:lnTo>
                  <a:lnTo>
                    <a:pt x="359377" y="50526"/>
                  </a:lnTo>
                  <a:lnTo>
                    <a:pt x="341586" y="73298"/>
                  </a:lnTo>
                  <a:lnTo>
                    <a:pt x="383572" y="106034"/>
                  </a:lnTo>
                  <a:lnTo>
                    <a:pt x="404760" y="106034"/>
                  </a:lnTo>
                  <a:lnTo>
                    <a:pt x="392112" y="122401"/>
                  </a:lnTo>
                  <a:lnTo>
                    <a:pt x="390689" y="124536"/>
                  </a:lnTo>
                  <a:lnTo>
                    <a:pt x="380014" y="124536"/>
                  </a:lnTo>
                  <a:lnTo>
                    <a:pt x="168313" y="397093"/>
                  </a:lnTo>
                  <a:lnTo>
                    <a:pt x="101764" y="397093"/>
                  </a:lnTo>
                  <a:lnTo>
                    <a:pt x="88954" y="439792"/>
                  </a:lnTo>
                  <a:lnTo>
                    <a:pt x="121930" y="439792"/>
                  </a:lnTo>
                  <a:lnTo>
                    <a:pt x="78280" y="466122"/>
                  </a:lnTo>
                  <a:lnTo>
                    <a:pt x="75433" y="467546"/>
                  </a:lnTo>
                  <a:close/>
                </a:path>
                <a:path w="452119" h="467995">
                  <a:moveTo>
                    <a:pt x="404760" y="106034"/>
                  </a:moveTo>
                  <a:lnTo>
                    <a:pt x="383572" y="106034"/>
                  </a:lnTo>
                  <a:lnTo>
                    <a:pt x="401363" y="83261"/>
                  </a:lnTo>
                  <a:lnTo>
                    <a:pt x="359377" y="50526"/>
                  </a:lnTo>
                  <a:lnTo>
                    <a:pt x="439555" y="50526"/>
                  </a:lnTo>
                  <a:lnTo>
                    <a:pt x="438368" y="51949"/>
                  </a:lnTo>
                  <a:lnTo>
                    <a:pt x="421289" y="74010"/>
                  </a:lnTo>
                  <a:lnTo>
                    <a:pt x="443248" y="91089"/>
                  </a:lnTo>
                  <a:lnTo>
                    <a:pt x="416308" y="91089"/>
                  </a:lnTo>
                  <a:lnTo>
                    <a:pt x="404760" y="106034"/>
                  </a:lnTo>
                  <a:close/>
                </a:path>
                <a:path w="452119" h="467995">
                  <a:moveTo>
                    <a:pt x="361512" y="212068"/>
                  </a:moveTo>
                  <a:lnTo>
                    <a:pt x="354395" y="204951"/>
                  </a:lnTo>
                  <a:lnTo>
                    <a:pt x="353684" y="199970"/>
                  </a:lnTo>
                  <a:lnTo>
                    <a:pt x="356530" y="195700"/>
                  </a:lnTo>
                  <a:lnTo>
                    <a:pt x="429117" y="101052"/>
                  </a:lnTo>
                  <a:lnTo>
                    <a:pt x="416308" y="91089"/>
                  </a:lnTo>
                  <a:lnTo>
                    <a:pt x="443248" y="91089"/>
                  </a:lnTo>
                  <a:lnTo>
                    <a:pt x="446908" y="93936"/>
                  </a:lnTo>
                  <a:lnTo>
                    <a:pt x="450466" y="96782"/>
                  </a:lnTo>
                  <a:lnTo>
                    <a:pt x="451890" y="102475"/>
                  </a:lnTo>
                  <a:lnTo>
                    <a:pt x="449043" y="106745"/>
                  </a:lnTo>
                  <a:lnTo>
                    <a:pt x="370763" y="207086"/>
                  </a:lnTo>
                  <a:lnTo>
                    <a:pt x="367205" y="210644"/>
                  </a:lnTo>
                  <a:lnTo>
                    <a:pt x="361512" y="212068"/>
                  </a:lnTo>
                  <a:close/>
                </a:path>
                <a:path w="452119" h="467995">
                  <a:moveTo>
                    <a:pt x="387842" y="125959"/>
                  </a:moveTo>
                  <a:lnTo>
                    <a:pt x="382861" y="125959"/>
                  </a:lnTo>
                  <a:lnTo>
                    <a:pt x="380014" y="124536"/>
                  </a:lnTo>
                  <a:lnTo>
                    <a:pt x="390689" y="124536"/>
                  </a:lnTo>
                  <a:lnTo>
                    <a:pt x="387842" y="125959"/>
                  </a:lnTo>
                  <a:close/>
                </a:path>
                <a:path w="452119" h="467995">
                  <a:moveTo>
                    <a:pt x="121930" y="439792"/>
                  </a:moveTo>
                  <a:lnTo>
                    <a:pt x="88954" y="439792"/>
                  </a:lnTo>
                  <a:lnTo>
                    <a:pt x="127383" y="416308"/>
                  </a:lnTo>
                  <a:lnTo>
                    <a:pt x="123825" y="412749"/>
                  </a:lnTo>
                  <a:lnTo>
                    <a:pt x="115285" y="405633"/>
                  </a:lnTo>
                  <a:lnTo>
                    <a:pt x="106745" y="399940"/>
                  </a:lnTo>
                  <a:lnTo>
                    <a:pt x="101764" y="397093"/>
                  </a:lnTo>
                  <a:lnTo>
                    <a:pt x="168313" y="397093"/>
                  </a:lnTo>
                  <a:lnTo>
                    <a:pt x="147309" y="424136"/>
                  </a:lnTo>
                  <a:lnTo>
                    <a:pt x="135922" y="431296"/>
                  </a:lnTo>
                  <a:lnTo>
                    <a:pt x="121930" y="439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61707" y="5589198"/>
            <a:ext cx="640930" cy="641099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16000" y="1006478"/>
            <a:ext cx="95910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500" dirty="0"/>
              <a:t>M</a:t>
            </a:r>
            <a:r>
              <a:rPr sz="7500" spc="-415" dirty="0"/>
              <a:t>é</a:t>
            </a:r>
            <a:r>
              <a:rPr sz="7500" spc="-240" dirty="0"/>
              <a:t>t</a:t>
            </a:r>
            <a:r>
              <a:rPr sz="7500" spc="-275" dirty="0"/>
              <a:t>o</a:t>
            </a:r>
            <a:r>
              <a:rPr sz="7500" spc="-415" dirty="0"/>
              <a:t>d</a:t>
            </a:r>
            <a:r>
              <a:rPr sz="7500" spc="-275" dirty="0"/>
              <a:t>o</a:t>
            </a:r>
            <a:r>
              <a:rPr sz="7500" spc="-465" dirty="0"/>
              <a:t> </a:t>
            </a:r>
            <a:r>
              <a:rPr sz="7500" spc="-415" dirty="0"/>
              <a:t>de</a:t>
            </a:r>
            <a:r>
              <a:rPr sz="7500" spc="-465" dirty="0"/>
              <a:t> </a:t>
            </a:r>
            <a:r>
              <a:rPr sz="7500" spc="-415" dirty="0"/>
              <a:t>e</a:t>
            </a:r>
            <a:r>
              <a:rPr sz="7500" spc="-300" dirty="0"/>
              <a:t>v</a:t>
            </a:r>
            <a:r>
              <a:rPr sz="7500" spc="-610" dirty="0"/>
              <a:t>a</a:t>
            </a:r>
            <a:r>
              <a:rPr sz="7500" spc="-315" dirty="0"/>
              <a:t>l</a:t>
            </a:r>
            <a:r>
              <a:rPr sz="7500" spc="-530" dirty="0"/>
              <a:t>u</a:t>
            </a:r>
            <a:r>
              <a:rPr sz="7500" spc="-610" dirty="0"/>
              <a:t>a</a:t>
            </a:r>
            <a:r>
              <a:rPr sz="7500" spc="-310" dirty="0"/>
              <a:t>c</a:t>
            </a:r>
            <a:r>
              <a:rPr sz="7500" spc="-265" dirty="0"/>
              <a:t>i</a:t>
            </a:r>
            <a:r>
              <a:rPr sz="7500" spc="-275" dirty="0"/>
              <a:t>ó</a:t>
            </a:r>
            <a:r>
              <a:rPr sz="7500" spc="-530" dirty="0"/>
              <a:t>n</a:t>
            </a:r>
            <a:endParaRPr sz="7500"/>
          </a:p>
        </p:txBody>
      </p:sp>
      <p:sp>
        <p:nvSpPr>
          <p:cNvPr id="23" name="object 23"/>
          <p:cNvSpPr txBox="1"/>
          <p:nvPr/>
        </p:nvSpPr>
        <p:spPr>
          <a:xfrm>
            <a:off x="1516979" y="2409170"/>
            <a:ext cx="11126470" cy="998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sz="2700" spc="-5" dirty="0">
                <a:solidFill>
                  <a:srgbClr val="4D585B"/>
                </a:solidFill>
                <a:latin typeface="Trebuchet MS"/>
                <a:cs typeface="Trebuchet MS"/>
              </a:rPr>
              <a:t>Realizar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65" dirty="0">
                <a:solidFill>
                  <a:srgbClr val="4D585B"/>
                </a:solidFill>
                <a:latin typeface="Trebuchet MS"/>
                <a:cs typeface="Trebuchet MS"/>
              </a:rPr>
              <a:t>una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45" dirty="0">
                <a:solidFill>
                  <a:srgbClr val="4D585B"/>
                </a:solidFill>
                <a:latin typeface="Trebuchet MS"/>
                <a:cs typeface="Trebuchet MS"/>
              </a:rPr>
              <a:t>pregunta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4D585B"/>
                </a:solidFill>
                <a:latin typeface="Trebuchet MS"/>
                <a:cs typeface="Trebuchet MS"/>
              </a:rPr>
              <a:t>de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4D585B"/>
                </a:solidFill>
                <a:latin typeface="Trebuchet MS"/>
                <a:cs typeface="Trebuchet MS"/>
              </a:rPr>
              <a:t>investigación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95" dirty="0">
                <a:solidFill>
                  <a:srgbClr val="4D585B"/>
                </a:solidFill>
                <a:latin typeface="Trebuchet MS"/>
                <a:cs typeface="Trebuchet MS"/>
              </a:rPr>
              <a:t>o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4D585B"/>
                </a:solidFill>
                <a:latin typeface="Trebuchet MS"/>
                <a:cs typeface="Trebuchet MS"/>
              </a:rPr>
              <a:t>situarse</a:t>
            </a:r>
            <a:r>
              <a:rPr sz="2700" spc="-6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4D585B"/>
                </a:solidFill>
                <a:latin typeface="Trebuchet MS"/>
                <a:cs typeface="Trebuchet MS"/>
              </a:rPr>
              <a:t>en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75" dirty="0">
                <a:solidFill>
                  <a:srgbClr val="4D585B"/>
                </a:solidFill>
                <a:latin typeface="Trebuchet MS"/>
                <a:cs typeface="Trebuchet MS"/>
              </a:rPr>
              <a:t>un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4D585B"/>
                </a:solidFill>
                <a:latin typeface="Trebuchet MS"/>
                <a:cs typeface="Trebuchet MS"/>
              </a:rPr>
              <a:t>área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4D585B"/>
                </a:solidFill>
                <a:latin typeface="Trebuchet MS"/>
                <a:cs typeface="Trebuchet MS"/>
              </a:rPr>
              <a:t>de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4D585B"/>
                </a:solidFill>
                <a:latin typeface="Trebuchet MS"/>
                <a:cs typeface="Trebuchet MS"/>
              </a:rPr>
              <a:t>interés </a:t>
            </a:r>
            <a:r>
              <a:rPr sz="2700" spc="-79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rgbClr val="4D585B"/>
                </a:solidFill>
                <a:latin typeface="Trebuchet MS"/>
                <a:cs typeface="Trebuchet MS"/>
              </a:rPr>
              <a:t>e</a:t>
            </a:r>
            <a:r>
              <a:rPr sz="2700" spc="-7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4D585B"/>
                </a:solidFill>
                <a:latin typeface="Trebuchet MS"/>
                <a:cs typeface="Trebuchet MS"/>
              </a:rPr>
              <a:t>indagar</a:t>
            </a:r>
            <a:r>
              <a:rPr sz="2700" spc="-7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4D585B"/>
                </a:solidFill>
                <a:latin typeface="Trebuchet MS"/>
                <a:cs typeface="Trebuchet MS"/>
              </a:rPr>
              <a:t>mediante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4D585B"/>
                </a:solidFill>
                <a:latin typeface="Trebuchet MS"/>
                <a:cs typeface="Trebuchet MS"/>
              </a:rPr>
              <a:t>técnicas</a:t>
            </a:r>
            <a:r>
              <a:rPr sz="2700" spc="-7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4D585B"/>
                </a:solidFill>
                <a:latin typeface="Trebuchet MS"/>
                <a:cs typeface="Trebuchet MS"/>
              </a:rPr>
              <a:t>de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45" dirty="0">
                <a:solidFill>
                  <a:srgbClr val="4D585B"/>
                </a:solidFill>
                <a:latin typeface="Trebuchet MS"/>
                <a:cs typeface="Trebuchet MS"/>
              </a:rPr>
              <a:t>análisis</a:t>
            </a:r>
            <a:r>
              <a:rPr sz="2700" spc="-7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4D585B"/>
                </a:solidFill>
                <a:latin typeface="Trebuchet MS"/>
                <a:cs typeface="Trebuchet MS"/>
              </a:rPr>
              <a:t>de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65" dirty="0">
                <a:solidFill>
                  <a:srgbClr val="4D585B"/>
                </a:solidFill>
                <a:latin typeface="Trebuchet MS"/>
                <a:cs typeface="Trebuchet MS"/>
              </a:rPr>
              <a:t>datos</a:t>
            </a:r>
            <a:r>
              <a:rPr sz="2700" spc="-7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4D585B"/>
                </a:solidFill>
                <a:latin typeface="Trebuchet MS"/>
                <a:cs typeface="Trebuchet MS"/>
              </a:rPr>
              <a:t>vistas</a:t>
            </a:r>
            <a:r>
              <a:rPr sz="2700" spc="-7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4D585B"/>
                </a:solidFill>
                <a:latin typeface="Trebuchet MS"/>
                <a:cs typeface="Trebuchet MS"/>
              </a:rPr>
              <a:t>en</a:t>
            </a:r>
            <a:r>
              <a:rPr sz="2700" spc="-7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4D585B"/>
                </a:solidFill>
                <a:latin typeface="Trebuchet MS"/>
                <a:cs typeface="Trebuchet MS"/>
              </a:rPr>
              <a:t>el</a:t>
            </a:r>
            <a:r>
              <a:rPr sz="2700" spc="-7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700" spc="240" dirty="0">
                <a:solidFill>
                  <a:srgbClr val="4D585B"/>
                </a:solidFill>
                <a:latin typeface="Trebuchet MS"/>
                <a:cs typeface="Trebuchet MS"/>
              </a:rPr>
              <a:t>M1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88990" y="4439585"/>
            <a:ext cx="17062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5" dirty="0">
                <a:solidFill>
                  <a:srgbClr val="4D585B"/>
                </a:solidFill>
                <a:latin typeface="Trebuchet MS"/>
                <a:cs typeface="Trebuchet MS"/>
              </a:rPr>
              <a:t>Explorar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88990" y="5595441"/>
            <a:ext cx="2515235" cy="164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5" dirty="0">
                <a:solidFill>
                  <a:srgbClr val="4D585B"/>
                </a:solidFill>
                <a:latin typeface="Trebuchet MS"/>
                <a:cs typeface="Trebuchet MS"/>
              </a:rPr>
              <a:t>Manipular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500" spc="30" dirty="0">
                <a:solidFill>
                  <a:srgbClr val="4D585B"/>
                </a:solidFill>
                <a:latin typeface="Trebuchet MS"/>
                <a:cs typeface="Trebuchet MS"/>
              </a:rPr>
              <a:t>Transformar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88990" y="7866822"/>
            <a:ext cx="195198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4D585B"/>
                </a:solidFill>
                <a:latin typeface="Trebuchet MS"/>
                <a:cs typeface="Trebuchet MS"/>
              </a:rPr>
              <a:t>Visualizar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88990" y="8986694"/>
            <a:ext cx="44424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5" dirty="0">
                <a:solidFill>
                  <a:srgbClr val="4D585B"/>
                </a:solidFill>
                <a:latin typeface="Trebuchet MS"/>
                <a:cs typeface="Trebuchet MS"/>
              </a:rPr>
              <a:t>Elaborar</a:t>
            </a:r>
            <a:r>
              <a:rPr sz="3500" spc="-17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3500" spc="55" dirty="0">
                <a:solidFill>
                  <a:srgbClr val="4D585B"/>
                </a:solidFill>
                <a:latin typeface="Trebuchet MS"/>
                <a:cs typeface="Trebuchet MS"/>
              </a:rPr>
              <a:t>conclusiones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49821" y="4281562"/>
            <a:ext cx="3549650" cy="187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solidFill>
                  <a:srgbClr val="0D7393"/>
                </a:solidFill>
                <a:latin typeface="Tahoma"/>
                <a:cs typeface="Tahoma"/>
              </a:rPr>
              <a:t>T</a:t>
            </a:r>
            <a:r>
              <a:rPr sz="6000" b="1" spc="-130" dirty="0">
                <a:solidFill>
                  <a:srgbClr val="0D7393"/>
                </a:solidFill>
                <a:latin typeface="Tahoma"/>
                <a:cs typeface="Tahoma"/>
              </a:rPr>
              <a:t>P</a:t>
            </a:r>
            <a:r>
              <a:rPr sz="6000" b="1" spc="-375" dirty="0">
                <a:solidFill>
                  <a:srgbClr val="0D7393"/>
                </a:solidFill>
                <a:latin typeface="Tahoma"/>
                <a:cs typeface="Tahoma"/>
              </a:rPr>
              <a:t> </a:t>
            </a:r>
            <a:r>
              <a:rPr sz="6000" b="1" spc="-330" dirty="0">
                <a:solidFill>
                  <a:srgbClr val="0D7393"/>
                </a:solidFill>
                <a:latin typeface="Tahoma"/>
                <a:cs typeface="Tahoma"/>
              </a:rPr>
              <a:t>p</a:t>
            </a:r>
            <a:r>
              <a:rPr sz="6000" b="1" spc="-490" dirty="0">
                <a:solidFill>
                  <a:srgbClr val="0D7393"/>
                </a:solidFill>
                <a:latin typeface="Tahoma"/>
                <a:cs typeface="Tahoma"/>
              </a:rPr>
              <a:t>a</a:t>
            </a:r>
            <a:r>
              <a:rPr sz="6000" b="1" spc="-315" dirty="0">
                <a:solidFill>
                  <a:srgbClr val="0D7393"/>
                </a:solidFill>
                <a:latin typeface="Tahoma"/>
                <a:cs typeface="Tahoma"/>
              </a:rPr>
              <a:t>r</a:t>
            </a:r>
            <a:r>
              <a:rPr sz="6000" b="1" spc="-250" dirty="0">
                <a:solidFill>
                  <a:srgbClr val="0D7393"/>
                </a:solidFill>
                <a:latin typeface="Tahoma"/>
                <a:cs typeface="Tahoma"/>
              </a:rPr>
              <a:t>c</a:t>
            </a:r>
            <a:r>
              <a:rPr sz="6000" b="1" spc="-210" dirty="0">
                <a:solidFill>
                  <a:srgbClr val="0D7393"/>
                </a:solidFill>
                <a:latin typeface="Tahoma"/>
                <a:cs typeface="Tahoma"/>
              </a:rPr>
              <a:t>i</a:t>
            </a:r>
            <a:r>
              <a:rPr sz="6000" b="1" spc="-490" dirty="0">
                <a:solidFill>
                  <a:srgbClr val="0D7393"/>
                </a:solidFill>
                <a:latin typeface="Tahoma"/>
                <a:cs typeface="Tahoma"/>
              </a:rPr>
              <a:t>a</a:t>
            </a:r>
            <a:r>
              <a:rPr sz="6000" b="1" spc="-254" dirty="0">
                <a:solidFill>
                  <a:srgbClr val="0D7393"/>
                </a:solidFill>
                <a:latin typeface="Tahoma"/>
                <a:cs typeface="Tahoma"/>
              </a:rPr>
              <a:t>l</a:t>
            </a:r>
            <a:endParaRPr sz="6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solidFill>
                  <a:srgbClr val="4D585B"/>
                </a:solidFill>
                <a:latin typeface="Trebuchet MS"/>
                <a:cs typeface="Trebuchet MS"/>
              </a:rPr>
              <a:t>-No</a:t>
            </a:r>
            <a:r>
              <a:rPr sz="2800" spc="-12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4D585B"/>
                </a:solidFill>
                <a:latin typeface="Trebuchet MS"/>
                <a:cs typeface="Trebuchet MS"/>
              </a:rPr>
              <a:t>obligtorio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15" dirty="0">
                <a:solidFill>
                  <a:srgbClr val="4D585B"/>
                </a:solidFill>
                <a:latin typeface="Trebuchet MS"/>
                <a:cs typeface="Trebuchet MS"/>
              </a:rPr>
              <a:t>-Fecha:</a:t>
            </a:r>
            <a:r>
              <a:rPr sz="2800" spc="-114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rgbClr val="4D585B"/>
                </a:solidFill>
                <a:latin typeface="Trebuchet MS"/>
                <a:cs typeface="Trebuchet MS"/>
              </a:rPr>
              <a:t>29</a:t>
            </a:r>
            <a:r>
              <a:rPr sz="2800" spc="-11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D585B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4D585B"/>
                </a:solidFill>
                <a:latin typeface="Trebuchet MS"/>
                <a:cs typeface="Trebuchet MS"/>
              </a:rPr>
              <a:t>octubre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9821" y="7337418"/>
            <a:ext cx="4755515" cy="236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solidFill>
                  <a:srgbClr val="0D7393"/>
                </a:solidFill>
                <a:latin typeface="Tahoma"/>
                <a:cs typeface="Tahoma"/>
              </a:rPr>
              <a:t>T</a:t>
            </a:r>
            <a:r>
              <a:rPr sz="6000" b="1" spc="-130" dirty="0">
                <a:solidFill>
                  <a:srgbClr val="0D7393"/>
                </a:solidFill>
                <a:latin typeface="Tahoma"/>
                <a:cs typeface="Tahoma"/>
              </a:rPr>
              <a:t>P</a:t>
            </a:r>
            <a:r>
              <a:rPr sz="6000" b="1" spc="-375" dirty="0">
                <a:solidFill>
                  <a:srgbClr val="0D7393"/>
                </a:solidFill>
                <a:latin typeface="Tahoma"/>
                <a:cs typeface="Tahoma"/>
              </a:rPr>
              <a:t> </a:t>
            </a:r>
            <a:r>
              <a:rPr sz="6000" b="1" spc="-210" dirty="0">
                <a:solidFill>
                  <a:srgbClr val="0D7393"/>
                </a:solidFill>
                <a:latin typeface="Tahoma"/>
                <a:cs typeface="Tahoma"/>
              </a:rPr>
              <a:t>i</a:t>
            </a:r>
            <a:r>
              <a:rPr sz="6000" b="1" spc="-425" dirty="0">
                <a:solidFill>
                  <a:srgbClr val="0D7393"/>
                </a:solidFill>
                <a:latin typeface="Tahoma"/>
                <a:cs typeface="Tahoma"/>
              </a:rPr>
              <a:t>n</a:t>
            </a:r>
            <a:r>
              <a:rPr sz="6000" b="1" spc="-190" dirty="0">
                <a:solidFill>
                  <a:srgbClr val="0D7393"/>
                </a:solidFill>
                <a:latin typeface="Tahoma"/>
                <a:cs typeface="Tahoma"/>
              </a:rPr>
              <a:t>t</a:t>
            </a:r>
            <a:r>
              <a:rPr sz="6000" b="1" spc="-330" dirty="0">
                <a:solidFill>
                  <a:srgbClr val="0D7393"/>
                </a:solidFill>
                <a:latin typeface="Tahoma"/>
                <a:cs typeface="Tahoma"/>
              </a:rPr>
              <a:t>e</a:t>
            </a:r>
            <a:r>
              <a:rPr sz="6000" b="1" spc="-565" dirty="0">
                <a:solidFill>
                  <a:srgbClr val="0D7393"/>
                </a:solidFill>
                <a:latin typeface="Tahoma"/>
                <a:cs typeface="Tahoma"/>
              </a:rPr>
              <a:t>g</a:t>
            </a:r>
            <a:r>
              <a:rPr sz="6000" b="1" spc="-315" dirty="0">
                <a:solidFill>
                  <a:srgbClr val="0D7393"/>
                </a:solidFill>
                <a:latin typeface="Tahoma"/>
                <a:cs typeface="Tahoma"/>
              </a:rPr>
              <a:t>r</a:t>
            </a:r>
            <a:r>
              <a:rPr sz="6000" b="1" spc="-490" dirty="0">
                <a:solidFill>
                  <a:srgbClr val="0D7393"/>
                </a:solidFill>
                <a:latin typeface="Tahoma"/>
                <a:cs typeface="Tahoma"/>
              </a:rPr>
              <a:t>a</a:t>
            </a:r>
            <a:r>
              <a:rPr sz="6000" b="1" spc="-330" dirty="0">
                <a:solidFill>
                  <a:srgbClr val="0D7393"/>
                </a:solidFill>
                <a:latin typeface="Tahoma"/>
                <a:cs typeface="Tahoma"/>
              </a:rPr>
              <a:t>d</a:t>
            </a:r>
            <a:r>
              <a:rPr sz="6000" b="1" spc="-220" dirty="0">
                <a:solidFill>
                  <a:srgbClr val="0D7393"/>
                </a:solidFill>
                <a:latin typeface="Tahoma"/>
                <a:cs typeface="Tahoma"/>
              </a:rPr>
              <a:t>o</a:t>
            </a:r>
            <a:r>
              <a:rPr sz="6000" b="1" spc="-315" dirty="0">
                <a:solidFill>
                  <a:srgbClr val="0D7393"/>
                </a:solidFill>
                <a:latin typeface="Tahoma"/>
                <a:cs typeface="Tahoma"/>
              </a:rPr>
              <a:t>r</a:t>
            </a:r>
            <a:endParaRPr sz="6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4D585B"/>
                </a:solidFill>
                <a:latin typeface="Trebuchet MS"/>
                <a:cs typeface="Trebuchet MS"/>
              </a:rPr>
              <a:t>-Obligatorio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15" dirty="0">
                <a:solidFill>
                  <a:srgbClr val="4D585B"/>
                </a:solidFill>
                <a:latin typeface="Trebuchet MS"/>
                <a:cs typeface="Trebuchet MS"/>
              </a:rPr>
              <a:t>-Fecha:</a:t>
            </a:r>
            <a:r>
              <a:rPr sz="2800" spc="-10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rgbClr val="4D585B"/>
                </a:solidFill>
                <a:latin typeface="Trebuchet MS"/>
                <a:cs typeface="Trebuchet MS"/>
              </a:rPr>
              <a:t>26</a:t>
            </a:r>
            <a:r>
              <a:rPr sz="2800" spc="-10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D585B"/>
                </a:solidFill>
                <a:latin typeface="Trebuchet MS"/>
                <a:cs typeface="Trebuchet MS"/>
              </a:rPr>
              <a:t>de</a:t>
            </a:r>
            <a:r>
              <a:rPr sz="2800" spc="-9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D585B"/>
                </a:solidFill>
                <a:latin typeface="Trebuchet MS"/>
                <a:cs typeface="Trebuchet MS"/>
              </a:rPr>
              <a:t>noviembre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80" dirty="0">
                <a:solidFill>
                  <a:srgbClr val="4D585B"/>
                </a:solidFill>
                <a:latin typeface="Trebuchet MS"/>
                <a:cs typeface="Trebuchet MS"/>
              </a:rPr>
              <a:t>-Rmd</a:t>
            </a:r>
            <a:r>
              <a:rPr sz="2800" spc="-16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4D585B"/>
                </a:solidFill>
                <a:latin typeface="Trebuchet MS"/>
                <a:cs typeface="Trebuchet MS"/>
              </a:rPr>
              <a:t>o</a:t>
            </a:r>
            <a:r>
              <a:rPr sz="2800" spc="-16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4D585B"/>
                </a:solidFill>
                <a:latin typeface="Trebuchet MS"/>
                <a:cs typeface="Trebuchet MS"/>
              </a:rPr>
              <a:t>Shiny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0" y="0"/>
            <a:ext cx="18277608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384" y="4826816"/>
            <a:ext cx="11258550" cy="496570"/>
          </a:xfrm>
          <a:custGeom>
            <a:avLst/>
            <a:gdLst/>
            <a:ahLst/>
            <a:cxnLst/>
            <a:rect l="l" t="t" r="r" b="b"/>
            <a:pathLst>
              <a:path w="11258550" h="496570">
                <a:moveTo>
                  <a:pt x="166489" y="496294"/>
                </a:moveTo>
                <a:lnTo>
                  <a:pt x="122895" y="493019"/>
                </a:lnTo>
                <a:lnTo>
                  <a:pt x="83311" y="475669"/>
                </a:lnTo>
                <a:lnTo>
                  <a:pt x="49482" y="447423"/>
                </a:lnTo>
                <a:lnTo>
                  <a:pt x="23156" y="411461"/>
                </a:lnTo>
                <a:lnTo>
                  <a:pt x="6080" y="370961"/>
                </a:lnTo>
                <a:lnTo>
                  <a:pt x="0" y="329105"/>
                </a:lnTo>
                <a:lnTo>
                  <a:pt x="6124" y="283622"/>
                </a:lnTo>
                <a:lnTo>
                  <a:pt x="23299" y="244662"/>
                </a:lnTo>
                <a:lnTo>
                  <a:pt x="49722" y="212619"/>
                </a:lnTo>
                <a:lnTo>
                  <a:pt x="83595" y="187885"/>
                </a:lnTo>
                <a:lnTo>
                  <a:pt x="123118" y="170853"/>
                </a:lnTo>
                <a:lnTo>
                  <a:pt x="166489" y="161916"/>
                </a:lnTo>
                <a:lnTo>
                  <a:pt x="267195" y="151593"/>
                </a:lnTo>
                <a:lnTo>
                  <a:pt x="367954" y="142082"/>
                </a:lnTo>
                <a:lnTo>
                  <a:pt x="468762" y="133358"/>
                </a:lnTo>
                <a:lnTo>
                  <a:pt x="569616" y="125397"/>
                </a:lnTo>
                <a:lnTo>
                  <a:pt x="670514" y="118173"/>
                </a:lnTo>
                <a:lnTo>
                  <a:pt x="771452" y="111663"/>
                </a:lnTo>
                <a:lnTo>
                  <a:pt x="872427" y="105839"/>
                </a:lnTo>
                <a:lnTo>
                  <a:pt x="973436" y="100679"/>
                </a:lnTo>
                <a:lnTo>
                  <a:pt x="1074477" y="96157"/>
                </a:lnTo>
                <a:lnTo>
                  <a:pt x="1175545" y="92249"/>
                </a:lnTo>
                <a:lnTo>
                  <a:pt x="1276638" y="88928"/>
                </a:lnTo>
                <a:lnTo>
                  <a:pt x="1377753" y="86172"/>
                </a:lnTo>
                <a:lnTo>
                  <a:pt x="1478887" y="83954"/>
                </a:lnTo>
                <a:lnTo>
                  <a:pt x="1630616" y="81582"/>
                </a:lnTo>
                <a:lnTo>
                  <a:pt x="1782369" y="80283"/>
                </a:lnTo>
                <a:lnTo>
                  <a:pt x="1934137" y="79973"/>
                </a:lnTo>
                <a:lnTo>
                  <a:pt x="2085909" y="80567"/>
                </a:lnTo>
                <a:lnTo>
                  <a:pt x="2237675" y="81982"/>
                </a:lnTo>
                <a:lnTo>
                  <a:pt x="2440001" y="85000"/>
                </a:lnTo>
                <a:lnTo>
                  <a:pt x="2642628" y="89143"/>
                </a:lnTo>
                <a:lnTo>
                  <a:pt x="2947052" y="96899"/>
                </a:lnTo>
                <a:lnTo>
                  <a:pt x="3910962" y="126465"/>
                </a:lnTo>
                <a:lnTo>
                  <a:pt x="4367603" y="138933"/>
                </a:lnTo>
                <a:lnTo>
                  <a:pt x="4621335" y="144301"/>
                </a:lnTo>
                <a:lnTo>
                  <a:pt x="4874259" y="148277"/>
                </a:lnTo>
                <a:lnTo>
                  <a:pt x="5177539" y="151530"/>
                </a:lnTo>
                <a:lnTo>
                  <a:pt x="5480841" y="153215"/>
                </a:lnTo>
                <a:lnTo>
                  <a:pt x="5834708" y="153301"/>
                </a:lnTo>
                <a:lnTo>
                  <a:pt x="6188584" y="151483"/>
                </a:lnTo>
                <a:lnTo>
                  <a:pt x="6593008" y="147234"/>
                </a:lnTo>
                <a:lnTo>
                  <a:pt x="6997491" y="140851"/>
                </a:lnTo>
                <a:lnTo>
                  <a:pt x="7452573" y="131367"/>
                </a:lnTo>
                <a:lnTo>
                  <a:pt x="7958156" y="118289"/>
                </a:lnTo>
                <a:lnTo>
                  <a:pt x="8615326" y="97884"/>
                </a:lnTo>
                <a:lnTo>
                  <a:pt x="9474571" y="66665"/>
                </a:lnTo>
                <a:lnTo>
                  <a:pt x="11091675" y="0"/>
                </a:lnTo>
                <a:lnTo>
                  <a:pt x="11135358" y="5006"/>
                </a:lnTo>
                <a:lnTo>
                  <a:pt x="11174967" y="22220"/>
                </a:lnTo>
                <a:lnTo>
                  <a:pt x="11208778" y="49337"/>
                </a:lnTo>
                <a:lnTo>
                  <a:pt x="11235065" y="84051"/>
                </a:lnTo>
                <a:lnTo>
                  <a:pt x="11252102" y="124061"/>
                </a:lnTo>
                <a:lnTo>
                  <a:pt x="11258164" y="167060"/>
                </a:lnTo>
                <a:lnTo>
                  <a:pt x="11252075" y="211507"/>
                </a:lnTo>
                <a:lnTo>
                  <a:pt x="11234979" y="250931"/>
                </a:lnTo>
                <a:lnTo>
                  <a:pt x="11208633" y="284125"/>
                </a:lnTo>
                <a:lnTo>
                  <a:pt x="11174796" y="309881"/>
                </a:lnTo>
                <a:lnTo>
                  <a:pt x="11135224" y="326991"/>
                </a:lnTo>
                <a:lnTo>
                  <a:pt x="11091674" y="334249"/>
                </a:lnTo>
                <a:lnTo>
                  <a:pt x="9250688" y="409447"/>
                </a:lnTo>
                <a:lnTo>
                  <a:pt x="8383077" y="439755"/>
                </a:lnTo>
                <a:lnTo>
                  <a:pt x="7772981" y="457637"/>
                </a:lnTo>
                <a:lnTo>
                  <a:pt x="7264483" y="469834"/>
                </a:lnTo>
                <a:lnTo>
                  <a:pt x="6806784" y="478376"/>
                </a:lnTo>
                <a:lnTo>
                  <a:pt x="6399912" y="483800"/>
                </a:lnTo>
                <a:lnTo>
                  <a:pt x="5993022" y="486982"/>
                </a:lnTo>
                <a:lnTo>
                  <a:pt x="5636987" y="487776"/>
                </a:lnTo>
                <a:lnTo>
                  <a:pt x="5280951" y="486575"/>
                </a:lnTo>
                <a:lnTo>
                  <a:pt x="4975783" y="483860"/>
                </a:lnTo>
                <a:lnTo>
                  <a:pt x="4670623" y="479503"/>
                </a:lnTo>
                <a:lnTo>
                  <a:pt x="4365756" y="473425"/>
                </a:lnTo>
                <a:lnTo>
                  <a:pt x="4062221" y="465600"/>
                </a:lnTo>
                <a:lnTo>
                  <a:pt x="3252291" y="440532"/>
                </a:lnTo>
                <a:lnTo>
                  <a:pt x="2745900" y="426187"/>
                </a:lnTo>
                <a:lnTo>
                  <a:pt x="2492704" y="420632"/>
                </a:lnTo>
                <a:lnTo>
                  <a:pt x="2290162" y="417330"/>
                </a:lnTo>
                <a:lnTo>
                  <a:pt x="2087643" y="415262"/>
                </a:lnTo>
                <a:lnTo>
                  <a:pt x="1935773" y="414645"/>
                </a:lnTo>
                <a:lnTo>
                  <a:pt x="1783925" y="414924"/>
                </a:lnTo>
                <a:lnTo>
                  <a:pt x="1632102" y="416185"/>
                </a:lnTo>
                <a:lnTo>
                  <a:pt x="1480307" y="418515"/>
                </a:lnTo>
                <a:lnTo>
                  <a:pt x="1379128" y="420704"/>
                </a:lnTo>
                <a:lnTo>
                  <a:pt x="1277965" y="423432"/>
                </a:lnTo>
                <a:lnTo>
                  <a:pt x="1176818" y="426724"/>
                </a:lnTo>
                <a:lnTo>
                  <a:pt x="1075688" y="430606"/>
                </a:lnTo>
                <a:lnTo>
                  <a:pt x="974577" y="435103"/>
                </a:lnTo>
                <a:lnTo>
                  <a:pt x="873486" y="440241"/>
                </a:lnTo>
                <a:lnTo>
                  <a:pt x="772416" y="446045"/>
                </a:lnTo>
                <a:lnTo>
                  <a:pt x="671367" y="452541"/>
                </a:lnTo>
                <a:lnTo>
                  <a:pt x="570341" y="459755"/>
                </a:lnTo>
                <a:lnTo>
                  <a:pt x="469340" y="467711"/>
                </a:lnTo>
                <a:lnTo>
                  <a:pt x="368363" y="476436"/>
                </a:lnTo>
                <a:lnTo>
                  <a:pt x="267412" y="485955"/>
                </a:lnTo>
                <a:lnTo>
                  <a:pt x="166489" y="496294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0523" y="3577415"/>
            <a:ext cx="365315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>
                <a:solidFill>
                  <a:srgbClr val="444B5C"/>
                </a:solidFill>
              </a:rPr>
              <a:t>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492434" y="8052"/>
            <a:ext cx="6793865" cy="7952740"/>
          </a:xfrm>
          <a:custGeom>
            <a:avLst/>
            <a:gdLst/>
            <a:ahLst/>
            <a:cxnLst/>
            <a:rect l="l" t="t" r="r" b="b"/>
            <a:pathLst>
              <a:path w="6793865" h="7952740">
                <a:moveTo>
                  <a:pt x="6783120" y="7952269"/>
                </a:moveTo>
                <a:lnTo>
                  <a:pt x="6789802" y="7939308"/>
                </a:lnTo>
                <a:lnTo>
                  <a:pt x="6792660" y="7926976"/>
                </a:lnTo>
                <a:lnTo>
                  <a:pt x="6793241" y="7915119"/>
                </a:lnTo>
                <a:lnTo>
                  <a:pt x="6793091" y="7903586"/>
                </a:lnTo>
                <a:lnTo>
                  <a:pt x="6793091" y="73217"/>
                </a:lnTo>
                <a:lnTo>
                  <a:pt x="6791952" y="32021"/>
                </a:lnTo>
                <a:lnTo>
                  <a:pt x="6784117" y="10867"/>
                </a:lnTo>
                <a:lnTo>
                  <a:pt x="6762958" y="3073"/>
                </a:lnTo>
                <a:lnTo>
                  <a:pt x="6721846" y="1960"/>
                </a:lnTo>
                <a:lnTo>
                  <a:pt x="44813" y="2232"/>
                </a:lnTo>
                <a:lnTo>
                  <a:pt x="32758" y="1239"/>
                </a:lnTo>
                <a:lnTo>
                  <a:pt x="20227" y="0"/>
                </a:lnTo>
                <a:lnTo>
                  <a:pt x="9225" y="1123"/>
                </a:lnTo>
                <a:lnTo>
                  <a:pt x="1758" y="7218"/>
                </a:lnTo>
                <a:lnTo>
                  <a:pt x="0" y="18181"/>
                </a:lnTo>
                <a:lnTo>
                  <a:pt x="4342" y="29305"/>
                </a:lnTo>
                <a:lnTo>
                  <a:pt x="11879" y="40174"/>
                </a:lnTo>
                <a:lnTo>
                  <a:pt x="19705" y="50371"/>
                </a:lnTo>
                <a:lnTo>
                  <a:pt x="47462" y="90817"/>
                </a:lnTo>
                <a:lnTo>
                  <a:pt x="73802" y="132151"/>
                </a:lnTo>
                <a:lnTo>
                  <a:pt x="99255" y="174039"/>
                </a:lnTo>
                <a:lnTo>
                  <a:pt x="124353" y="216147"/>
                </a:lnTo>
                <a:lnTo>
                  <a:pt x="149627" y="258139"/>
                </a:lnTo>
                <a:lnTo>
                  <a:pt x="175609" y="299680"/>
                </a:lnTo>
                <a:lnTo>
                  <a:pt x="201179" y="339972"/>
                </a:lnTo>
                <a:lnTo>
                  <a:pt x="251839" y="420979"/>
                </a:lnTo>
                <a:lnTo>
                  <a:pt x="277484" y="461272"/>
                </a:lnTo>
                <a:lnTo>
                  <a:pt x="303708" y="501141"/>
                </a:lnTo>
                <a:lnTo>
                  <a:pt x="330788" y="540375"/>
                </a:lnTo>
                <a:lnTo>
                  <a:pt x="359858" y="581076"/>
                </a:lnTo>
                <a:lnTo>
                  <a:pt x="389592" y="621412"/>
                </a:lnTo>
                <a:lnTo>
                  <a:pt x="420651" y="660915"/>
                </a:lnTo>
                <a:lnTo>
                  <a:pt x="487473" y="737911"/>
                </a:lnTo>
                <a:lnTo>
                  <a:pt x="519733" y="778076"/>
                </a:lnTo>
                <a:lnTo>
                  <a:pt x="551141" y="819024"/>
                </a:lnTo>
                <a:lnTo>
                  <a:pt x="582357" y="860168"/>
                </a:lnTo>
                <a:lnTo>
                  <a:pt x="614043" y="900921"/>
                </a:lnTo>
                <a:lnTo>
                  <a:pt x="645860" y="938955"/>
                </a:lnTo>
                <a:lnTo>
                  <a:pt x="679220" y="975442"/>
                </a:lnTo>
                <a:lnTo>
                  <a:pt x="713867" y="1010632"/>
                </a:lnTo>
                <a:lnTo>
                  <a:pt x="749547" y="1044775"/>
                </a:lnTo>
                <a:lnTo>
                  <a:pt x="786003" y="1078122"/>
                </a:lnTo>
                <a:lnTo>
                  <a:pt x="822982" y="1110923"/>
                </a:lnTo>
                <a:lnTo>
                  <a:pt x="894833" y="1173671"/>
                </a:lnTo>
                <a:lnTo>
                  <a:pt x="929805" y="1203547"/>
                </a:lnTo>
                <a:lnTo>
                  <a:pt x="965678" y="1232148"/>
                </a:lnTo>
                <a:lnTo>
                  <a:pt x="1002987" y="1258565"/>
                </a:lnTo>
                <a:lnTo>
                  <a:pt x="1094848" y="1319026"/>
                </a:lnTo>
                <a:lnTo>
                  <a:pt x="1141029" y="1348930"/>
                </a:lnTo>
                <a:lnTo>
                  <a:pt x="1187632" y="1378198"/>
                </a:lnTo>
                <a:lnTo>
                  <a:pt x="1234848" y="1406518"/>
                </a:lnTo>
                <a:lnTo>
                  <a:pt x="1282029" y="1433358"/>
                </a:lnTo>
                <a:lnTo>
                  <a:pt x="1329730" y="1459200"/>
                </a:lnTo>
                <a:lnTo>
                  <a:pt x="1377915" y="1484030"/>
                </a:lnTo>
                <a:lnTo>
                  <a:pt x="1426546" y="1507833"/>
                </a:lnTo>
                <a:lnTo>
                  <a:pt x="1475584" y="1530593"/>
                </a:lnTo>
                <a:lnTo>
                  <a:pt x="1524993" y="1552296"/>
                </a:lnTo>
                <a:lnTo>
                  <a:pt x="1623336" y="1594213"/>
                </a:lnTo>
                <a:lnTo>
                  <a:pt x="1672671" y="1614895"/>
                </a:lnTo>
                <a:lnTo>
                  <a:pt x="1722202" y="1635183"/>
                </a:lnTo>
                <a:lnTo>
                  <a:pt x="1771996" y="1654923"/>
                </a:lnTo>
                <a:lnTo>
                  <a:pt x="1869089" y="1691928"/>
                </a:lnTo>
                <a:lnTo>
                  <a:pt x="1915739" y="1710753"/>
                </a:lnTo>
                <a:lnTo>
                  <a:pt x="1962151" y="1730209"/>
                </a:lnTo>
                <a:lnTo>
                  <a:pt x="2008410" y="1750071"/>
                </a:lnTo>
                <a:lnTo>
                  <a:pt x="2100816" y="1790107"/>
                </a:lnTo>
                <a:lnTo>
                  <a:pt x="2147134" y="1809832"/>
                </a:lnTo>
                <a:lnTo>
                  <a:pt x="2193642" y="1829060"/>
                </a:lnTo>
                <a:lnTo>
                  <a:pt x="2240428" y="1847567"/>
                </a:lnTo>
                <a:lnTo>
                  <a:pt x="2339201" y="1886253"/>
                </a:lnTo>
                <a:lnTo>
                  <a:pt x="2388697" y="1905367"/>
                </a:lnTo>
                <a:lnTo>
                  <a:pt x="2438427" y="1923720"/>
                </a:lnTo>
                <a:lnTo>
                  <a:pt x="2488514" y="1940854"/>
                </a:lnTo>
                <a:lnTo>
                  <a:pt x="2540609" y="1959709"/>
                </a:lnTo>
                <a:lnTo>
                  <a:pt x="2591685" y="1980791"/>
                </a:lnTo>
                <a:lnTo>
                  <a:pt x="2642357" y="2002609"/>
                </a:lnTo>
                <a:lnTo>
                  <a:pt x="2693237" y="2023670"/>
                </a:lnTo>
                <a:lnTo>
                  <a:pt x="2794246" y="2060563"/>
                </a:lnTo>
                <a:lnTo>
                  <a:pt x="2842491" y="2081004"/>
                </a:lnTo>
                <a:lnTo>
                  <a:pt x="2890265" y="2102376"/>
                </a:lnTo>
                <a:lnTo>
                  <a:pt x="2938162" y="2123252"/>
                </a:lnTo>
                <a:lnTo>
                  <a:pt x="2986772" y="2142204"/>
                </a:lnTo>
                <a:lnTo>
                  <a:pt x="3035136" y="2160156"/>
                </a:lnTo>
                <a:lnTo>
                  <a:pt x="3083029" y="2179185"/>
                </a:lnTo>
                <a:lnTo>
                  <a:pt x="3130553" y="2199036"/>
                </a:lnTo>
                <a:lnTo>
                  <a:pt x="3177814" y="2219452"/>
                </a:lnTo>
                <a:lnTo>
                  <a:pt x="3271965" y="2260962"/>
                </a:lnTo>
                <a:lnTo>
                  <a:pt x="3366139" y="2302209"/>
                </a:lnTo>
                <a:lnTo>
                  <a:pt x="3413036" y="2323400"/>
                </a:lnTo>
                <a:lnTo>
                  <a:pt x="3459744" y="2345115"/>
                </a:lnTo>
                <a:lnTo>
                  <a:pt x="3506253" y="2367349"/>
                </a:lnTo>
                <a:lnTo>
                  <a:pt x="3552550" y="2390096"/>
                </a:lnTo>
                <a:lnTo>
                  <a:pt x="3598626" y="2413353"/>
                </a:lnTo>
                <a:lnTo>
                  <a:pt x="3644468" y="2437114"/>
                </a:lnTo>
                <a:lnTo>
                  <a:pt x="3687479" y="2460343"/>
                </a:lnTo>
                <a:lnTo>
                  <a:pt x="3729925" y="2484395"/>
                </a:lnTo>
                <a:lnTo>
                  <a:pt x="3771957" y="2509025"/>
                </a:lnTo>
                <a:lnTo>
                  <a:pt x="3855391" y="2559048"/>
                </a:lnTo>
                <a:lnTo>
                  <a:pt x="3900821" y="2587347"/>
                </a:lnTo>
                <a:lnTo>
                  <a:pt x="3945446" y="2617013"/>
                </a:lnTo>
                <a:lnTo>
                  <a:pt x="3989309" y="2647931"/>
                </a:lnTo>
                <a:lnTo>
                  <a:pt x="4032455" y="2679990"/>
                </a:lnTo>
                <a:lnTo>
                  <a:pt x="4074926" y="2713075"/>
                </a:lnTo>
                <a:lnTo>
                  <a:pt x="4114533" y="2744977"/>
                </a:lnTo>
                <a:lnTo>
                  <a:pt x="4153732" y="2777329"/>
                </a:lnTo>
                <a:lnTo>
                  <a:pt x="4192495" y="2810157"/>
                </a:lnTo>
                <a:lnTo>
                  <a:pt x="4230795" y="2843486"/>
                </a:lnTo>
                <a:lnTo>
                  <a:pt x="4268608" y="2877343"/>
                </a:lnTo>
                <a:lnTo>
                  <a:pt x="4305905" y="2911752"/>
                </a:lnTo>
                <a:lnTo>
                  <a:pt x="4342660" y="2946738"/>
                </a:lnTo>
                <a:lnTo>
                  <a:pt x="4378847" y="2982329"/>
                </a:lnTo>
                <a:lnTo>
                  <a:pt x="4414007" y="3018243"/>
                </a:lnTo>
                <a:lnTo>
                  <a:pt x="4448477" y="3054848"/>
                </a:lnTo>
                <a:lnTo>
                  <a:pt x="4482338" y="3092047"/>
                </a:lnTo>
                <a:lnTo>
                  <a:pt x="4515669" y="3129745"/>
                </a:lnTo>
                <a:lnTo>
                  <a:pt x="4548553" y="3167845"/>
                </a:lnTo>
                <a:lnTo>
                  <a:pt x="4581069" y="3206253"/>
                </a:lnTo>
                <a:lnTo>
                  <a:pt x="4613178" y="3245693"/>
                </a:lnTo>
                <a:lnTo>
                  <a:pt x="4644095" y="3285975"/>
                </a:lnTo>
                <a:lnTo>
                  <a:pt x="4673900" y="3327022"/>
                </a:lnTo>
                <a:lnTo>
                  <a:pt x="4702676" y="3368757"/>
                </a:lnTo>
                <a:lnTo>
                  <a:pt x="4730505" y="3411104"/>
                </a:lnTo>
                <a:lnTo>
                  <a:pt x="4757468" y="3453986"/>
                </a:lnTo>
                <a:lnTo>
                  <a:pt x="4783647" y="3497328"/>
                </a:lnTo>
                <a:lnTo>
                  <a:pt x="4809124" y="3541051"/>
                </a:lnTo>
                <a:lnTo>
                  <a:pt x="4833503" y="3584748"/>
                </a:lnTo>
                <a:lnTo>
                  <a:pt x="4856874" y="3628999"/>
                </a:lnTo>
                <a:lnTo>
                  <a:pt x="4879231" y="3673793"/>
                </a:lnTo>
                <a:lnTo>
                  <a:pt x="4900570" y="3719114"/>
                </a:lnTo>
                <a:lnTo>
                  <a:pt x="4920885" y="3764950"/>
                </a:lnTo>
                <a:lnTo>
                  <a:pt x="4940170" y="3811286"/>
                </a:lnTo>
                <a:lnTo>
                  <a:pt x="4958421" y="3858109"/>
                </a:lnTo>
                <a:lnTo>
                  <a:pt x="4975633" y="3905404"/>
                </a:lnTo>
                <a:lnTo>
                  <a:pt x="4991428" y="3950914"/>
                </a:lnTo>
                <a:lnTo>
                  <a:pt x="5006958" y="3996524"/>
                </a:lnTo>
                <a:lnTo>
                  <a:pt x="5022262" y="4042214"/>
                </a:lnTo>
                <a:lnTo>
                  <a:pt x="5052358" y="4133761"/>
                </a:lnTo>
                <a:lnTo>
                  <a:pt x="5096820" y="4271208"/>
                </a:lnTo>
                <a:lnTo>
                  <a:pt x="5110810" y="4316066"/>
                </a:lnTo>
                <a:lnTo>
                  <a:pt x="5124068" y="4361364"/>
                </a:lnTo>
                <a:lnTo>
                  <a:pt x="5136604" y="4406996"/>
                </a:lnTo>
                <a:lnTo>
                  <a:pt x="5148427" y="4452860"/>
                </a:lnTo>
                <a:lnTo>
                  <a:pt x="5159545" y="4498849"/>
                </a:lnTo>
                <a:lnTo>
                  <a:pt x="5165609" y="4520885"/>
                </a:lnTo>
                <a:lnTo>
                  <a:pt x="5180016" y="4564480"/>
                </a:lnTo>
                <a:lnTo>
                  <a:pt x="5197306" y="4633377"/>
                </a:lnTo>
                <a:lnTo>
                  <a:pt x="5207738" y="4680370"/>
                </a:lnTo>
                <a:lnTo>
                  <a:pt x="5237729" y="4821652"/>
                </a:lnTo>
                <a:lnTo>
                  <a:pt x="5248035" y="4868682"/>
                </a:lnTo>
                <a:lnTo>
                  <a:pt x="5258866" y="4915597"/>
                </a:lnTo>
                <a:lnTo>
                  <a:pt x="5270446" y="4962349"/>
                </a:lnTo>
                <a:lnTo>
                  <a:pt x="5282999" y="5008889"/>
                </a:lnTo>
                <a:lnTo>
                  <a:pt x="5291385" y="5043900"/>
                </a:lnTo>
                <a:lnTo>
                  <a:pt x="5298012" y="5079421"/>
                </a:lnTo>
                <a:lnTo>
                  <a:pt x="5304451" y="5115009"/>
                </a:lnTo>
                <a:lnTo>
                  <a:pt x="5312276" y="5150224"/>
                </a:lnTo>
                <a:lnTo>
                  <a:pt x="5326535" y="5204837"/>
                </a:lnTo>
                <a:lnTo>
                  <a:pt x="5341372" y="5259331"/>
                </a:lnTo>
                <a:lnTo>
                  <a:pt x="5357297" y="5313485"/>
                </a:lnTo>
                <a:lnTo>
                  <a:pt x="5374819" y="5367077"/>
                </a:lnTo>
                <a:lnTo>
                  <a:pt x="5390627" y="5416941"/>
                </a:lnTo>
                <a:lnTo>
                  <a:pt x="5404564" y="5467297"/>
                </a:lnTo>
                <a:lnTo>
                  <a:pt x="5417957" y="5517787"/>
                </a:lnTo>
                <a:lnTo>
                  <a:pt x="5432134" y="5568056"/>
                </a:lnTo>
                <a:lnTo>
                  <a:pt x="5448420" y="5617746"/>
                </a:lnTo>
                <a:lnTo>
                  <a:pt x="5465252" y="5665859"/>
                </a:lnTo>
                <a:lnTo>
                  <a:pt x="5481280" y="5714234"/>
                </a:lnTo>
                <a:lnTo>
                  <a:pt x="5496742" y="5762798"/>
                </a:lnTo>
                <a:lnTo>
                  <a:pt x="5542104" y="5908877"/>
                </a:lnTo>
                <a:lnTo>
                  <a:pt x="5557673" y="5957454"/>
                </a:lnTo>
                <a:lnTo>
                  <a:pt x="5573862" y="6005850"/>
                </a:lnTo>
                <a:lnTo>
                  <a:pt x="5590909" y="6053990"/>
                </a:lnTo>
                <a:lnTo>
                  <a:pt x="5607763" y="6098501"/>
                </a:lnTo>
                <a:lnTo>
                  <a:pt x="5625282" y="6142757"/>
                </a:lnTo>
                <a:lnTo>
                  <a:pt x="5642983" y="6186928"/>
                </a:lnTo>
                <a:lnTo>
                  <a:pt x="5660381" y="6231182"/>
                </a:lnTo>
                <a:lnTo>
                  <a:pt x="5676994" y="6275688"/>
                </a:lnTo>
                <a:lnTo>
                  <a:pt x="5708810" y="6368573"/>
                </a:lnTo>
                <a:lnTo>
                  <a:pt x="5726916" y="6415805"/>
                </a:lnTo>
                <a:lnTo>
                  <a:pt x="5746302" y="6462462"/>
                </a:lnTo>
                <a:lnTo>
                  <a:pt x="5766614" y="6508694"/>
                </a:lnTo>
                <a:lnTo>
                  <a:pt x="5787498" y="6554652"/>
                </a:lnTo>
                <a:lnTo>
                  <a:pt x="5849600" y="6689879"/>
                </a:lnTo>
                <a:lnTo>
                  <a:pt x="5870137" y="6733211"/>
                </a:lnTo>
                <a:lnTo>
                  <a:pt x="5891163" y="6776344"/>
                </a:lnTo>
                <a:lnTo>
                  <a:pt x="5912664" y="6819277"/>
                </a:lnTo>
                <a:lnTo>
                  <a:pt x="5934623" y="6862010"/>
                </a:lnTo>
                <a:lnTo>
                  <a:pt x="5957025" y="6904543"/>
                </a:lnTo>
                <a:lnTo>
                  <a:pt x="5979853" y="6946877"/>
                </a:lnTo>
                <a:lnTo>
                  <a:pt x="6005811" y="6992924"/>
                </a:lnTo>
                <a:lnTo>
                  <a:pt x="6032893" y="7038176"/>
                </a:lnTo>
                <a:lnTo>
                  <a:pt x="6060964" y="7082732"/>
                </a:lnTo>
                <a:lnTo>
                  <a:pt x="6089885" y="7126691"/>
                </a:lnTo>
                <a:lnTo>
                  <a:pt x="6119519" y="7170150"/>
                </a:lnTo>
                <a:lnTo>
                  <a:pt x="6149729" y="7213208"/>
                </a:lnTo>
                <a:lnTo>
                  <a:pt x="6180378" y="7255965"/>
                </a:lnTo>
                <a:lnTo>
                  <a:pt x="6211328" y="7298517"/>
                </a:lnTo>
                <a:lnTo>
                  <a:pt x="6242442" y="7340965"/>
                </a:lnTo>
                <a:lnTo>
                  <a:pt x="6276280" y="7384903"/>
                </a:lnTo>
                <a:lnTo>
                  <a:pt x="6346300" y="7471079"/>
                </a:lnTo>
                <a:lnTo>
                  <a:pt x="6380036" y="7515118"/>
                </a:lnTo>
                <a:lnTo>
                  <a:pt x="6409876" y="7554701"/>
                </a:lnTo>
                <a:lnTo>
                  <a:pt x="6440731" y="7593339"/>
                </a:lnTo>
                <a:lnTo>
                  <a:pt x="6472501" y="7631141"/>
                </a:lnTo>
                <a:lnTo>
                  <a:pt x="6505085" y="7668222"/>
                </a:lnTo>
                <a:lnTo>
                  <a:pt x="6538384" y="7704692"/>
                </a:lnTo>
                <a:lnTo>
                  <a:pt x="6572299" y="7740663"/>
                </a:lnTo>
                <a:lnTo>
                  <a:pt x="6606729" y="7776247"/>
                </a:lnTo>
                <a:lnTo>
                  <a:pt x="6641575" y="7811555"/>
                </a:lnTo>
                <a:lnTo>
                  <a:pt x="6676737" y="7846700"/>
                </a:lnTo>
                <a:lnTo>
                  <a:pt x="6783120" y="7952269"/>
                </a:lnTo>
                <a:close/>
              </a:path>
            </a:pathLst>
          </a:custGeom>
          <a:solidFill>
            <a:srgbClr val="0D7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1058" y="2134114"/>
            <a:ext cx="13206942" cy="3399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  <a:tabLst>
                <a:tab pos="5415915" algn="l"/>
              </a:tabLst>
            </a:pPr>
            <a:r>
              <a:rPr sz="10000" spc="-1825" dirty="0" err="1"/>
              <a:t>I</a:t>
            </a:r>
            <a:r>
              <a:rPr sz="10000" spc="-810" dirty="0" err="1"/>
              <a:t>n</a:t>
            </a:r>
            <a:r>
              <a:rPr sz="10000" spc="-425" dirty="0" err="1"/>
              <a:t>t</a:t>
            </a:r>
            <a:r>
              <a:rPr sz="10000" spc="-630" dirty="0" err="1"/>
              <a:t>r</a:t>
            </a:r>
            <a:r>
              <a:rPr sz="10000" spc="-470" dirty="0" err="1"/>
              <a:t>o</a:t>
            </a:r>
            <a:r>
              <a:rPr sz="10000" spc="-655" dirty="0" err="1"/>
              <a:t>d</a:t>
            </a:r>
            <a:r>
              <a:rPr sz="10000" spc="-810" dirty="0" err="1"/>
              <a:t>u</a:t>
            </a:r>
            <a:r>
              <a:rPr sz="10000" spc="-409" dirty="0" err="1"/>
              <a:t>c</a:t>
            </a:r>
            <a:r>
              <a:rPr lang="es-AR" sz="10000" spc="-409" dirty="0"/>
              <a:t>c</a:t>
            </a:r>
            <a:r>
              <a:rPr sz="10000" spc="-450" dirty="0" err="1"/>
              <a:t>i</a:t>
            </a:r>
            <a:r>
              <a:rPr sz="10000" spc="-470" dirty="0" err="1"/>
              <a:t>ó</a:t>
            </a:r>
            <a:r>
              <a:rPr sz="10000" spc="-705" dirty="0" err="1"/>
              <a:t>n</a:t>
            </a:r>
            <a:r>
              <a:rPr sz="10000" spc="-819" dirty="0"/>
              <a:t> </a:t>
            </a:r>
            <a:r>
              <a:rPr sz="10000" spc="-919" dirty="0"/>
              <a:t>a</a:t>
            </a:r>
            <a:r>
              <a:rPr sz="10000" spc="-420" dirty="0"/>
              <a:t>l</a:t>
            </a:r>
            <a:r>
              <a:rPr sz="10000" spc="-819" dirty="0"/>
              <a:t> </a:t>
            </a:r>
            <a:r>
              <a:rPr sz="10000" spc="-919" dirty="0"/>
              <a:t>a</a:t>
            </a:r>
            <a:r>
              <a:rPr sz="10000" spc="-810" dirty="0"/>
              <a:t>n</a:t>
            </a:r>
            <a:r>
              <a:rPr sz="10000" spc="-919" dirty="0"/>
              <a:t>á</a:t>
            </a:r>
            <a:r>
              <a:rPr sz="10000" spc="-520" dirty="0"/>
              <a:t>l</a:t>
            </a:r>
            <a:r>
              <a:rPr sz="10000" spc="-450" dirty="0"/>
              <a:t>i</a:t>
            </a:r>
            <a:r>
              <a:rPr sz="10000" spc="-800" dirty="0"/>
              <a:t>s</a:t>
            </a:r>
            <a:r>
              <a:rPr sz="10000" spc="-450" dirty="0"/>
              <a:t>i</a:t>
            </a:r>
            <a:r>
              <a:rPr sz="10000" spc="-495" dirty="0"/>
              <a:t>s  </a:t>
            </a:r>
            <a:r>
              <a:rPr sz="10000" spc="-655" dirty="0"/>
              <a:t>d</a:t>
            </a:r>
            <a:r>
              <a:rPr sz="10000" spc="-550" dirty="0"/>
              <a:t>e</a:t>
            </a:r>
            <a:r>
              <a:rPr sz="10000" spc="-819" dirty="0"/>
              <a:t> </a:t>
            </a:r>
            <a:r>
              <a:rPr sz="10000" spc="-655" dirty="0"/>
              <a:t>d</a:t>
            </a:r>
            <a:r>
              <a:rPr sz="10000" spc="-919" dirty="0"/>
              <a:t>a</a:t>
            </a:r>
            <a:r>
              <a:rPr sz="10000" spc="-425" dirty="0"/>
              <a:t>t</a:t>
            </a:r>
            <a:r>
              <a:rPr sz="10000" spc="-470" dirty="0"/>
              <a:t>o</a:t>
            </a:r>
            <a:r>
              <a:rPr sz="10000" spc="-695" dirty="0"/>
              <a:t>s</a:t>
            </a:r>
            <a:r>
              <a:rPr sz="10000" spc="-819" dirty="0"/>
              <a:t> </a:t>
            </a:r>
            <a:r>
              <a:rPr sz="10000" spc="-515" dirty="0"/>
              <a:t>c</a:t>
            </a:r>
            <a:r>
              <a:rPr sz="10000" spc="-470" dirty="0"/>
              <a:t>o</a:t>
            </a:r>
            <a:r>
              <a:rPr sz="10000" spc="-705" dirty="0"/>
              <a:t>n</a:t>
            </a:r>
            <a:r>
              <a:rPr sz="10000" spc="-819" dirty="0"/>
              <a:t> </a:t>
            </a:r>
            <a:r>
              <a:rPr sz="10000" spc="-690" dirty="0"/>
              <a:t>R</a:t>
            </a:r>
            <a:endParaRPr sz="10000" dirty="0"/>
          </a:p>
        </p:txBody>
      </p:sp>
      <p:sp>
        <p:nvSpPr>
          <p:cNvPr id="5" name="object 5"/>
          <p:cNvSpPr txBox="1"/>
          <p:nvPr/>
        </p:nvSpPr>
        <p:spPr>
          <a:xfrm>
            <a:off x="12486423" y="7412980"/>
            <a:ext cx="4391660" cy="18599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90"/>
              </a:spcBef>
            </a:pPr>
            <a:r>
              <a:rPr sz="3350" spc="60" dirty="0">
                <a:solidFill>
                  <a:srgbClr val="444B5C"/>
                </a:solidFill>
                <a:latin typeface="Tahoma"/>
                <a:cs typeface="Tahoma"/>
              </a:rPr>
              <a:t>Melina </a:t>
            </a:r>
            <a:r>
              <a:rPr sz="3350" spc="80" dirty="0">
                <a:solidFill>
                  <a:srgbClr val="444B5C"/>
                </a:solidFill>
                <a:latin typeface="Tahoma"/>
                <a:cs typeface="Tahoma"/>
              </a:rPr>
              <a:t>Schamberger </a:t>
            </a:r>
            <a:r>
              <a:rPr sz="3350" spc="85" dirty="0">
                <a:solidFill>
                  <a:srgbClr val="444B5C"/>
                </a:solidFill>
                <a:latin typeface="Tahoma"/>
                <a:cs typeface="Tahoma"/>
              </a:rPr>
              <a:t> </a:t>
            </a:r>
            <a:r>
              <a:rPr sz="3350" spc="65" dirty="0">
                <a:solidFill>
                  <a:srgbClr val="444B5C"/>
                </a:solidFill>
                <a:latin typeface="Tahoma"/>
                <a:cs typeface="Tahoma"/>
              </a:rPr>
              <a:t>Joaquin</a:t>
            </a:r>
            <a:r>
              <a:rPr sz="3350" spc="-150" dirty="0">
                <a:solidFill>
                  <a:srgbClr val="444B5C"/>
                </a:solidFill>
                <a:latin typeface="Tahoma"/>
                <a:cs typeface="Tahoma"/>
              </a:rPr>
              <a:t> </a:t>
            </a:r>
            <a:r>
              <a:rPr sz="3350" spc="60" dirty="0">
                <a:solidFill>
                  <a:srgbClr val="444B5C"/>
                </a:solidFill>
                <a:latin typeface="Tahoma"/>
                <a:cs typeface="Tahoma"/>
              </a:rPr>
              <a:t>Lovizio</a:t>
            </a:r>
            <a:r>
              <a:rPr sz="3350" spc="-145" dirty="0">
                <a:solidFill>
                  <a:srgbClr val="444B5C"/>
                </a:solidFill>
                <a:latin typeface="Tahoma"/>
                <a:cs typeface="Tahoma"/>
              </a:rPr>
              <a:t> </a:t>
            </a:r>
            <a:r>
              <a:rPr sz="3350" spc="50" dirty="0">
                <a:solidFill>
                  <a:srgbClr val="444B5C"/>
                </a:solidFill>
                <a:latin typeface="Tahoma"/>
                <a:cs typeface="Tahoma"/>
              </a:rPr>
              <a:t>Ramos</a:t>
            </a:r>
            <a:endParaRPr sz="3350">
              <a:latin typeface="Tahoma"/>
              <a:cs typeface="Tahoma"/>
            </a:endParaRPr>
          </a:p>
          <a:p>
            <a:pPr marL="55244" algn="ctr">
              <a:lnSpc>
                <a:spcPct val="100000"/>
              </a:lnSpc>
              <a:spcBef>
                <a:spcPts val="1010"/>
              </a:spcBef>
            </a:pPr>
            <a:r>
              <a:rPr sz="2800" spc="-350" dirty="0">
                <a:solidFill>
                  <a:srgbClr val="444B5C"/>
                </a:solidFill>
                <a:latin typeface="Arial Black"/>
                <a:cs typeface="Arial Black"/>
              </a:rPr>
              <a:t>S</a:t>
            </a:r>
            <a:r>
              <a:rPr sz="2800" spc="-455" dirty="0">
                <a:solidFill>
                  <a:srgbClr val="444B5C"/>
                </a:solidFill>
                <a:latin typeface="Arial Black"/>
                <a:cs typeface="Arial Black"/>
              </a:rPr>
              <a:t>E</a:t>
            </a:r>
            <a:r>
              <a:rPr sz="2800" spc="-375" dirty="0">
                <a:solidFill>
                  <a:srgbClr val="444B5C"/>
                </a:solidFill>
                <a:latin typeface="Arial Black"/>
                <a:cs typeface="Arial Black"/>
              </a:rPr>
              <a:t>P</a:t>
            </a:r>
            <a:r>
              <a:rPr sz="2800" spc="-395" dirty="0">
                <a:solidFill>
                  <a:srgbClr val="444B5C"/>
                </a:solidFill>
                <a:latin typeface="Arial Black"/>
                <a:cs typeface="Arial Black"/>
              </a:rPr>
              <a:t>T</a:t>
            </a:r>
            <a:r>
              <a:rPr sz="2800" spc="25" dirty="0">
                <a:solidFill>
                  <a:srgbClr val="444B5C"/>
                </a:solidFill>
                <a:latin typeface="Arial Black"/>
                <a:cs typeface="Arial Black"/>
              </a:rPr>
              <a:t>I</a:t>
            </a:r>
            <a:r>
              <a:rPr sz="2800" spc="-455" dirty="0">
                <a:solidFill>
                  <a:srgbClr val="444B5C"/>
                </a:solidFill>
                <a:latin typeface="Arial Black"/>
                <a:cs typeface="Arial Black"/>
              </a:rPr>
              <a:t>E</a:t>
            </a:r>
            <a:r>
              <a:rPr sz="2800" spc="-420" dirty="0">
                <a:solidFill>
                  <a:srgbClr val="444B5C"/>
                </a:solidFill>
                <a:latin typeface="Arial Black"/>
                <a:cs typeface="Arial Black"/>
              </a:rPr>
              <a:t>M</a:t>
            </a:r>
            <a:r>
              <a:rPr sz="2800" spc="-430" dirty="0">
                <a:solidFill>
                  <a:srgbClr val="444B5C"/>
                </a:solidFill>
                <a:latin typeface="Arial Black"/>
                <a:cs typeface="Arial Black"/>
              </a:rPr>
              <a:t>B</a:t>
            </a:r>
            <a:r>
              <a:rPr sz="2800" spc="-465" dirty="0">
                <a:solidFill>
                  <a:srgbClr val="444B5C"/>
                </a:solidFill>
                <a:latin typeface="Arial Black"/>
                <a:cs typeface="Arial Black"/>
              </a:rPr>
              <a:t>R</a:t>
            </a:r>
            <a:r>
              <a:rPr sz="2800" spc="-455" dirty="0">
                <a:solidFill>
                  <a:srgbClr val="444B5C"/>
                </a:solidFill>
                <a:latin typeface="Arial Black"/>
                <a:cs typeface="Arial Black"/>
              </a:rPr>
              <a:t>E</a:t>
            </a:r>
            <a:r>
              <a:rPr sz="2800" spc="170" dirty="0">
                <a:solidFill>
                  <a:srgbClr val="444B5C"/>
                </a:solidFill>
                <a:latin typeface="Arial Black"/>
                <a:cs typeface="Arial Black"/>
              </a:rPr>
              <a:t>-</a:t>
            </a:r>
            <a:r>
              <a:rPr sz="2800" spc="-225" dirty="0">
                <a:solidFill>
                  <a:srgbClr val="444B5C"/>
                </a:solidFill>
                <a:latin typeface="Arial Black"/>
                <a:cs typeface="Arial Black"/>
              </a:rPr>
              <a:t> </a:t>
            </a:r>
            <a:r>
              <a:rPr sz="2800" spc="-240" dirty="0">
                <a:solidFill>
                  <a:srgbClr val="444B5C"/>
                </a:solidFill>
                <a:latin typeface="Arial Black"/>
                <a:cs typeface="Arial Black"/>
              </a:rPr>
              <a:t>2</a:t>
            </a:r>
            <a:r>
              <a:rPr sz="2800" spc="-135" dirty="0">
                <a:solidFill>
                  <a:srgbClr val="444B5C"/>
                </a:solidFill>
                <a:latin typeface="Arial Black"/>
                <a:cs typeface="Arial Black"/>
              </a:rPr>
              <a:t>0</a:t>
            </a:r>
            <a:r>
              <a:rPr sz="2800" spc="-240" dirty="0">
                <a:solidFill>
                  <a:srgbClr val="444B5C"/>
                </a:solidFill>
                <a:latin typeface="Arial Black"/>
                <a:cs typeface="Arial Black"/>
              </a:rPr>
              <a:t>2</a:t>
            </a:r>
            <a:r>
              <a:rPr sz="2800" spc="-235" dirty="0">
                <a:solidFill>
                  <a:srgbClr val="444B5C"/>
                </a:solidFill>
                <a:latin typeface="Arial Black"/>
                <a:cs typeface="Arial Black"/>
              </a:rPr>
              <a:t>2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0" y="1"/>
            <a:ext cx="18268949" cy="10286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8287" y="1963123"/>
            <a:ext cx="5943599" cy="5943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05313" y="712235"/>
            <a:ext cx="50730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5" dirty="0"/>
              <a:t>¿</a:t>
            </a:r>
            <a:r>
              <a:rPr spc="350" dirty="0"/>
              <a:t>Q</a:t>
            </a:r>
            <a:r>
              <a:rPr spc="-570" dirty="0"/>
              <a:t>u</a:t>
            </a:r>
            <a:r>
              <a:rPr spc="-440" dirty="0"/>
              <a:t>é</a:t>
            </a:r>
            <a:r>
              <a:rPr spc="-500" dirty="0"/>
              <a:t> </a:t>
            </a:r>
            <a:r>
              <a:rPr spc="-445" dirty="0"/>
              <a:t>e</a:t>
            </a:r>
            <a:r>
              <a:rPr spc="-555" dirty="0"/>
              <a:t>s</a:t>
            </a:r>
            <a:r>
              <a:rPr spc="-500" dirty="0"/>
              <a:t> </a:t>
            </a:r>
            <a:r>
              <a:rPr spc="-555" dirty="0"/>
              <a:t>R</a:t>
            </a:r>
            <a:r>
              <a:rPr spc="-760" dirty="0"/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261" y="3018802"/>
            <a:ext cx="2800985" cy="1263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b="1" spc="-175" dirty="0">
                <a:solidFill>
                  <a:srgbClr val="4D585B"/>
                </a:solidFill>
                <a:latin typeface="Tahoma"/>
                <a:cs typeface="Tahoma"/>
              </a:rPr>
              <a:t>L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e</a:t>
            </a:r>
            <a:r>
              <a:rPr sz="3500" b="1" spc="-254" dirty="0">
                <a:solidFill>
                  <a:srgbClr val="4D585B"/>
                </a:solidFill>
                <a:latin typeface="Tahoma"/>
                <a:cs typeface="Tahoma"/>
              </a:rPr>
              <a:t>n</a:t>
            </a:r>
            <a:r>
              <a:rPr sz="3500" b="1" spc="-335" dirty="0">
                <a:solidFill>
                  <a:srgbClr val="4D585B"/>
                </a:solidFill>
                <a:latin typeface="Tahoma"/>
                <a:cs typeface="Tahoma"/>
              </a:rPr>
              <a:t>g</a:t>
            </a:r>
            <a:r>
              <a:rPr sz="3500" b="1" spc="-254" dirty="0">
                <a:solidFill>
                  <a:srgbClr val="4D585B"/>
                </a:solidFill>
                <a:latin typeface="Tahoma"/>
                <a:cs typeface="Tahoma"/>
              </a:rPr>
              <a:t>u</a:t>
            </a:r>
            <a:r>
              <a:rPr sz="3500" b="1" spc="-290" dirty="0">
                <a:solidFill>
                  <a:srgbClr val="4D585B"/>
                </a:solidFill>
                <a:latin typeface="Tahoma"/>
                <a:cs typeface="Tahoma"/>
              </a:rPr>
              <a:t>a</a:t>
            </a:r>
            <a:r>
              <a:rPr sz="3500" b="1" spc="-345" dirty="0">
                <a:solidFill>
                  <a:srgbClr val="4D585B"/>
                </a:solidFill>
                <a:latin typeface="Tahoma"/>
                <a:cs typeface="Tahoma"/>
              </a:rPr>
              <a:t>j</a:t>
            </a:r>
            <a:r>
              <a:rPr sz="3500" b="1" spc="-195" dirty="0">
                <a:solidFill>
                  <a:srgbClr val="4D585B"/>
                </a:solidFill>
                <a:latin typeface="Tahoma"/>
                <a:cs typeface="Tahoma"/>
              </a:rPr>
              <a:t>e</a:t>
            </a:r>
            <a:r>
              <a:rPr sz="3500" b="1" spc="-22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d</a:t>
            </a:r>
            <a:r>
              <a:rPr sz="3500" b="1" spc="-130" dirty="0">
                <a:solidFill>
                  <a:srgbClr val="4D585B"/>
                </a:solidFill>
                <a:latin typeface="Tahoma"/>
                <a:cs typeface="Tahoma"/>
              </a:rPr>
              <a:t>e  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p</a:t>
            </a:r>
            <a:r>
              <a:rPr sz="3500" b="1" spc="-190" dirty="0">
                <a:solidFill>
                  <a:srgbClr val="4D585B"/>
                </a:solidFill>
                <a:latin typeface="Tahoma"/>
                <a:cs typeface="Tahoma"/>
              </a:rPr>
              <a:t>r</a:t>
            </a:r>
            <a:r>
              <a:rPr sz="3500" b="1" spc="-135" dirty="0">
                <a:solidFill>
                  <a:srgbClr val="4D585B"/>
                </a:solidFill>
                <a:latin typeface="Tahoma"/>
                <a:cs typeface="Tahoma"/>
              </a:rPr>
              <a:t>o</a:t>
            </a:r>
            <a:r>
              <a:rPr sz="3500" b="1" spc="-335" dirty="0">
                <a:solidFill>
                  <a:srgbClr val="4D585B"/>
                </a:solidFill>
                <a:latin typeface="Tahoma"/>
                <a:cs typeface="Tahoma"/>
              </a:rPr>
              <a:t>g</a:t>
            </a:r>
            <a:r>
              <a:rPr sz="3500" b="1" spc="-190" dirty="0">
                <a:solidFill>
                  <a:srgbClr val="4D585B"/>
                </a:solidFill>
                <a:latin typeface="Tahoma"/>
                <a:cs typeface="Tahoma"/>
              </a:rPr>
              <a:t>r</a:t>
            </a:r>
            <a:r>
              <a:rPr sz="3500" b="1" spc="-290" dirty="0">
                <a:solidFill>
                  <a:srgbClr val="4D585B"/>
                </a:solidFill>
                <a:latin typeface="Tahoma"/>
                <a:cs typeface="Tahoma"/>
              </a:rPr>
              <a:t>a</a:t>
            </a:r>
            <a:r>
              <a:rPr sz="3500" b="1" spc="-365" dirty="0">
                <a:solidFill>
                  <a:srgbClr val="4D585B"/>
                </a:solidFill>
                <a:latin typeface="Tahoma"/>
                <a:cs typeface="Tahoma"/>
              </a:rPr>
              <a:t>m</a:t>
            </a:r>
            <a:r>
              <a:rPr sz="3500" b="1" spc="-290" dirty="0">
                <a:solidFill>
                  <a:srgbClr val="4D585B"/>
                </a:solidFill>
                <a:latin typeface="Tahoma"/>
                <a:cs typeface="Tahoma"/>
              </a:rPr>
              <a:t>a</a:t>
            </a:r>
            <a:r>
              <a:rPr sz="3500" b="1" spc="-150" dirty="0">
                <a:solidFill>
                  <a:srgbClr val="4D585B"/>
                </a:solidFill>
                <a:latin typeface="Tahoma"/>
                <a:cs typeface="Tahoma"/>
              </a:rPr>
              <a:t>c</a:t>
            </a:r>
            <a:r>
              <a:rPr sz="3500" b="1" spc="-130" dirty="0">
                <a:solidFill>
                  <a:srgbClr val="4D585B"/>
                </a:solidFill>
                <a:latin typeface="Tahoma"/>
                <a:cs typeface="Tahoma"/>
              </a:rPr>
              <a:t>i</a:t>
            </a:r>
            <a:r>
              <a:rPr sz="3500" b="1" spc="-135" dirty="0">
                <a:solidFill>
                  <a:srgbClr val="4D585B"/>
                </a:solidFill>
                <a:latin typeface="Tahoma"/>
                <a:cs typeface="Tahoma"/>
              </a:rPr>
              <a:t>ó</a:t>
            </a:r>
            <a:r>
              <a:rPr sz="3500" b="1" spc="-250" dirty="0">
                <a:solidFill>
                  <a:srgbClr val="4D585B"/>
                </a:solidFill>
                <a:latin typeface="Tahoma"/>
                <a:cs typeface="Tahoma"/>
              </a:rPr>
              <a:t>n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519" y="5260655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46765" y="5042215"/>
            <a:ext cx="420306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65" dirty="0">
                <a:solidFill>
                  <a:srgbClr val="4D585B"/>
                </a:solidFill>
                <a:latin typeface="Tahoma"/>
                <a:cs typeface="Tahoma"/>
              </a:rPr>
              <a:t>otros</a:t>
            </a:r>
            <a:r>
              <a:rPr sz="2400" spc="-12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4D585B"/>
                </a:solidFill>
                <a:latin typeface="Tahoma"/>
                <a:cs typeface="Tahoma"/>
              </a:rPr>
              <a:t>paradigmas</a:t>
            </a:r>
            <a:r>
              <a:rPr sz="2400" spc="-12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4D585B"/>
                </a:solidFill>
                <a:latin typeface="Tahoma"/>
                <a:cs typeface="Tahoma"/>
              </a:rPr>
              <a:t>puede</a:t>
            </a:r>
            <a:r>
              <a:rPr sz="2400" spc="-12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4D585B"/>
                </a:solidFill>
                <a:latin typeface="Tahoma"/>
                <a:cs typeface="Tahoma"/>
              </a:rPr>
              <a:t>ser</a:t>
            </a:r>
            <a:r>
              <a:rPr sz="2400" spc="-12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4D585B"/>
                </a:solidFill>
                <a:latin typeface="Tahoma"/>
                <a:cs typeface="Tahoma"/>
              </a:rPr>
              <a:t>el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229" dirty="0">
                <a:solidFill>
                  <a:srgbClr val="4D585B"/>
                </a:solidFill>
                <a:latin typeface="Arial Black"/>
                <a:cs typeface="Arial Black"/>
              </a:rPr>
              <a:t>imperativo</a:t>
            </a:r>
            <a:r>
              <a:rPr sz="2400" spc="-80" dirty="0">
                <a:solidFill>
                  <a:srgbClr val="4D585B"/>
                </a:solidFill>
                <a:latin typeface="Tahoma"/>
                <a:cs typeface="Tahoma"/>
              </a:rPr>
              <a:t>,</a:t>
            </a:r>
            <a:r>
              <a:rPr sz="2400" spc="-10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4D585B"/>
                </a:solidFill>
                <a:latin typeface="Tahoma"/>
                <a:cs typeface="Tahoma"/>
              </a:rPr>
              <a:t>el</a:t>
            </a:r>
            <a:r>
              <a:rPr sz="2400" spc="-10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-240" dirty="0">
                <a:solidFill>
                  <a:srgbClr val="4D585B"/>
                </a:solidFill>
                <a:latin typeface="Arial Black"/>
                <a:cs typeface="Arial Black"/>
              </a:rPr>
              <a:t>declarativo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2261" y="6629063"/>
            <a:ext cx="3161030" cy="188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pe</a:t>
            </a:r>
            <a:r>
              <a:rPr sz="3500" b="1" spc="-254" dirty="0">
                <a:solidFill>
                  <a:srgbClr val="4D585B"/>
                </a:solidFill>
                <a:latin typeface="Tahoma"/>
                <a:cs typeface="Tahoma"/>
              </a:rPr>
              <a:t>n</a:t>
            </a:r>
            <a:r>
              <a:rPr sz="3500" b="1" spc="-250" dirty="0">
                <a:solidFill>
                  <a:srgbClr val="4D585B"/>
                </a:solidFill>
                <a:latin typeface="Tahoma"/>
                <a:cs typeface="Tahoma"/>
              </a:rPr>
              <a:t>s</a:t>
            </a:r>
            <a:r>
              <a:rPr sz="3500" b="1" spc="-290" dirty="0">
                <a:solidFill>
                  <a:srgbClr val="4D585B"/>
                </a:solidFill>
                <a:latin typeface="Tahoma"/>
                <a:cs typeface="Tahoma"/>
              </a:rPr>
              <a:t>a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d</a:t>
            </a:r>
            <a:r>
              <a:rPr sz="3500" b="1" spc="-130" dirty="0">
                <a:solidFill>
                  <a:srgbClr val="4D585B"/>
                </a:solidFill>
                <a:latin typeface="Tahoma"/>
                <a:cs typeface="Tahoma"/>
              </a:rPr>
              <a:t>o</a:t>
            </a:r>
            <a:r>
              <a:rPr sz="3500" b="1" spc="-22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p</a:t>
            </a:r>
            <a:r>
              <a:rPr sz="3500" b="1" spc="-290" dirty="0">
                <a:solidFill>
                  <a:srgbClr val="4D585B"/>
                </a:solidFill>
                <a:latin typeface="Tahoma"/>
                <a:cs typeface="Tahoma"/>
              </a:rPr>
              <a:t>a</a:t>
            </a:r>
            <a:r>
              <a:rPr sz="3500" b="1" spc="-190" dirty="0">
                <a:solidFill>
                  <a:srgbClr val="4D585B"/>
                </a:solidFill>
                <a:latin typeface="Tahoma"/>
                <a:cs typeface="Tahoma"/>
              </a:rPr>
              <a:t>r</a:t>
            </a:r>
            <a:r>
              <a:rPr sz="3500" b="1" spc="-285" dirty="0">
                <a:solidFill>
                  <a:srgbClr val="4D585B"/>
                </a:solidFill>
                <a:latin typeface="Tahoma"/>
                <a:cs typeface="Tahoma"/>
              </a:rPr>
              <a:t>a</a:t>
            </a:r>
            <a:r>
              <a:rPr sz="3500" b="1" spc="-22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e</a:t>
            </a:r>
            <a:r>
              <a:rPr sz="3500" b="1" spc="-145" dirty="0">
                <a:solidFill>
                  <a:srgbClr val="4D585B"/>
                </a:solidFill>
                <a:latin typeface="Tahoma"/>
                <a:cs typeface="Tahoma"/>
              </a:rPr>
              <a:t>l  </a:t>
            </a:r>
            <a:r>
              <a:rPr sz="3500" b="1" spc="-220" dirty="0">
                <a:solidFill>
                  <a:srgbClr val="4D585B"/>
                </a:solidFill>
                <a:latin typeface="Tahoma"/>
                <a:cs typeface="Tahoma"/>
              </a:rPr>
              <a:t>análisis </a:t>
            </a:r>
            <a:r>
              <a:rPr sz="3500" b="1" spc="-21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b="1" spc="-180" dirty="0">
                <a:solidFill>
                  <a:srgbClr val="4D585B"/>
                </a:solidFill>
                <a:latin typeface="Tahoma"/>
                <a:cs typeface="Tahoma"/>
              </a:rPr>
              <a:t>estadístico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2261" y="4822490"/>
            <a:ext cx="2283460" cy="1263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b="1" spc="-135" dirty="0">
                <a:solidFill>
                  <a:srgbClr val="4D585B"/>
                </a:solidFill>
                <a:latin typeface="Tahoma"/>
                <a:cs typeface="Tahoma"/>
              </a:rPr>
              <a:t>o</a:t>
            </a:r>
            <a:r>
              <a:rPr sz="3500" b="1" spc="-190" dirty="0">
                <a:solidFill>
                  <a:srgbClr val="4D585B"/>
                </a:solidFill>
                <a:latin typeface="Tahoma"/>
                <a:cs typeface="Tahoma"/>
              </a:rPr>
              <a:t>r</a:t>
            </a:r>
            <a:r>
              <a:rPr sz="3500" b="1" spc="-130" dirty="0">
                <a:solidFill>
                  <a:srgbClr val="4D585B"/>
                </a:solidFill>
                <a:latin typeface="Tahoma"/>
                <a:cs typeface="Tahoma"/>
              </a:rPr>
              <a:t>i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e</a:t>
            </a:r>
            <a:r>
              <a:rPr sz="3500" b="1" spc="-254" dirty="0">
                <a:solidFill>
                  <a:srgbClr val="4D585B"/>
                </a:solidFill>
                <a:latin typeface="Tahoma"/>
                <a:cs typeface="Tahoma"/>
              </a:rPr>
              <a:t>n</a:t>
            </a:r>
            <a:r>
              <a:rPr sz="3500" b="1" spc="-120" dirty="0">
                <a:solidFill>
                  <a:srgbClr val="4D585B"/>
                </a:solidFill>
                <a:latin typeface="Tahoma"/>
                <a:cs typeface="Tahoma"/>
              </a:rPr>
              <a:t>t</a:t>
            </a:r>
            <a:r>
              <a:rPr sz="3500" b="1" spc="-290" dirty="0">
                <a:solidFill>
                  <a:srgbClr val="4D585B"/>
                </a:solidFill>
                <a:latin typeface="Tahoma"/>
                <a:cs typeface="Tahoma"/>
              </a:rPr>
              <a:t>a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d</a:t>
            </a:r>
            <a:r>
              <a:rPr sz="3500" b="1" spc="-285" dirty="0">
                <a:solidFill>
                  <a:srgbClr val="4D585B"/>
                </a:solidFill>
                <a:latin typeface="Tahoma"/>
                <a:cs typeface="Tahoma"/>
              </a:rPr>
              <a:t>a</a:t>
            </a:r>
            <a:r>
              <a:rPr sz="3500" b="1" spc="-22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b="1" spc="-190" dirty="0">
                <a:solidFill>
                  <a:srgbClr val="4D585B"/>
                </a:solidFill>
                <a:latin typeface="Tahoma"/>
                <a:cs typeface="Tahoma"/>
              </a:rPr>
              <a:t>a  </a:t>
            </a:r>
            <a:r>
              <a:rPr sz="3500" b="1" spc="-195" dirty="0">
                <a:solidFill>
                  <a:srgbClr val="4D585B"/>
                </a:solidFill>
                <a:latin typeface="Tahoma"/>
                <a:cs typeface="Tahoma"/>
              </a:rPr>
              <a:t>objetos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43592" y="8054214"/>
            <a:ext cx="2402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solidFill>
                  <a:srgbClr val="444B5C"/>
                </a:solidFill>
                <a:latin typeface="Tahoma"/>
                <a:cs typeface="Tahoma"/>
              </a:rPr>
              <a:t>Nace</a:t>
            </a:r>
            <a:r>
              <a:rPr sz="3000" spc="-170" dirty="0">
                <a:solidFill>
                  <a:srgbClr val="444B5C"/>
                </a:solidFill>
                <a:latin typeface="Tahoma"/>
                <a:cs typeface="Tahoma"/>
              </a:rPr>
              <a:t> </a:t>
            </a:r>
            <a:r>
              <a:rPr sz="3000" spc="15" dirty="0">
                <a:solidFill>
                  <a:srgbClr val="444B5C"/>
                </a:solidFill>
                <a:latin typeface="Tahoma"/>
                <a:cs typeface="Tahoma"/>
              </a:rPr>
              <a:t>en</a:t>
            </a:r>
            <a:r>
              <a:rPr sz="3000" spc="-165" dirty="0">
                <a:solidFill>
                  <a:srgbClr val="444B5C"/>
                </a:solidFill>
                <a:latin typeface="Tahoma"/>
                <a:cs typeface="Tahoma"/>
              </a:rPr>
              <a:t> </a:t>
            </a:r>
            <a:r>
              <a:rPr sz="3000" spc="130" dirty="0">
                <a:solidFill>
                  <a:srgbClr val="444B5C"/>
                </a:solidFill>
                <a:latin typeface="Tahoma"/>
                <a:cs typeface="Tahoma"/>
              </a:rPr>
              <a:t>1993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519" y="3037867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46765" y="2819428"/>
            <a:ext cx="443230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45" dirty="0">
                <a:solidFill>
                  <a:srgbClr val="4D585B"/>
                </a:solidFill>
                <a:latin typeface="Tahoma"/>
                <a:cs typeface="Tahoma"/>
              </a:rPr>
              <a:t>serie </a:t>
            </a:r>
            <a:r>
              <a:rPr sz="2400" spc="25" dirty="0">
                <a:solidFill>
                  <a:srgbClr val="4D585B"/>
                </a:solidFill>
                <a:latin typeface="Tahoma"/>
                <a:cs typeface="Tahoma"/>
              </a:rPr>
              <a:t>de </a:t>
            </a:r>
            <a:r>
              <a:rPr sz="2400" spc="50" dirty="0">
                <a:solidFill>
                  <a:srgbClr val="4D585B"/>
                </a:solidFill>
                <a:latin typeface="Tahoma"/>
                <a:cs typeface="Tahoma"/>
              </a:rPr>
              <a:t>reglas </a:t>
            </a:r>
            <a:r>
              <a:rPr sz="2400" spc="45" dirty="0">
                <a:solidFill>
                  <a:srgbClr val="4D585B"/>
                </a:solidFill>
                <a:latin typeface="Tahoma"/>
                <a:cs typeface="Tahoma"/>
              </a:rPr>
              <a:t>para </a:t>
            </a:r>
            <a:r>
              <a:rPr sz="2400" spc="50" dirty="0">
                <a:solidFill>
                  <a:srgbClr val="4D585B"/>
                </a:solidFill>
                <a:latin typeface="Tahoma"/>
                <a:cs typeface="Tahoma"/>
              </a:rPr>
              <a:t>redactar </a:t>
            </a:r>
            <a:r>
              <a:rPr sz="2400" spc="55" dirty="0">
                <a:solidFill>
                  <a:srgbClr val="4D585B"/>
                </a:solidFill>
                <a:latin typeface="Tahoma"/>
                <a:cs typeface="Tahoma"/>
              </a:rPr>
              <a:t> instrucciones </a:t>
            </a:r>
            <a:r>
              <a:rPr sz="2400" spc="25" dirty="0">
                <a:solidFill>
                  <a:srgbClr val="4D585B"/>
                </a:solidFill>
                <a:latin typeface="Tahoma"/>
                <a:cs typeface="Tahoma"/>
              </a:rPr>
              <a:t>que </a:t>
            </a:r>
            <a:r>
              <a:rPr sz="2400" spc="35" dirty="0">
                <a:solidFill>
                  <a:srgbClr val="4D585B"/>
                </a:solidFill>
                <a:latin typeface="Tahoma"/>
                <a:cs typeface="Tahoma"/>
              </a:rPr>
              <a:t>el </a:t>
            </a:r>
            <a:r>
              <a:rPr sz="2400" spc="45" dirty="0">
                <a:solidFill>
                  <a:srgbClr val="4D585B"/>
                </a:solidFill>
                <a:latin typeface="Tahoma"/>
                <a:cs typeface="Tahoma"/>
              </a:rPr>
              <a:t>ordenador </a:t>
            </a:r>
            <a:r>
              <a:rPr sz="2400" spc="-73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4D585B"/>
                </a:solidFill>
                <a:latin typeface="Tahoma"/>
                <a:cs typeface="Tahoma"/>
              </a:rPr>
              <a:t>debe</a:t>
            </a:r>
            <a:r>
              <a:rPr sz="2400" spc="-114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4D585B"/>
                </a:solidFill>
                <a:latin typeface="Tahoma"/>
                <a:cs typeface="Tahoma"/>
              </a:rPr>
              <a:t>llevar</a:t>
            </a:r>
            <a:r>
              <a:rPr sz="2400" spc="-114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4D585B"/>
                </a:solidFill>
                <a:latin typeface="Tahoma"/>
                <a:cs typeface="Tahoma"/>
              </a:rPr>
              <a:t>a</a:t>
            </a:r>
            <a:r>
              <a:rPr sz="2400" spc="-114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4D585B"/>
                </a:solidFill>
                <a:latin typeface="Tahoma"/>
                <a:cs typeface="Tahoma"/>
              </a:rPr>
              <a:t>cabo</a:t>
            </a:r>
            <a:r>
              <a:rPr sz="2400" spc="-114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4D585B"/>
                </a:solidFill>
                <a:latin typeface="Tahoma"/>
                <a:cs typeface="Tahoma"/>
              </a:rPr>
              <a:t>para</a:t>
            </a:r>
            <a:r>
              <a:rPr sz="2400" spc="-114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4D585B"/>
                </a:solidFill>
                <a:latin typeface="Tahoma"/>
                <a:cs typeface="Tahoma"/>
              </a:rPr>
              <a:t>ejecutar </a:t>
            </a:r>
            <a:r>
              <a:rPr sz="2400" spc="-73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4D585B"/>
                </a:solidFill>
                <a:latin typeface="Tahoma"/>
                <a:cs typeface="Tahoma"/>
              </a:rPr>
              <a:t>una</a:t>
            </a:r>
            <a:r>
              <a:rPr sz="2400" spc="-11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4D585B"/>
                </a:solidFill>
                <a:latin typeface="Tahoma"/>
                <a:cs typeface="Tahoma"/>
              </a:rPr>
              <a:t>tarea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519" y="6957689"/>
            <a:ext cx="104775" cy="1047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246765" y="6739249"/>
            <a:ext cx="456565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40" dirty="0">
                <a:solidFill>
                  <a:srgbClr val="4D585B"/>
                </a:solidFill>
                <a:latin typeface="Tahoma"/>
                <a:cs typeface="Tahoma"/>
              </a:rPr>
              <a:t>manipulación</a:t>
            </a:r>
            <a:r>
              <a:rPr sz="2400" spc="-114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4D585B"/>
                </a:solidFill>
                <a:latin typeface="Tahoma"/>
                <a:cs typeface="Tahoma"/>
              </a:rPr>
              <a:t>de</a:t>
            </a:r>
            <a:r>
              <a:rPr sz="2400" spc="-114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4D585B"/>
                </a:solidFill>
                <a:latin typeface="Tahoma"/>
                <a:cs typeface="Tahoma"/>
              </a:rPr>
              <a:t>bases</a:t>
            </a:r>
            <a:r>
              <a:rPr sz="2400" spc="-114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4D585B"/>
                </a:solidFill>
                <a:latin typeface="Tahoma"/>
                <a:cs typeface="Tahoma"/>
              </a:rPr>
              <a:t>de</a:t>
            </a:r>
            <a:r>
              <a:rPr sz="2400" spc="-114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4D585B"/>
                </a:solidFill>
                <a:latin typeface="Tahoma"/>
                <a:cs typeface="Tahoma"/>
              </a:rPr>
              <a:t>datos, </a:t>
            </a:r>
            <a:r>
              <a:rPr sz="2400" spc="-73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4D585B"/>
                </a:solidFill>
                <a:latin typeface="Tahoma"/>
                <a:cs typeface="Tahoma"/>
              </a:rPr>
              <a:t>modelado </a:t>
            </a:r>
            <a:r>
              <a:rPr sz="2400" spc="25" dirty="0">
                <a:solidFill>
                  <a:srgbClr val="4D585B"/>
                </a:solidFill>
                <a:latin typeface="Tahoma"/>
                <a:cs typeface="Tahoma"/>
              </a:rPr>
              <a:t>de </a:t>
            </a:r>
            <a:r>
              <a:rPr sz="2400" spc="50" dirty="0">
                <a:solidFill>
                  <a:srgbClr val="4D585B"/>
                </a:solidFill>
                <a:latin typeface="Tahoma"/>
                <a:cs typeface="Tahoma"/>
              </a:rPr>
              <a:t>datos </a:t>
            </a:r>
            <a:r>
              <a:rPr sz="2400" spc="45" dirty="0">
                <a:solidFill>
                  <a:srgbClr val="4D585B"/>
                </a:solidFill>
                <a:latin typeface="Tahoma"/>
                <a:cs typeface="Tahoma"/>
              </a:rPr>
              <a:t>(regresiones </a:t>
            </a:r>
            <a:r>
              <a:rPr sz="2400" spc="-73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4D585B"/>
                </a:solidFill>
                <a:latin typeface="Tahoma"/>
                <a:cs typeface="Tahoma"/>
              </a:rPr>
              <a:t>lineales,</a:t>
            </a:r>
            <a:r>
              <a:rPr sz="2400" spc="-8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4D585B"/>
                </a:solidFill>
                <a:latin typeface="Tahoma"/>
                <a:cs typeface="Tahoma"/>
              </a:rPr>
              <a:t>logarítmicas,</a:t>
            </a:r>
            <a:r>
              <a:rPr sz="2400" spc="-8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4D585B"/>
                </a:solidFill>
                <a:latin typeface="Tahoma"/>
                <a:cs typeface="Tahoma"/>
              </a:rPr>
              <a:t>estadística </a:t>
            </a:r>
            <a:r>
              <a:rPr sz="2400" spc="-73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4D585B"/>
                </a:solidFill>
                <a:latin typeface="Tahoma"/>
                <a:cs typeface="Tahoma"/>
              </a:rPr>
              <a:t>bayesiana), </a:t>
            </a:r>
            <a:r>
              <a:rPr sz="2400" spc="40" dirty="0">
                <a:solidFill>
                  <a:srgbClr val="4D585B"/>
                </a:solidFill>
                <a:latin typeface="Tahoma"/>
                <a:cs typeface="Tahoma"/>
              </a:rPr>
              <a:t>machine-learning </a:t>
            </a:r>
            <a:r>
              <a:rPr sz="2400" spc="20" dirty="0">
                <a:solidFill>
                  <a:srgbClr val="4D585B"/>
                </a:solidFill>
                <a:latin typeface="Tahoma"/>
                <a:cs typeface="Tahoma"/>
              </a:rPr>
              <a:t>y </a:t>
            </a:r>
            <a:r>
              <a:rPr sz="2400" spc="2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4D585B"/>
                </a:solidFill>
                <a:latin typeface="Tahoma"/>
                <a:cs typeface="Tahoma"/>
              </a:rPr>
              <a:t>graficación</a:t>
            </a:r>
            <a:r>
              <a:rPr sz="2400" spc="-11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4D585B"/>
                </a:solidFill>
                <a:latin typeface="Tahoma"/>
                <a:cs typeface="Tahoma"/>
              </a:rPr>
              <a:t>de</a:t>
            </a:r>
            <a:r>
              <a:rPr sz="2400" spc="-11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4D585B"/>
                </a:solidFill>
                <a:latin typeface="Tahoma"/>
                <a:cs typeface="Tahoma"/>
              </a:rPr>
              <a:t>resultados.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0" y="0"/>
            <a:ext cx="1826894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3879" y="3849656"/>
            <a:ext cx="4210049" cy="42100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pc="-785" dirty="0"/>
              <a:t>¿</a:t>
            </a:r>
            <a:r>
              <a:rPr spc="-175" dirty="0"/>
              <a:t>P</a:t>
            </a:r>
            <a:r>
              <a:rPr spc="-295" dirty="0"/>
              <a:t>o</a:t>
            </a:r>
            <a:r>
              <a:rPr spc="-425" dirty="0"/>
              <a:t>r</a:t>
            </a:r>
            <a:r>
              <a:rPr spc="-445" dirty="0"/>
              <a:t>q</a:t>
            </a:r>
            <a:r>
              <a:rPr spc="-570" dirty="0"/>
              <a:t>u</a:t>
            </a:r>
            <a:r>
              <a:rPr spc="-440" dirty="0"/>
              <a:t>é</a:t>
            </a:r>
            <a:r>
              <a:rPr spc="-500" dirty="0"/>
              <a:t> </a:t>
            </a:r>
            <a:r>
              <a:rPr spc="-550" dirty="0"/>
              <a:t>R</a:t>
            </a:r>
            <a:r>
              <a:rPr spc="-500" dirty="0"/>
              <a:t> </a:t>
            </a:r>
            <a:r>
              <a:rPr spc="-445" dirty="0"/>
              <a:t>p</a:t>
            </a:r>
            <a:r>
              <a:rPr spc="-655" dirty="0"/>
              <a:t>a</a:t>
            </a:r>
            <a:r>
              <a:rPr spc="-425" dirty="0"/>
              <a:t>r</a:t>
            </a:r>
            <a:r>
              <a:rPr spc="-650" dirty="0"/>
              <a:t>a</a:t>
            </a:r>
            <a:r>
              <a:rPr spc="-500" dirty="0"/>
              <a:t> </a:t>
            </a:r>
            <a:r>
              <a:rPr spc="-655" dirty="0"/>
              <a:t>a</a:t>
            </a:r>
            <a:r>
              <a:rPr spc="-570" dirty="0"/>
              <a:t>n</a:t>
            </a:r>
            <a:r>
              <a:rPr spc="-655" dirty="0"/>
              <a:t>á</a:t>
            </a:r>
            <a:r>
              <a:rPr spc="-340" dirty="0"/>
              <a:t>l</a:t>
            </a:r>
            <a:r>
              <a:rPr spc="-285" dirty="0"/>
              <a:t>i</a:t>
            </a:r>
            <a:r>
              <a:rPr spc="-560" dirty="0"/>
              <a:t>s</a:t>
            </a:r>
            <a:r>
              <a:rPr spc="-285" dirty="0"/>
              <a:t>i</a:t>
            </a:r>
            <a:r>
              <a:rPr spc="-555" dirty="0"/>
              <a:t>s</a:t>
            </a:r>
            <a:r>
              <a:rPr spc="-500" dirty="0"/>
              <a:t> </a:t>
            </a:r>
            <a:r>
              <a:rPr spc="-445" dirty="0"/>
              <a:t>d</a:t>
            </a:r>
            <a:r>
              <a:rPr spc="-295" dirty="0"/>
              <a:t>e  </a:t>
            </a:r>
            <a:r>
              <a:rPr spc="-495" dirty="0"/>
              <a:t>datos?</a:t>
            </a:r>
          </a:p>
        </p:txBody>
      </p:sp>
      <p:sp>
        <p:nvSpPr>
          <p:cNvPr id="5" name="object 5"/>
          <p:cNvSpPr/>
          <p:nvPr/>
        </p:nvSpPr>
        <p:spPr>
          <a:xfrm>
            <a:off x="7532116" y="3954411"/>
            <a:ext cx="1278255" cy="340995"/>
          </a:xfrm>
          <a:custGeom>
            <a:avLst/>
            <a:gdLst/>
            <a:ahLst/>
            <a:cxnLst/>
            <a:rect l="l" t="t" r="r" b="b"/>
            <a:pathLst>
              <a:path w="1278254" h="340995">
                <a:moveTo>
                  <a:pt x="1277759" y="121526"/>
                </a:moveTo>
                <a:lnTo>
                  <a:pt x="1276388" y="116547"/>
                </a:lnTo>
                <a:lnTo>
                  <a:pt x="1276045" y="115290"/>
                </a:lnTo>
                <a:lnTo>
                  <a:pt x="1272552" y="109220"/>
                </a:lnTo>
                <a:lnTo>
                  <a:pt x="1268107" y="104495"/>
                </a:lnTo>
                <a:lnTo>
                  <a:pt x="1260652" y="100025"/>
                </a:lnTo>
                <a:lnTo>
                  <a:pt x="1252994" y="95567"/>
                </a:lnTo>
                <a:lnTo>
                  <a:pt x="1251089" y="94449"/>
                </a:lnTo>
                <a:lnTo>
                  <a:pt x="1250403" y="94742"/>
                </a:lnTo>
                <a:lnTo>
                  <a:pt x="1250086" y="94538"/>
                </a:lnTo>
                <a:lnTo>
                  <a:pt x="1246644" y="95948"/>
                </a:lnTo>
                <a:lnTo>
                  <a:pt x="1243050" y="95135"/>
                </a:lnTo>
                <a:lnTo>
                  <a:pt x="1240942" y="94030"/>
                </a:lnTo>
                <a:lnTo>
                  <a:pt x="1238719" y="91668"/>
                </a:lnTo>
                <a:lnTo>
                  <a:pt x="1236700" y="91846"/>
                </a:lnTo>
                <a:lnTo>
                  <a:pt x="1235697" y="91922"/>
                </a:lnTo>
                <a:lnTo>
                  <a:pt x="1206119" y="86766"/>
                </a:lnTo>
                <a:lnTo>
                  <a:pt x="1196581" y="83743"/>
                </a:lnTo>
                <a:lnTo>
                  <a:pt x="1186789" y="80746"/>
                </a:lnTo>
                <a:lnTo>
                  <a:pt x="1167739" y="72148"/>
                </a:lnTo>
                <a:lnTo>
                  <a:pt x="1157935" y="69151"/>
                </a:lnTo>
                <a:lnTo>
                  <a:pt x="1140231" y="62992"/>
                </a:lnTo>
                <a:lnTo>
                  <a:pt x="1122629" y="58102"/>
                </a:lnTo>
                <a:lnTo>
                  <a:pt x="1116342" y="57365"/>
                </a:lnTo>
                <a:lnTo>
                  <a:pt x="1107630" y="55549"/>
                </a:lnTo>
                <a:lnTo>
                  <a:pt x="1103274" y="54635"/>
                </a:lnTo>
                <a:lnTo>
                  <a:pt x="1096886" y="52628"/>
                </a:lnTo>
                <a:lnTo>
                  <a:pt x="1086180" y="49707"/>
                </a:lnTo>
                <a:lnTo>
                  <a:pt x="1065034" y="42557"/>
                </a:lnTo>
                <a:lnTo>
                  <a:pt x="1054328" y="39636"/>
                </a:lnTo>
                <a:lnTo>
                  <a:pt x="1045705" y="36537"/>
                </a:lnTo>
                <a:lnTo>
                  <a:pt x="1037094" y="34709"/>
                </a:lnTo>
                <a:lnTo>
                  <a:pt x="1028192" y="31635"/>
                </a:lnTo>
                <a:lnTo>
                  <a:pt x="1019124" y="29857"/>
                </a:lnTo>
                <a:lnTo>
                  <a:pt x="1012875" y="27825"/>
                </a:lnTo>
                <a:lnTo>
                  <a:pt x="1006856" y="28333"/>
                </a:lnTo>
                <a:lnTo>
                  <a:pt x="1001623" y="26225"/>
                </a:lnTo>
                <a:lnTo>
                  <a:pt x="993940" y="23050"/>
                </a:lnTo>
                <a:lnTo>
                  <a:pt x="986650" y="21120"/>
                </a:lnTo>
                <a:lnTo>
                  <a:pt x="979449" y="17894"/>
                </a:lnTo>
                <a:lnTo>
                  <a:pt x="972439" y="15938"/>
                </a:lnTo>
                <a:lnTo>
                  <a:pt x="966673" y="12598"/>
                </a:lnTo>
                <a:lnTo>
                  <a:pt x="960742" y="10553"/>
                </a:lnTo>
                <a:lnTo>
                  <a:pt x="948385" y="6489"/>
                </a:lnTo>
                <a:lnTo>
                  <a:pt x="942035" y="3200"/>
                </a:lnTo>
                <a:lnTo>
                  <a:pt x="934694" y="0"/>
                </a:lnTo>
                <a:lnTo>
                  <a:pt x="933704" y="88"/>
                </a:lnTo>
                <a:lnTo>
                  <a:pt x="928662" y="508"/>
                </a:lnTo>
                <a:lnTo>
                  <a:pt x="906272" y="22783"/>
                </a:lnTo>
                <a:lnTo>
                  <a:pt x="906373" y="24041"/>
                </a:lnTo>
                <a:lnTo>
                  <a:pt x="907592" y="26492"/>
                </a:lnTo>
                <a:lnTo>
                  <a:pt x="908596" y="26403"/>
                </a:lnTo>
                <a:lnTo>
                  <a:pt x="908888" y="29997"/>
                </a:lnTo>
                <a:lnTo>
                  <a:pt x="903795" y="29362"/>
                </a:lnTo>
                <a:lnTo>
                  <a:pt x="903973" y="29743"/>
                </a:lnTo>
                <a:lnTo>
                  <a:pt x="901776" y="29527"/>
                </a:lnTo>
                <a:lnTo>
                  <a:pt x="905433" y="36868"/>
                </a:lnTo>
                <a:lnTo>
                  <a:pt x="905751" y="40665"/>
                </a:lnTo>
                <a:lnTo>
                  <a:pt x="908977" y="42938"/>
                </a:lnTo>
                <a:lnTo>
                  <a:pt x="909193" y="45478"/>
                </a:lnTo>
                <a:lnTo>
                  <a:pt x="911758" y="54419"/>
                </a:lnTo>
                <a:lnTo>
                  <a:pt x="912152" y="56692"/>
                </a:lnTo>
                <a:lnTo>
                  <a:pt x="920508" y="59817"/>
                </a:lnTo>
                <a:lnTo>
                  <a:pt x="928751" y="61671"/>
                </a:lnTo>
                <a:lnTo>
                  <a:pt x="936002" y="63614"/>
                </a:lnTo>
                <a:lnTo>
                  <a:pt x="942022" y="63106"/>
                </a:lnTo>
                <a:lnTo>
                  <a:pt x="949261" y="65049"/>
                </a:lnTo>
                <a:lnTo>
                  <a:pt x="952347" y="65557"/>
                </a:lnTo>
                <a:lnTo>
                  <a:pt x="960628" y="67906"/>
                </a:lnTo>
                <a:lnTo>
                  <a:pt x="962698" y="68262"/>
                </a:lnTo>
                <a:lnTo>
                  <a:pt x="964755" y="68834"/>
                </a:lnTo>
                <a:lnTo>
                  <a:pt x="965720" y="68757"/>
                </a:lnTo>
                <a:lnTo>
                  <a:pt x="967765" y="68580"/>
                </a:lnTo>
                <a:lnTo>
                  <a:pt x="968768" y="68503"/>
                </a:lnTo>
                <a:lnTo>
                  <a:pt x="970775" y="68326"/>
                </a:lnTo>
                <a:lnTo>
                  <a:pt x="971778" y="68262"/>
                </a:lnTo>
                <a:lnTo>
                  <a:pt x="974394" y="69316"/>
                </a:lnTo>
                <a:lnTo>
                  <a:pt x="973391" y="69392"/>
                </a:lnTo>
                <a:lnTo>
                  <a:pt x="976007" y="70446"/>
                </a:lnTo>
                <a:lnTo>
                  <a:pt x="980135" y="71374"/>
                </a:lnTo>
                <a:lnTo>
                  <a:pt x="985367" y="73482"/>
                </a:lnTo>
                <a:lnTo>
                  <a:pt x="1013447" y="82588"/>
                </a:lnTo>
                <a:lnTo>
                  <a:pt x="1044422" y="90170"/>
                </a:lnTo>
                <a:lnTo>
                  <a:pt x="1052855" y="93294"/>
                </a:lnTo>
                <a:lnTo>
                  <a:pt x="1068743" y="97053"/>
                </a:lnTo>
                <a:lnTo>
                  <a:pt x="1076617" y="100215"/>
                </a:lnTo>
                <a:lnTo>
                  <a:pt x="1084008" y="102133"/>
                </a:lnTo>
                <a:lnTo>
                  <a:pt x="1090853" y="104114"/>
                </a:lnTo>
                <a:lnTo>
                  <a:pt x="1097305" y="106121"/>
                </a:lnTo>
                <a:lnTo>
                  <a:pt x="1103464" y="106870"/>
                </a:lnTo>
                <a:lnTo>
                  <a:pt x="1102575" y="108229"/>
                </a:lnTo>
                <a:lnTo>
                  <a:pt x="1087513" y="109486"/>
                </a:lnTo>
                <a:lnTo>
                  <a:pt x="1079373" y="108902"/>
                </a:lnTo>
                <a:lnTo>
                  <a:pt x="1024712" y="108407"/>
                </a:lnTo>
                <a:lnTo>
                  <a:pt x="976528" y="108635"/>
                </a:lnTo>
                <a:lnTo>
                  <a:pt x="960132" y="110007"/>
                </a:lnTo>
                <a:lnTo>
                  <a:pt x="928179" y="108877"/>
                </a:lnTo>
                <a:lnTo>
                  <a:pt x="927176" y="108966"/>
                </a:lnTo>
                <a:lnTo>
                  <a:pt x="900188" y="108800"/>
                </a:lnTo>
                <a:lnTo>
                  <a:pt x="899363" y="108750"/>
                </a:lnTo>
                <a:lnTo>
                  <a:pt x="898448" y="108800"/>
                </a:lnTo>
                <a:lnTo>
                  <a:pt x="862965" y="109258"/>
                </a:lnTo>
                <a:lnTo>
                  <a:pt x="845908" y="110693"/>
                </a:lnTo>
                <a:lnTo>
                  <a:pt x="783336" y="112141"/>
                </a:lnTo>
                <a:lnTo>
                  <a:pt x="782320" y="112229"/>
                </a:lnTo>
                <a:lnTo>
                  <a:pt x="774636" y="112877"/>
                </a:lnTo>
                <a:lnTo>
                  <a:pt x="766648" y="112268"/>
                </a:lnTo>
                <a:lnTo>
                  <a:pt x="752094" y="113499"/>
                </a:lnTo>
                <a:lnTo>
                  <a:pt x="688835" y="118821"/>
                </a:lnTo>
                <a:lnTo>
                  <a:pt x="680593" y="118237"/>
                </a:lnTo>
                <a:lnTo>
                  <a:pt x="664718" y="119570"/>
                </a:lnTo>
                <a:lnTo>
                  <a:pt x="656691" y="121513"/>
                </a:lnTo>
                <a:lnTo>
                  <a:pt x="670458" y="120370"/>
                </a:lnTo>
                <a:lnTo>
                  <a:pt x="647458" y="122301"/>
                </a:lnTo>
                <a:lnTo>
                  <a:pt x="584390" y="127596"/>
                </a:lnTo>
                <a:lnTo>
                  <a:pt x="583387" y="127685"/>
                </a:lnTo>
                <a:lnTo>
                  <a:pt x="572109" y="129908"/>
                </a:lnTo>
                <a:lnTo>
                  <a:pt x="549757" y="131787"/>
                </a:lnTo>
                <a:lnTo>
                  <a:pt x="548754" y="131876"/>
                </a:lnTo>
                <a:lnTo>
                  <a:pt x="537413" y="134099"/>
                </a:lnTo>
                <a:lnTo>
                  <a:pt x="531469" y="134607"/>
                </a:lnTo>
                <a:lnTo>
                  <a:pt x="526364" y="135026"/>
                </a:lnTo>
                <a:lnTo>
                  <a:pt x="526237" y="135051"/>
                </a:lnTo>
                <a:lnTo>
                  <a:pt x="525386" y="135115"/>
                </a:lnTo>
                <a:lnTo>
                  <a:pt x="502373" y="138328"/>
                </a:lnTo>
                <a:lnTo>
                  <a:pt x="502208" y="138341"/>
                </a:lnTo>
                <a:lnTo>
                  <a:pt x="500684" y="138658"/>
                </a:lnTo>
                <a:lnTo>
                  <a:pt x="490423" y="140601"/>
                </a:lnTo>
                <a:lnTo>
                  <a:pt x="474560" y="141947"/>
                </a:lnTo>
                <a:lnTo>
                  <a:pt x="449249" y="144068"/>
                </a:lnTo>
                <a:lnTo>
                  <a:pt x="448246" y="144157"/>
                </a:lnTo>
                <a:lnTo>
                  <a:pt x="442442" y="147193"/>
                </a:lnTo>
                <a:lnTo>
                  <a:pt x="429133" y="148323"/>
                </a:lnTo>
                <a:lnTo>
                  <a:pt x="404279" y="150406"/>
                </a:lnTo>
                <a:lnTo>
                  <a:pt x="403275" y="150482"/>
                </a:lnTo>
                <a:lnTo>
                  <a:pt x="400202" y="151015"/>
                </a:lnTo>
                <a:lnTo>
                  <a:pt x="384225" y="153365"/>
                </a:lnTo>
                <a:lnTo>
                  <a:pt x="328015" y="162966"/>
                </a:lnTo>
                <a:lnTo>
                  <a:pt x="324472" y="163487"/>
                </a:lnTo>
                <a:lnTo>
                  <a:pt x="274472" y="170243"/>
                </a:lnTo>
                <a:lnTo>
                  <a:pt x="263093" y="172491"/>
                </a:lnTo>
                <a:lnTo>
                  <a:pt x="252120" y="173393"/>
                </a:lnTo>
                <a:lnTo>
                  <a:pt x="229323" y="177876"/>
                </a:lnTo>
                <a:lnTo>
                  <a:pt x="228600" y="177927"/>
                </a:lnTo>
                <a:lnTo>
                  <a:pt x="217398" y="180136"/>
                </a:lnTo>
                <a:lnTo>
                  <a:pt x="216789" y="180327"/>
                </a:lnTo>
                <a:lnTo>
                  <a:pt x="183908" y="186778"/>
                </a:lnTo>
                <a:lnTo>
                  <a:pt x="182841" y="186867"/>
                </a:lnTo>
                <a:lnTo>
                  <a:pt x="168744" y="190614"/>
                </a:lnTo>
                <a:lnTo>
                  <a:pt x="140335" y="195541"/>
                </a:lnTo>
                <a:lnTo>
                  <a:pt x="126238" y="199275"/>
                </a:lnTo>
                <a:lnTo>
                  <a:pt x="86741" y="206425"/>
                </a:lnTo>
                <a:lnTo>
                  <a:pt x="73545" y="210083"/>
                </a:lnTo>
                <a:lnTo>
                  <a:pt x="13144" y="225361"/>
                </a:lnTo>
                <a:lnTo>
                  <a:pt x="7213" y="227139"/>
                </a:lnTo>
                <a:lnTo>
                  <a:pt x="2209" y="227558"/>
                </a:lnTo>
                <a:lnTo>
                  <a:pt x="2146" y="228650"/>
                </a:lnTo>
                <a:lnTo>
                  <a:pt x="1308" y="228904"/>
                </a:lnTo>
                <a:lnTo>
                  <a:pt x="368" y="241731"/>
                </a:lnTo>
                <a:lnTo>
                  <a:pt x="0" y="249415"/>
                </a:lnTo>
                <a:lnTo>
                  <a:pt x="4978" y="260464"/>
                </a:lnTo>
                <a:lnTo>
                  <a:pt x="9626" y="267716"/>
                </a:lnTo>
                <a:lnTo>
                  <a:pt x="14757" y="268566"/>
                </a:lnTo>
                <a:lnTo>
                  <a:pt x="22098" y="271767"/>
                </a:lnTo>
                <a:lnTo>
                  <a:pt x="22872" y="271576"/>
                </a:lnTo>
                <a:lnTo>
                  <a:pt x="23114" y="271678"/>
                </a:lnTo>
                <a:lnTo>
                  <a:pt x="31140" y="271005"/>
                </a:lnTo>
                <a:lnTo>
                  <a:pt x="47244" y="267106"/>
                </a:lnTo>
                <a:lnTo>
                  <a:pt x="63715" y="264439"/>
                </a:lnTo>
                <a:lnTo>
                  <a:pt x="71882" y="262483"/>
                </a:lnTo>
                <a:lnTo>
                  <a:pt x="114642" y="253784"/>
                </a:lnTo>
                <a:lnTo>
                  <a:pt x="123736" y="251752"/>
                </a:lnTo>
                <a:lnTo>
                  <a:pt x="129882" y="251231"/>
                </a:lnTo>
                <a:lnTo>
                  <a:pt x="132105" y="251040"/>
                </a:lnTo>
                <a:lnTo>
                  <a:pt x="133108" y="250952"/>
                </a:lnTo>
                <a:lnTo>
                  <a:pt x="188201" y="238671"/>
                </a:lnTo>
                <a:lnTo>
                  <a:pt x="195630" y="236778"/>
                </a:lnTo>
                <a:lnTo>
                  <a:pt x="204584" y="236029"/>
                </a:lnTo>
                <a:lnTo>
                  <a:pt x="209689" y="235597"/>
                </a:lnTo>
                <a:lnTo>
                  <a:pt x="210693" y="235508"/>
                </a:lnTo>
                <a:lnTo>
                  <a:pt x="218122" y="233603"/>
                </a:lnTo>
                <a:lnTo>
                  <a:pt x="230822" y="231267"/>
                </a:lnTo>
                <a:lnTo>
                  <a:pt x="256108" y="225310"/>
                </a:lnTo>
                <a:lnTo>
                  <a:pt x="320598" y="213525"/>
                </a:lnTo>
                <a:lnTo>
                  <a:pt x="367309" y="204495"/>
                </a:lnTo>
                <a:lnTo>
                  <a:pt x="374053" y="203923"/>
                </a:lnTo>
                <a:lnTo>
                  <a:pt x="380746" y="203365"/>
                </a:lnTo>
                <a:lnTo>
                  <a:pt x="406654" y="199910"/>
                </a:lnTo>
                <a:lnTo>
                  <a:pt x="414070" y="199288"/>
                </a:lnTo>
                <a:lnTo>
                  <a:pt x="420484" y="198742"/>
                </a:lnTo>
                <a:lnTo>
                  <a:pt x="421487" y="198653"/>
                </a:lnTo>
                <a:lnTo>
                  <a:pt x="444563" y="192900"/>
                </a:lnTo>
                <a:lnTo>
                  <a:pt x="459320" y="191655"/>
                </a:lnTo>
                <a:lnTo>
                  <a:pt x="468464" y="192151"/>
                </a:lnTo>
                <a:lnTo>
                  <a:pt x="469404" y="192074"/>
                </a:lnTo>
                <a:lnTo>
                  <a:pt x="484860" y="190779"/>
                </a:lnTo>
                <a:lnTo>
                  <a:pt x="498729" y="188341"/>
                </a:lnTo>
                <a:lnTo>
                  <a:pt x="505523" y="187769"/>
                </a:lnTo>
                <a:lnTo>
                  <a:pt x="537654" y="185064"/>
                </a:lnTo>
                <a:lnTo>
                  <a:pt x="538657" y="184975"/>
                </a:lnTo>
                <a:lnTo>
                  <a:pt x="546658" y="183032"/>
                </a:lnTo>
                <a:lnTo>
                  <a:pt x="547890" y="182930"/>
                </a:lnTo>
                <a:lnTo>
                  <a:pt x="552729" y="182524"/>
                </a:lnTo>
                <a:lnTo>
                  <a:pt x="554494" y="182372"/>
                </a:lnTo>
                <a:lnTo>
                  <a:pt x="569442" y="178574"/>
                </a:lnTo>
                <a:lnTo>
                  <a:pt x="586143" y="177165"/>
                </a:lnTo>
                <a:lnTo>
                  <a:pt x="600595" y="175945"/>
                </a:lnTo>
                <a:lnTo>
                  <a:pt x="607631" y="175348"/>
                </a:lnTo>
                <a:lnTo>
                  <a:pt x="615442" y="172148"/>
                </a:lnTo>
                <a:lnTo>
                  <a:pt x="629310" y="170992"/>
                </a:lnTo>
                <a:lnTo>
                  <a:pt x="642912" y="171107"/>
                </a:lnTo>
                <a:lnTo>
                  <a:pt x="651344" y="170408"/>
                </a:lnTo>
                <a:lnTo>
                  <a:pt x="664933" y="169265"/>
                </a:lnTo>
                <a:lnTo>
                  <a:pt x="694994" y="168008"/>
                </a:lnTo>
                <a:lnTo>
                  <a:pt x="711073" y="166662"/>
                </a:lnTo>
                <a:lnTo>
                  <a:pt x="719201" y="167246"/>
                </a:lnTo>
                <a:lnTo>
                  <a:pt x="734225" y="165976"/>
                </a:lnTo>
                <a:lnTo>
                  <a:pt x="735291" y="165900"/>
                </a:lnTo>
                <a:lnTo>
                  <a:pt x="743407" y="166484"/>
                </a:lnTo>
                <a:lnTo>
                  <a:pt x="752551" y="166979"/>
                </a:lnTo>
                <a:lnTo>
                  <a:pt x="759523" y="166395"/>
                </a:lnTo>
                <a:lnTo>
                  <a:pt x="860996" y="157861"/>
                </a:lnTo>
                <a:lnTo>
                  <a:pt x="867130" y="158623"/>
                </a:lnTo>
                <a:lnTo>
                  <a:pt x="881405" y="159969"/>
                </a:lnTo>
                <a:lnTo>
                  <a:pt x="887095" y="159499"/>
                </a:lnTo>
                <a:lnTo>
                  <a:pt x="892759" y="159778"/>
                </a:lnTo>
                <a:lnTo>
                  <a:pt x="895565" y="160045"/>
                </a:lnTo>
                <a:lnTo>
                  <a:pt x="896505" y="159969"/>
                </a:lnTo>
                <a:lnTo>
                  <a:pt x="929805" y="157187"/>
                </a:lnTo>
                <a:lnTo>
                  <a:pt x="987374" y="157429"/>
                </a:lnTo>
                <a:lnTo>
                  <a:pt x="1026960" y="159194"/>
                </a:lnTo>
                <a:lnTo>
                  <a:pt x="1034503" y="158559"/>
                </a:lnTo>
                <a:lnTo>
                  <a:pt x="1057414" y="160451"/>
                </a:lnTo>
                <a:lnTo>
                  <a:pt x="1058367" y="160375"/>
                </a:lnTo>
                <a:lnTo>
                  <a:pt x="1067384" y="160883"/>
                </a:lnTo>
                <a:lnTo>
                  <a:pt x="1081824" y="160756"/>
                </a:lnTo>
                <a:lnTo>
                  <a:pt x="1091869" y="161378"/>
                </a:lnTo>
                <a:lnTo>
                  <a:pt x="1154988" y="166268"/>
                </a:lnTo>
                <a:lnTo>
                  <a:pt x="1155992" y="166179"/>
                </a:lnTo>
                <a:lnTo>
                  <a:pt x="1159103" y="167195"/>
                </a:lnTo>
                <a:lnTo>
                  <a:pt x="1161224" y="168287"/>
                </a:lnTo>
                <a:lnTo>
                  <a:pt x="1161542" y="172085"/>
                </a:lnTo>
                <a:lnTo>
                  <a:pt x="1160957" y="177228"/>
                </a:lnTo>
                <a:lnTo>
                  <a:pt x="1159065" y="178663"/>
                </a:lnTo>
                <a:lnTo>
                  <a:pt x="1151750" y="185648"/>
                </a:lnTo>
                <a:lnTo>
                  <a:pt x="1143952" y="191414"/>
                </a:lnTo>
                <a:lnTo>
                  <a:pt x="1136269" y="198424"/>
                </a:lnTo>
                <a:lnTo>
                  <a:pt x="1128839" y="204152"/>
                </a:lnTo>
                <a:lnTo>
                  <a:pt x="1120940" y="211188"/>
                </a:lnTo>
                <a:lnTo>
                  <a:pt x="1116330" y="214820"/>
                </a:lnTo>
                <a:lnTo>
                  <a:pt x="1113358" y="216928"/>
                </a:lnTo>
                <a:lnTo>
                  <a:pt x="1111300" y="218782"/>
                </a:lnTo>
                <a:lnTo>
                  <a:pt x="1104633" y="224028"/>
                </a:lnTo>
                <a:lnTo>
                  <a:pt x="1094867" y="232752"/>
                </a:lnTo>
                <a:lnTo>
                  <a:pt x="1092923" y="233934"/>
                </a:lnTo>
                <a:lnTo>
                  <a:pt x="1087208" y="238239"/>
                </a:lnTo>
                <a:lnTo>
                  <a:pt x="1081506" y="242544"/>
                </a:lnTo>
                <a:lnTo>
                  <a:pt x="1078674" y="244627"/>
                </a:lnTo>
                <a:lnTo>
                  <a:pt x="1074547" y="246951"/>
                </a:lnTo>
                <a:lnTo>
                  <a:pt x="1061643" y="256400"/>
                </a:lnTo>
                <a:lnTo>
                  <a:pt x="1057821" y="258559"/>
                </a:lnTo>
                <a:lnTo>
                  <a:pt x="1049972" y="264312"/>
                </a:lnTo>
                <a:lnTo>
                  <a:pt x="1037285" y="274307"/>
                </a:lnTo>
                <a:lnTo>
                  <a:pt x="1032344" y="286194"/>
                </a:lnTo>
                <a:lnTo>
                  <a:pt x="1032510" y="300189"/>
                </a:lnTo>
                <a:lnTo>
                  <a:pt x="1035037" y="315277"/>
                </a:lnTo>
                <a:lnTo>
                  <a:pt x="1035354" y="319074"/>
                </a:lnTo>
                <a:lnTo>
                  <a:pt x="1034783" y="324218"/>
                </a:lnTo>
                <a:lnTo>
                  <a:pt x="1037005" y="326580"/>
                </a:lnTo>
                <a:lnTo>
                  <a:pt x="1040650" y="333921"/>
                </a:lnTo>
                <a:lnTo>
                  <a:pt x="1048105" y="338391"/>
                </a:lnTo>
                <a:lnTo>
                  <a:pt x="1060373" y="339902"/>
                </a:lnTo>
                <a:lnTo>
                  <a:pt x="1065504" y="340753"/>
                </a:lnTo>
                <a:lnTo>
                  <a:pt x="1067727" y="339077"/>
                </a:lnTo>
                <a:lnTo>
                  <a:pt x="1074331" y="337464"/>
                </a:lnTo>
                <a:lnTo>
                  <a:pt x="1084414" y="325145"/>
                </a:lnTo>
                <a:lnTo>
                  <a:pt x="1091018" y="319481"/>
                </a:lnTo>
                <a:lnTo>
                  <a:pt x="1092492" y="312991"/>
                </a:lnTo>
                <a:lnTo>
                  <a:pt x="1095197" y="303834"/>
                </a:lnTo>
                <a:lnTo>
                  <a:pt x="1112240" y="283286"/>
                </a:lnTo>
                <a:lnTo>
                  <a:pt x="1115047" y="280644"/>
                </a:lnTo>
                <a:lnTo>
                  <a:pt x="1117269" y="279044"/>
                </a:lnTo>
                <a:lnTo>
                  <a:pt x="1123784" y="274675"/>
                </a:lnTo>
                <a:lnTo>
                  <a:pt x="1130477" y="270281"/>
                </a:lnTo>
                <a:lnTo>
                  <a:pt x="1134237" y="267017"/>
                </a:lnTo>
                <a:lnTo>
                  <a:pt x="1137970" y="264553"/>
                </a:lnTo>
                <a:lnTo>
                  <a:pt x="1147076" y="257416"/>
                </a:lnTo>
                <a:lnTo>
                  <a:pt x="1164793" y="241909"/>
                </a:lnTo>
                <a:lnTo>
                  <a:pt x="1173899" y="234772"/>
                </a:lnTo>
                <a:lnTo>
                  <a:pt x="1180096" y="229146"/>
                </a:lnTo>
                <a:lnTo>
                  <a:pt x="1183995" y="225945"/>
                </a:lnTo>
                <a:lnTo>
                  <a:pt x="1185570" y="224866"/>
                </a:lnTo>
                <a:lnTo>
                  <a:pt x="1187538" y="223050"/>
                </a:lnTo>
                <a:lnTo>
                  <a:pt x="1192212" y="219214"/>
                </a:lnTo>
                <a:lnTo>
                  <a:pt x="1198410" y="213588"/>
                </a:lnTo>
                <a:lnTo>
                  <a:pt x="1205369" y="207911"/>
                </a:lnTo>
                <a:lnTo>
                  <a:pt x="1212138" y="200964"/>
                </a:lnTo>
                <a:lnTo>
                  <a:pt x="1219187" y="195275"/>
                </a:lnTo>
                <a:lnTo>
                  <a:pt x="1226718" y="189547"/>
                </a:lnTo>
                <a:lnTo>
                  <a:pt x="1228598" y="187858"/>
                </a:lnTo>
                <a:lnTo>
                  <a:pt x="1230528" y="186677"/>
                </a:lnTo>
                <a:lnTo>
                  <a:pt x="1238453" y="184734"/>
                </a:lnTo>
                <a:lnTo>
                  <a:pt x="1239456" y="184645"/>
                </a:lnTo>
                <a:lnTo>
                  <a:pt x="1245273" y="181610"/>
                </a:lnTo>
                <a:lnTo>
                  <a:pt x="1247178" y="180174"/>
                </a:lnTo>
                <a:lnTo>
                  <a:pt x="1250073" y="178650"/>
                </a:lnTo>
                <a:lnTo>
                  <a:pt x="1253883" y="175793"/>
                </a:lnTo>
                <a:lnTo>
                  <a:pt x="1254772" y="174447"/>
                </a:lnTo>
                <a:lnTo>
                  <a:pt x="1255788" y="174358"/>
                </a:lnTo>
                <a:lnTo>
                  <a:pt x="1256792" y="174269"/>
                </a:lnTo>
                <a:lnTo>
                  <a:pt x="1261389" y="168783"/>
                </a:lnTo>
                <a:lnTo>
                  <a:pt x="1266190" y="165836"/>
                </a:lnTo>
                <a:lnTo>
                  <a:pt x="1271689" y="158991"/>
                </a:lnTo>
                <a:lnTo>
                  <a:pt x="1267129" y="153009"/>
                </a:lnTo>
                <a:lnTo>
                  <a:pt x="1273213" y="153454"/>
                </a:lnTo>
                <a:lnTo>
                  <a:pt x="1274267" y="153682"/>
                </a:lnTo>
                <a:lnTo>
                  <a:pt x="1274368" y="153530"/>
                </a:lnTo>
                <a:lnTo>
                  <a:pt x="1275270" y="153593"/>
                </a:lnTo>
                <a:lnTo>
                  <a:pt x="1276172" y="152247"/>
                </a:lnTo>
                <a:lnTo>
                  <a:pt x="1275638" y="145923"/>
                </a:lnTo>
                <a:lnTo>
                  <a:pt x="1273098" y="139763"/>
                </a:lnTo>
                <a:lnTo>
                  <a:pt x="1274787" y="135788"/>
                </a:lnTo>
                <a:lnTo>
                  <a:pt x="1277505" y="129197"/>
                </a:lnTo>
                <a:lnTo>
                  <a:pt x="1277759" y="121526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2116" y="4954282"/>
            <a:ext cx="1278255" cy="340995"/>
          </a:xfrm>
          <a:custGeom>
            <a:avLst/>
            <a:gdLst/>
            <a:ahLst/>
            <a:cxnLst/>
            <a:rect l="l" t="t" r="r" b="b"/>
            <a:pathLst>
              <a:path w="1278254" h="340995">
                <a:moveTo>
                  <a:pt x="1277759" y="121526"/>
                </a:moveTo>
                <a:lnTo>
                  <a:pt x="1276388" y="116547"/>
                </a:lnTo>
                <a:lnTo>
                  <a:pt x="1276045" y="115303"/>
                </a:lnTo>
                <a:lnTo>
                  <a:pt x="1272552" y="109220"/>
                </a:lnTo>
                <a:lnTo>
                  <a:pt x="1268107" y="104495"/>
                </a:lnTo>
                <a:lnTo>
                  <a:pt x="1260652" y="100025"/>
                </a:lnTo>
                <a:lnTo>
                  <a:pt x="1252994" y="95580"/>
                </a:lnTo>
                <a:lnTo>
                  <a:pt x="1251089" y="94462"/>
                </a:lnTo>
                <a:lnTo>
                  <a:pt x="1250403" y="94742"/>
                </a:lnTo>
                <a:lnTo>
                  <a:pt x="1250086" y="94551"/>
                </a:lnTo>
                <a:lnTo>
                  <a:pt x="1246670" y="95961"/>
                </a:lnTo>
                <a:lnTo>
                  <a:pt x="1243050" y="95135"/>
                </a:lnTo>
                <a:lnTo>
                  <a:pt x="1240942" y="94043"/>
                </a:lnTo>
                <a:lnTo>
                  <a:pt x="1238719" y="91681"/>
                </a:lnTo>
                <a:lnTo>
                  <a:pt x="1236700" y="91859"/>
                </a:lnTo>
                <a:lnTo>
                  <a:pt x="1235697" y="91935"/>
                </a:lnTo>
                <a:lnTo>
                  <a:pt x="1206119" y="86779"/>
                </a:lnTo>
                <a:lnTo>
                  <a:pt x="1196581" y="83756"/>
                </a:lnTo>
                <a:lnTo>
                  <a:pt x="1186789" y="80759"/>
                </a:lnTo>
                <a:lnTo>
                  <a:pt x="1167739" y="72161"/>
                </a:lnTo>
                <a:lnTo>
                  <a:pt x="1157935" y="69164"/>
                </a:lnTo>
                <a:lnTo>
                  <a:pt x="1140231" y="63004"/>
                </a:lnTo>
                <a:lnTo>
                  <a:pt x="1122629" y="58115"/>
                </a:lnTo>
                <a:lnTo>
                  <a:pt x="1116342" y="57365"/>
                </a:lnTo>
                <a:lnTo>
                  <a:pt x="1107630" y="55549"/>
                </a:lnTo>
                <a:lnTo>
                  <a:pt x="1103274" y="54648"/>
                </a:lnTo>
                <a:lnTo>
                  <a:pt x="1096886" y="52628"/>
                </a:lnTo>
                <a:lnTo>
                  <a:pt x="1086180" y="49707"/>
                </a:lnTo>
                <a:lnTo>
                  <a:pt x="1065034" y="42570"/>
                </a:lnTo>
                <a:lnTo>
                  <a:pt x="1054328" y="39649"/>
                </a:lnTo>
                <a:lnTo>
                  <a:pt x="1045705" y="36550"/>
                </a:lnTo>
                <a:lnTo>
                  <a:pt x="1037094" y="34721"/>
                </a:lnTo>
                <a:lnTo>
                  <a:pt x="1028192" y="31648"/>
                </a:lnTo>
                <a:lnTo>
                  <a:pt x="1019124" y="29857"/>
                </a:lnTo>
                <a:lnTo>
                  <a:pt x="1012875" y="27838"/>
                </a:lnTo>
                <a:lnTo>
                  <a:pt x="1006856" y="28346"/>
                </a:lnTo>
                <a:lnTo>
                  <a:pt x="1001623" y="26238"/>
                </a:lnTo>
                <a:lnTo>
                  <a:pt x="993940" y="23063"/>
                </a:lnTo>
                <a:lnTo>
                  <a:pt x="986650" y="21120"/>
                </a:lnTo>
                <a:lnTo>
                  <a:pt x="979449" y="17907"/>
                </a:lnTo>
                <a:lnTo>
                  <a:pt x="972439" y="15951"/>
                </a:lnTo>
                <a:lnTo>
                  <a:pt x="966673" y="12611"/>
                </a:lnTo>
                <a:lnTo>
                  <a:pt x="960742" y="10553"/>
                </a:lnTo>
                <a:lnTo>
                  <a:pt x="948385" y="6502"/>
                </a:lnTo>
                <a:lnTo>
                  <a:pt x="942035" y="3213"/>
                </a:lnTo>
                <a:lnTo>
                  <a:pt x="934694" y="0"/>
                </a:lnTo>
                <a:lnTo>
                  <a:pt x="933691" y="88"/>
                </a:lnTo>
                <a:lnTo>
                  <a:pt x="928662" y="508"/>
                </a:lnTo>
                <a:lnTo>
                  <a:pt x="906272" y="22783"/>
                </a:lnTo>
                <a:lnTo>
                  <a:pt x="906373" y="24053"/>
                </a:lnTo>
                <a:lnTo>
                  <a:pt x="907592" y="26504"/>
                </a:lnTo>
                <a:lnTo>
                  <a:pt x="908596" y="26416"/>
                </a:lnTo>
                <a:lnTo>
                  <a:pt x="908888" y="29997"/>
                </a:lnTo>
                <a:lnTo>
                  <a:pt x="903795" y="29362"/>
                </a:lnTo>
                <a:lnTo>
                  <a:pt x="903986" y="29756"/>
                </a:lnTo>
                <a:lnTo>
                  <a:pt x="901776" y="29540"/>
                </a:lnTo>
                <a:lnTo>
                  <a:pt x="905433" y="36880"/>
                </a:lnTo>
                <a:lnTo>
                  <a:pt x="905751" y="40678"/>
                </a:lnTo>
                <a:lnTo>
                  <a:pt x="908977" y="42951"/>
                </a:lnTo>
                <a:lnTo>
                  <a:pt x="909193" y="45478"/>
                </a:lnTo>
                <a:lnTo>
                  <a:pt x="911745" y="54406"/>
                </a:lnTo>
                <a:lnTo>
                  <a:pt x="912152" y="56705"/>
                </a:lnTo>
                <a:lnTo>
                  <a:pt x="920508" y="59817"/>
                </a:lnTo>
                <a:lnTo>
                  <a:pt x="928751" y="61683"/>
                </a:lnTo>
                <a:lnTo>
                  <a:pt x="936002" y="63614"/>
                </a:lnTo>
                <a:lnTo>
                  <a:pt x="936980" y="63538"/>
                </a:lnTo>
                <a:lnTo>
                  <a:pt x="942035" y="63119"/>
                </a:lnTo>
                <a:lnTo>
                  <a:pt x="949261" y="65049"/>
                </a:lnTo>
                <a:lnTo>
                  <a:pt x="952385" y="65570"/>
                </a:lnTo>
                <a:lnTo>
                  <a:pt x="960628" y="67919"/>
                </a:lnTo>
                <a:lnTo>
                  <a:pt x="962660" y="68262"/>
                </a:lnTo>
                <a:lnTo>
                  <a:pt x="964755" y="68846"/>
                </a:lnTo>
                <a:lnTo>
                  <a:pt x="967765" y="68592"/>
                </a:lnTo>
                <a:lnTo>
                  <a:pt x="968756" y="68516"/>
                </a:lnTo>
                <a:lnTo>
                  <a:pt x="970775" y="68338"/>
                </a:lnTo>
                <a:lnTo>
                  <a:pt x="971778" y="68262"/>
                </a:lnTo>
                <a:lnTo>
                  <a:pt x="974394" y="69316"/>
                </a:lnTo>
                <a:lnTo>
                  <a:pt x="973378" y="69392"/>
                </a:lnTo>
                <a:lnTo>
                  <a:pt x="976007" y="70446"/>
                </a:lnTo>
                <a:lnTo>
                  <a:pt x="980135" y="71374"/>
                </a:lnTo>
                <a:lnTo>
                  <a:pt x="985367" y="73482"/>
                </a:lnTo>
                <a:lnTo>
                  <a:pt x="1013447" y="82588"/>
                </a:lnTo>
                <a:lnTo>
                  <a:pt x="1044422" y="90182"/>
                </a:lnTo>
                <a:lnTo>
                  <a:pt x="1052855" y="93294"/>
                </a:lnTo>
                <a:lnTo>
                  <a:pt x="1068743" y="97053"/>
                </a:lnTo>
                <a:lnTo>
                  <a:pt x="1076617" y="100215"/>
                </a:lnTo>
                <a:lnTo>
                  <a:pt x="1084008" y="102146"/>
                </a:lnTo>
                <a:lnTo>
                  <a:pt x="1090853" y="104114"/>
                </a:lnTo>
                <a:lnTo>
                  <a:pt x="1097305" y="106121"/>
                </a:lnTo>
                <a:lnTo>
                  <a:pt x="1103464" y="106883"/>
                </a:lnTo>
                <a:lnTo>
                  <a:pt x="1102575" y="108229"/>
                </a:lnTo>
                <a:lnTo>
                  <a:pt x="1174877" y="102146"/>
                </a:lnTo>
                <a:lnTo>
                  <a:pt x="1087513" y="109499"/>
                </a:lnTo>
                <a:lnTo>
                  <a:pt x="1079373" y="108902"/>
                </a:lnTo>
                <a:lnTo>
                  <a:pt x="1024712" y="108407"/>
                </a:lnTo>
                <a:lnTo>
                  <a:pt x="976528" y="108635"/>
                </a:lnTo>
                <a:lnTo>
                  <a:pt x="960132" y="110020"/>
                </a:lnTo>
                <a:lnTo>
                  <a:pt x="928179" y="108877"/>
                </a:lnTo>
                <a:lnTo>
                  <a:pt x="927176" y="108966"/>
                </a:lnTo>
                <a:lnTo>
                  <a:pt x="900188" y="108813"/>
                </a:lnTo>
                <a:lnTo>
                  <a:pt x="899363" y="108762"/>
                </a:lnTo>
                <a:lnTo>
                  <a:pt x="898448" y="108813"/>
                </a:lnTo>
                <a:lnTo>
                  <a:pt x="862965" y="109270"/>
                </a:lnTo>
                <a:lnTo>
                  <a:pt x="845908" y="110705"/>
                </a:lnTo>
                <a:lnTo>
                  <a:pt x="783336" y="112141"/>
                </a:lnTo>
                <a:lnTo>
                  <a:pt x="782320" y="112229"/>
                </a:lnTo>
                <a:lnTo>
                  <a:pt x="774636" y="112877"/>
                </a:lnTo>
                <a:lnTo>
                  <a:pt x="766648" y="112280"/>
                </a:lnTo>
                <a:lnTo>
                  <a:pt x="752119" y="113512"/>
                </a:lnTo>
                <a:lnTo>
                  <a:pt x="688835" y="118821"/>
                </a:lnTo>
                <a:lnTo>
                  <a:pt x="680593" y="118237"/>
                </a:lnTo>
                <a:lnTo>
                  <a:pt x="664718" y="119583"/>
                </a:lnTo>
                <a:lnTo>
                  <a:pt x="656691" y="121526"/>
                </a:lnTo>
                <a:lnTo>
                  <a:pt x="584390" y="127609"/>
                </a:lnTo>
                <a:lnTo>
                  <a:pt x="583387" y="127698"/>
                </a:lnTo>
                <a:lnTo>
                  <a:pt x="572071" y="129921"/>
                </a:lnTo>
                <a:lnTo>
                  <a:pt x="549757" y="131800"/>
                </a:lnTo>
                <a:lnTo>
                  <a:pt x="548754" y="131876"/>
                </a:lnTo>
                <a:lnTo>
                  <a:pt x="537451" y="134112"/>
                </a:lnTo>
                <a:lnTo>
                  <a:pt x="532485" y="134531"/>
                </a:lnTo>
                <a:lnTo>
                  <a:pt x="526364" y="135039"/>
                </a:lnTo>
                <a:lnTo>
                  <a:pt x="525386" y="135115"/>
                </a:lnTo>
                <a:lnTo>
                  <a:pt x="502373" y="138328"/>
                </a:lnTo>
                <a:lnTo>
                  <a:pt x="502208" y="138341"/>
                </a:lnTo>
                <a:lnTo>
                  <a:pt x="500532" y="138684"/>
                </a:lnTo>
                <a:lnTo>
                  <a:pt x="490423" y="140614"/>
                </a:lnTo>
                <a:lnTo>
                  <a:pt x="449249" y="144081"/>
                </a:lnTo>
                <a:lnTo>
                  <a:pt x="448246" y="144157"/>
                </a:lnTo>
                <a:lnTo>
                  <a:pt x="442442" y="147193"/>
                </a:lnTo>
                <a:lnTo>
                  <a:pt x="417588" y="149288"/>
                </a:lnTo>
                <a:lnTo>
                  <a:pt x="404279" y="150406"/>
                </a:lnTo>
                <a:lnTo>
                  <a:pt x="403275" y="150495"/>
                </a:lnTo>
                <a:lnTo>
                  <a:pt x="400723" y="150939"/>
                </a:lnTo>
                <a:lnTo>
                  <a:pt x="384225" y="153365"/>
                </a:lnTo>
                <a:lnTo>
                  <a:pt x="328091" y="162966"/>
                </a:lnTo>
                <a:lnTo>
                  <a:pt x="324472" y="163499"/>
                </a:lnTo>
                <a:lnTo>
                  <a:pt x="274472" y="170243"/>
                </a:lnTo>
                <a:lnTo>
                  <a:pt x="263118" y="172478"/>
                </a:lnTo>
                <a:lnTo>
                  <a:pt x="252120" y="173405"/>
                </a:lnTo>
                <a:lnTo>
                  <a:pt x="229387" y="177863"/>
                </a:lnTo>
                <a:lnTo>
                  <a:pt x="228600" y="177927"/>
                </a:lnTo>
                <a:lnTo>
                  <a:pt x="217398" y="180149"/>
                </a:lnTo>
                <a:lnTo>
                  <a:pt x="216839" y="180327"/>
                </a:lnTo>
                <a:lnTo>
                  <a:pt x="183845" y="186791"/>
                </a:lnTo>
                <a:lnTo>
                  <a:pt x="182841" y="186880"/>
                </a:lnTo>
                <a:lnTo>
                  <a:pt x="168744" y="190614"/>
                </a:lnTo>
                <a:lnTo>
                  <a:pt x="140335" y="195554"/>
                </a:lnTo>
                <a:lnTo>
                  <a:pt x="126238" y="199288"/>
                </a:lnTo>
                <a:lnTo>
                  <a:pt x="86741" y="206438"/>
                </a:lnTo>
                <a:lnTo>
                  <a:pt x="73545" y="210096"/>
                </a:lnTo>
                <a:lnTo>
                  <a:pt x="13144" y="225374"/>
                </a:lnTo>
                <a:lnTo>
                  <a:pt x="7213" y="227152"/>
                </a:lnTo>
                <a:lnTo>
                  <a:pt x="2209" y="227571"/>
                </a:lnTo>
                <a:lnTo>
                  <a:pt x="2146" y="228663"/>
                </a:lnTo>
                <a:lnTo>
                  <a:pt x="1308" y="228917"/>
                </a:lnTo>
                <a:lnTo>
                  <a:pt x="368" y="241744"/>
                </a:lnTo>
                <a:lnTo>
                  <a:pt x="0" y="249415"/>
                </a:lnTo>
                <a:lnTo>
                  <a:pt x="4978" y="260464"/>
                </a:lnTo>
                <a:lnTo>
                  <a:pt x="9626" y="267728"/>
                </a:lnTo>
                <a:lnTo>
                  <a:pt x="14757" y="268566"/>
                </a:lnTo>
                <a:lnTo>
                  <a:pt x="22098" y="271767"/>
                </a:lnTo>
                <a:lnTo>
                  <a:pt x="22860" y="271589"/>
                </a:lnTo>
                <a:lnTo>
                  <a:pt x="23114" y="271691"/>
                </a:lnTo>
                <a:lnTo>
                  <a:pt x="31140" y="271018"/>
                </a:lnTo>
                <a:lnTo>
                  <a:pt x="47244" y="267106"/>
                </a:lnTo>
                <a:lnTo>
                  <a:pt x="63715" y="264452"/>
                </a:lnTo>
                <a:lnTo>
                  <a:pt x="71882" y="262483"/>
                </a:lnTo>
                <a:lnTo>
                  <a:pt x="114642" y="253796"/>
                </a:lnTo>
                <a:lnTo>
                  <a:pt x="123698" y="251764"/>
                </a:lnTo>
                <a:lnTo>
                  <a:pt x="132105" y="251053"/>
                </a:lnTo>
                <a:lnTo>
                  <a:pt x="133108" y="250964"/>
                </a:lnTo>
                <a:lnTo>
                  <a:pt x="188201" y="238683"/>
                </a:lnTo>
                <a:lnTo>
                  <a:pt x="195605" y="236791"/>
                </a:lnTo>
                <a:lnTo>
                  <a:pt x="200736" y="236359"/>
                </a:lnTo>
                <a:lnTo>
                  <a:pt x="210693" y="235521"/>
                </a:lnTo>
                <a:lnTo>
                  <a:pt x="218122" y="233616"/>
                </a:lnTo>
                <a:lnTo>
                  <a:pt x="230822" y="231279"/>
                </a:lnTo>
                <a:lnTo>
                  <a:pt x="256108" y="225323"/>
                </a:lnTo>
                <a:lnTo>
                  <a:pt x="320598" y="213525"/>
                </a:lnTo>
                <a:lnTo>
                  <a:pt x="367360" y="204495"/>
                </a:lnTo>
                <a:lnTo>
                  <a:pt x="373049" y="204025"/>
                </a:lnTo>
                <a:lnTo>
                  <a:pt x="379183" y="203504"/>
                </a:lnTo>
                <a:lnTo>
                  <a:pt x="379336" y="203492"/>
                </a:lnTo>
                <a:lnTo>
                  <a:pt x="380746" y="203365"/>
                </a:lnTo>
                <a:lnTo>
                  <a:pt x="406476" y="199936"/>
                </a:lnTo>
                <a:lnTo>
                  <a:pt x="420484" y="198755"/>
                </a:lnTo>
                <a:lnTo>
                  <a:pt x="421487" y="198666"/>
                </a:lnTo>
                <a:lnTo>
                  <a:pt x="444601" y="192900"/>
                </a:lnTo>
                <a:lnTo>
                  <a:pt x="459346" y="191668"/>
                </a:lnTo>
                <a:lnTo>
                  <a:pt x="468464" y="192163"/>
                </a:lnTo>
                <a:lnTo>
                  <a:pt x="483298" y="190919"/>
                </a:lnTo>
                <a:lnTo>
                  <a:pt x="484860" y="190779"/>
                </a:lnTo>
                <a:lnTo>
                  <a:pt x="498716" y="188353"/>
                </a:lnTo>
                <a:lnTo>
                  <a:pt x="505523" y="187769"/>
                </a:lnTo>
                <a:lnTo>
                  <a:pt x="530301" y="185686"/>
                </a:lnTo>
                <a:lnTo>
                  <a:pt x="538657" y="184988"/>
                </a:lnTo>
                <a:lnTo>
                  <a:pt x="546608" y="183045"/>
                </a:lnTo>
                <a:lnTo>
                  <a:pt x="552729" y="182524"/>
                </a:lnTo>
                <a:lnTo>
                  <a:pt x="554494" y="182372"/>
                </a:lnTo>
                <a:lnTo>
                  <a:pt x="569468" y="178574"/>
                </a:lnTo>
                <a:lnTo>
                  <a:pt x="586486" y="177139"/>
                </a:lnTo>
                <a:lnTo>
                  <a:pt x="607631" y="175361"/>
                </a:lnTo>
                <a:lnTo>
                  <a:pt x="615442" y="172148"/>
                </a:lnTo>
                <a:lnTo>
                  <a:pt x="629259" y="170992"/>
                </a:lnTo>
                <a:lnTo>
                  <a:pt x="630262" y="170903"/>
                </a:lnTo>
                <a:lnTo>
                  <a:pt x="629259" y="170992"/>
                </a:lnTo>
                <a:lnTo>
                  <a:pt x="642912" y="171119"/>
                </a:lnTo>
                <a:lnTo>
                  <a:pt x="664756" y="169278"/>
                </a:lnTo>
                <a:lnTo>
                  <a:pt x="694994" y="168008"/>
                </a:lnTo>
                <a:lnTo>
                  <a:pt x="703973" y="167259"/>
                </a:lnTo>
                <a:lnTo>
                  <a:pt x="711060" y="166662"/>
                </a:lnTo>
                <a:lnTo>
                  <a:pt x="719201" y="167246"/>
                </a:lnTo>
                <a:lnTo>
                  <a:pt x="735266" y="165900"/>
                </a:lnTo>
                <a:lnTo>
                  <a:pt x="743407" y="166484"/>
                </a:lnTo>
                <a:lnTo>
                  <a:pt x="752551" y="166992"/>
                </a:lnTo>
                <a:lnTo>
                  <a:pt x="861034" y="157873"/>
                </a:lnTo>
                <a:lnTo>
                  <a:pt x="867130" y="158623"/>
                </a:lnTo>
                <a:lnTo>
                  <a:pt x="881405" y="159969"/>
                </a:lnTo>
                <a:lnTo>
                  <a:pt x="887069" y="159499"/>
                </a:lnTo>
                <a:lnTo>
                  <a:pt x="892632" y="159778"/>
                </a:lnTo>
                <a:lnTo>
                  <a:pt x="895565" y="160058"/>
                </a:lnTo>
                <a:lnTo>
                  <a:pt x="929716" y="157187"/>
                </a:lnTo>
                <a:lnTo>
                  <a:pt x="987374" y="157429"/>
                </a:lnTo>
                <a:lnTo>
                  <a:pt x="1026960" y="159194"/>
                </a:lnTo>
                <a:lnTo>
                  <a:pt x="1027899" y="159118"/>
                </a:lnTo>
                <a:lnTo>
                  <a:pt x="1034542" y="158572"/>
                </a:lnTo>
                <a:lnTo>
                  <a:pt x="1057414" y="160464"/>
                </a:lnTo>
                <a:lnTo>
                  <a:pt x="1058443" y="160388"/>
                </a:lnTo>
                <a:lnTo>
                  <a:pt x="1067384" y="160896"/>
                </a:lnTo>
                <a:lnTo>
                  <a:pt x="1081773" y="160769"/>
                </a:lnTo>
                <a:lnTo>
                  <a:pt x="1091869" y="161378"/>
                </a:lnTo>
                <a:lnTo>
                  <a:pt x="1154988" y="166268"/>
                </a:lnTo>
                <a:lnTo>
                  <a:pt x="1155941" y="166192"/>
                </a:lnTo>
                <a:lnTo>
                  <a:pt x="1159103" y="167208"/>
                </a:lnTo>
                <a:lnTo>
                  <a:pt x="1161224" y="168300"/>
                </a:lnTo>
                <a:lnTo>
                  <a:pt x="1161542" y="172097"/>
                </a:lnTo>
                <a:lnTo>
                  <a:pt x="1160957" y="177241"/>
                </a:lnTo>
                <a:lnTo>
                  <a:pt x="1159065" y="178676"/>
                </a:lnTo>
                <a:lnTo>
                  <a:pt x="1151750" y="185661"/>
                </a:lnTo>
                <a:lnTo>
                  <a:pt x="1143952" y="191414"/>
                </a:lnTo>
                <a:lnTo>
                  <a:pt x="1136269" y="198437"/>
                </a:lnTo>
                <a:lnTo>
                  <a:pt x="1128839" y="204152"/>
                </a:lnTo>
                <a:lnTo>
                  <a:pt x="1120940" y="211188"/>
                </a:lnTo>
                <a:lnTo>
                  <a:pt x="1116317" y="214833"/>
                </a:lnTo>
                <a:lnTo>
                  <a:pt x="1113358" y="216928"/>
                </a:lnTo>
                <a:lnTo>
                  <a:pt x="1111237" y="218833"/>
                </a:lnTo>
                <a:lnTo>
                  <a:pt x="1104633" y="224040"/>
                </a:lnTo>
                <a:lnTo>
                  <a:pt x="1094879" y="232740"/>
                </a:lnTo>
                <a:lnTo>
                  <a:pt x="1092923" y="233946"/>
                </a:lnTo>
                <a:lnTo>
                  <a:pt x="1087208" y="238252"/>
                </a:lnTo>
                <a:lnTo>
                  <a:pt x="1081506" y="242544"/>
                </a:lnTo>
                <a:lnTo>
                  <a:pt x="1078598" y="244678"/>
                </a:lnTo>
                <a:lnTo>
                  <a:pt x="1074547" y="246964"/>
                </a:lnTo>
                <a:lnTo>
                  <a:pt x="1061720" y="256362"/>
                </a:lnTo>
                <a:lnTo>
                  <a:pt x="1057821" y="258559"/>
                </a:lnTo>
                <a:lnTo>
                  <a:pt x="1049972" y="264325"/>
                </a:lnTo>
                <a:lnTo>
                  <a:pt x="1037285" y="274307"/>
                </a:lnTo>
                <a:lnTo>
                  <a:pt x="1032344" y="286194"/>
                </a:lnTo>
                <a:lnTo>
                  <a:pt x="1032510" y="300202"/>
                </a:lnTo>
                <a:lnTo>
                  <a:pt x="1035037" y="315277"/>
                </a:lnTo>
                <a:lnTo>
                  <a:pt x="1035354" y="319074"/>
                </a:lnTo>
                <a:lnTo>
                  <a:pt x="1034783" y="324218"/>
                </a:lnTo>
                <a:lnTo>
                  <a:pt x="1037005" y="326580"/>
                </a:lnTo>
                <a:lnTo>
                  <a:pt x="1040650" y="333921"/>
                </a:lnTo>
                <a:lnTo>
                  <a:pt x="1048105" y="338391"/>
                </a:lnTo>
                <a:lnTo>
                  <a:pt x="1060373" y="339915"/>
                </a:lnTo>
                <a:lnTo>
                  <a:pt x="1065504" y="340753"/>
                </a:lnTo>
                <a:lnTo>
                  <a:pt x="1067701" y="339090"/>
                </a:lnTo>
                <a:lnTo>
                  <a:pt x="1074331" y="337464"/>
                </a:lnTo>
                <a:lnTo>
                  <a:pt x="1084414" y="325145"/>
                </a:lnTo>
                <a:lnTo>
                  <a:pt x="1091018" y="319493"/>
                </a:lnTo>
                <a:lnTo>
                  <a:pt x="1092492" y="312991"/>
                </a:lnTo>
                <a:lnTo>
                  <a:pt x="1095197" y="303847"/>
                </a:lnTo>
                <a:lnTo>
                  <a:pt x="1112240" y="283298"/>
                </a:lnTo>
                <a:lnTo>
                  <a:pt x="1115072" y="280619"/>
                </a:lnTo>
                <a:lnTo>
                  <a:pt x="1117269" y="279044"/>
                </a:lnTo>
                <a:lnTo>
                  <a:pt x="1123784" y="274675"/>
                </a:lnTo>
                <a:lnTo>
                  <a:pt x="1130477" y="270294"/>
                </a:lnTo>
                <a:lnTo>
                  <a:pt x="1134198" y="267055"/>
                </a:lnTo>
                <a:lnTo>
                  <a:pt x="1137970" y="264566"/>
                </a:lnTo>
                <a:lnTo>
                  <a:pt x="1147076" y="257429"/>
                </a:lnTo>
                <a:lnTo>
                  <a:pt x="1164793" y="241909"/>
                </a:lnTo>
                <a:lnTo>
                  <a:pt x="1173899" y="234772"/>
                </a:lnTo>
                <a:lnTo>
                  <a:pt x="1180096" y="229158"/>
                </a:lnTo>
                <a:lnTo>
                  <a:pt x="1183970" y="225983"/>
                </a:lnTo>
                <a:lnTo>
                  <a:pt x="1185570" y="224878"/>
                </a:lnTo>
                <a:lnTo>
                  <a:pt x="1187577" y="223024"/>
                </a:lnTo>
                <a:lnTo>
                  <a:pt x="1192212" y="219214"/>
                </a:lnTo>
                <a:lnTo>
                  <a:pt x="1198410" y="213601"/>
                </a:lnTo>
                <a:lnTo>
                  <a:pt x="1205369" y="207911"/>
                </a:lnTo>
                <a:lnTo>
                  <a:pt x="1212138" y="200977"/>
                </a:lnTo>
                <a:lnTo>
                  <a:pt x="1219187" y="195275"/>
                </a:lnTo>
                <a:lnTo>
                  <a:pt x="1226718" y="189547"/>
                </a:lnTo>
                <a:lnTo>
                  <a:pt x="1228598" y="187871"/>
                </a:lnTo>
                <a:lnTo>
                  <a:pt x="1230528" y="186677"/>
                </a:lnTo>
                <a:lnTo>
                  <a:pt x="1238402" y="184746"/>
                </a:lnTo>
                <a:lnTo>
                  <a:pt x="1239456" y="184658"/>
                </a:lnTo>
                <a:lnTo>
                  <a:pt x="1245273" y="181622"/>
                </a:lnTo>
                <a:lnTo>
                  <a:pt x="1247178" y="180187"/>
                </a:lnTo>
                <a:lnTo>
                  <a:pt x="1250073" y="178663"/>
                </a:lnTo>
                <a:lnTo>
                  <a:pt x="1253883" y="175793"/>
                </a:lnTo>
                <a:lnTo>
                  <a:pt x="1254785" y="174447"/>
                </a:lnTo>
                <a:lnTo>
                  <a:pt x="1255788" y="174358"/>
                </a:lnTo>
                <a:lnTo>
                  <a:pt x="1256792" y="174269"/>
                </a:lnTo>
                <a:lnTo>
                  <a:pt x="1261389" y="168795"/>
                </a:lnTo>
                <a:lnTo>
                  <a:pt x="1266190" y="165836"/>
                </a:lnTo>
                <a:lnTo>
                  <a:pt x="1271689" y="159004"/>
                </a:lnTo>
                <a:lnTo>
                  <a:pt x="1267129" y="153009"/>
                </a:lnTo>
                <a:lnTo>
                  <a:pt x="1273276" y="153466"/>
                </a:lnTo>
                <a:lnTo>
                  <a:pt x="1274267" y="153682"/>
                </a:lnTo>
                <a:lnTo>
                  <a:pt x="1274356" y="153543"/>
                </a:lnTo>
                <a:lnTo>
                  <a:pt x="1275270" y="153606"/>
                </a:lnTo>
                <a:lnTo>
                  <a:pt x="1276172" y="152247"/>
                </a:lnTo>
                <a:lnTo>
                  <a:pt x="1275638" y="145923"/>
                </a:lnTo>
                <a:lnTo>
                  <a:pt x="1273098" y="139763"/>
                </a:lnTo>
                <a:lnTo>
                  <a:pt x="1274787" y="135801"/>
                </a:lnTo>
                <a:lnTo>
                  <a:pt x="1277505" y="129197"/>
                </a:lnTo>
                <a:lnTo>
                  <a:pt x="1277759" y="121526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32116" y="5982144"/>
            <a:ext cx="1278255" cy="340995"/>
          </a:xfrm>
          <a:custGeom>
            <a:avLst/>
            <a:gdLst/>
            <a:ahLst/>
            <a:cxnLst/>
            <a:rect l="l" t="t" r="r" b="b"/>
            <a:pathLst>
              <a:path w="1278254" h="340995">
                <a:moveTo>
                  <a:pt x="1277759" y="121526"/>
                </a:moveTo>
                <a:lnTo>
                  <a:pt x="1276388" y="116547"/>
                </a:lnTo>
                <a:lnTo>
                  <a:pt x="1276045" y="115290"/>
                </a:lnTo>
                <a:lnTo>
                  <a:pt x="1272552" y="109220"/>
                </a:lnTo>
                <a:lnTo>
                  <a:pt x="1268107" y="104495"/>
                </a:lnTo>
                <a:lnTo>
                  <a:pt x="1260652" y="100025"/>
                </a:lnTo>
                <a:lnTo>
                  <a:pt x="1252994" y="95567"/>
                </a:lnTo>
                <a:lnTo>
                  <a:pt x="1251089" y="94449"/>
                </a:lnTo>
                <a:lnTo>
                  <a:pt x="1250403" y="94742"/>
                </a:lnTo>
                <a:lnTo>
                  <a:pt x="1250086" y="94538"/>
                </a:lnTo>
                <a:lnTo>
                  <a:pt x="1246644" y="95948"/>
                </a:lnTo>
                <a:lnTo>
                  <a:pt x="1243050" y="95135"/>
                </a:lnTo>
                <a:lnTo>
                  <a:pt x="1240942" y="94030"/>
                </a:lnTo>
                <a:lnTo>
                  <a:pt x="1238719" y="91668"/>
                </a:lnTo>
                <a:lnTo>
                  <a:pt x="1236700" y="91846"/>
                </a:lnTo>
                <a:lnTo>
                  <a:pt x="1235697" y="91922"/>
                </a:lnTo>
                <a:lnTo>
                  <a:pt x="1206119" y="86766"/>
                </a:lnTo>
                <a:lnTo>
                  <a:pt x="1196581" y="83743"/>
                </a:lnTo>
                <a:lnTo>
                  <a:pt x="1186789" y="80746"/>
                </a:lnTo>
                <a:lnTo>
                  <a:pt x="1167739" y="72148"/>
                </a:lnTo>
                <a:lnTo>
                  <a:pt x="1157935" y="69151"/>
                </a:lnTo>
                <a:lnTo>
                  <a:pt x="1140231" y="62992"/>
                </a:lnTo>
                <a:lnTo>
                  <a:pt x="1122629" y="58102"/>
                </a:lnTo>
                <a:lnTo>
                  <a:pt x="1116342" y="57365"/>
                </a:lnTo>
                <a:lnTo>
                  <a:pt x="1107630" y="55549"/>
                </a:lnTo>
                <a:lnTo>
                  <a:pt x="1103274" y="54635"/>
                </a:lnTo>
                <a:lnTo>
                  <a:pt x="1096886" y="52628"/>
                </a:lnTo>
                <a:lnTo>
                  <a:pt x="1086180" y="49707"/>
                </a:lnTo>
                <a:lnTo>
                  <a:pt x="1065034" y="42557"/>
                </a:lnTo>
                <a:lnTo>
                  <a:pt x="1054328" y="39636"/>
                </a:lnTo>
                <a:lnTo>
                  <a:pt x="1045705" y="36537"/>
                </a:lnTo>
                <a:lnTo>
                  <a:pt x="1037094" y="34709"/>
                </a:lnTo>
                <a:lnTo>
                  <a:pt x="1028192" y="31635"/>
                </a:lnTo>
                <a:lnTo>
                  <a:pt x="1019124" y="29857"/>
                </a:lnTo>
                <a:lnTo>
                  <a:pt x="1012875" y="27825"/>
                </a:lnTo>
                <a:lnTo>
                  <a:pt x="1006856" y="28333"/>
                </a:lnTo>
                <a:lnTo>
                  <a:pt x="1001623" y="26225"/>
                </a:lnTo>
                <a:lnTo>
                  <a:pt x="993940" y="23050"/>
                </a:lnTo>
                <a:lnTo>
                  <a:pt x="986650" y="21120"/>
                </a:lnTo>
                <a:lnTo>
                  <a:pt x="979449" y="17894"/>
                </a:lnTo>
                <a:lnTo>
                  <a:pt x="972439" y="15938"/>
                </a:lnTo>
                <a:lnTo>
                  <a:pt x="966673" y="12598"/>
                </a:lnTo>
                <a:lnTo>
                  <a:pt x="960742" y="10553"/>
                </a:lnTo>
                <a:lnTo>
                  <a:pt x="948385" y="6489"/>
                </a:lnTo>
                <a:lnTo>
                  <a:pt x="942035" y="3200"/>
                </a:lnTo>
                <a:lnTo>
                  <a:pt x="934694" y="0"/>
                </a:lnTo>
                <a:lnTo>
                  <a:pt x="933704" y="88"/>
                </a:lnTo>
                <a:lnTo>
                  <a:pt x="928662" y="508"/>
                </a:lnTo>
                <a:lnTo>
                  <a:pt x="906272" y="22783"/>
                </a:lnTo>
                <a:lnTo>
                  <a:pt x="906373" y="24041"/>
                </a:lnTo>
                <a:lnTo>
                  <a:pt x="907592" y="26492"/>
                </a:lnTo>
                <a:lnTo>
                  <a:pt x="908596" y="26403"/>
                </a:lnTo>
                <a:lnTo>
                  <a:pt x="908888" y="29997"/>
                </a:lnTo>
                <a:lnTo>
                  <a:pt x="903795" y="29362"/>
                </a:lnTo>
                <a:lnTo>
                  <a:pt x="903973" y="29743"/>
                </a:lnTo>
                <a:lnTo>
                  <a:pt x="901776" y="29527"/>
                </a:lnTo>
                <a:lnTo>
                  <a:pt x="905433" y="36868"/>
                </a:lnTo>
                <a:lnTo>
                  <a:pt x="905751" y="40665"/>
                </a:lnTo>
                <a:lnTo>
                  <a:pt x="908977" y="42938"/>
                </a:lnTo>
                <a:lnTo>
                  <a:pt x="909193" y="45478"/>
                </a:lnTo>
                <a:lnTo>
                  <a:pt x="911758" y="54419"/>
                </a:lnTo>
                <a:lnTo>
                  <a:pt x="912152" y="56692"/>
                </a:lnTo>
                <a:lnTo>
                  <a:pt x="920508" y="59817"/>
                </a:lnTo>
                <a:lnTo>
                  <a:pt x="928751" y="61671"/>
                </a:lnTo>
                <a:lnTo>
                  <a:pt x="936002" y="63614"/>
                </a:lnTo>
                <a:lnTo>
                  <a:pt x="942022" y="63106"/>
                </a:lnTo>
                <a:lnTo>
                  <a:pt x="949261" y="65049"/>
                </a:lnTo>
                <a:lnTo>
                  <a:pt x="952347" y="65557"/>
                </a:lnTo>
                <a:lnTo>
                  <a:pt x="960628" y="67906"/>
                </a:lnTo>
                <a:lnTo>
                  <a:pt x="962698" y="68262"/>
                </a:lnTo>
                <a:lnTo>
                  <a:pt x="964755" y="68834"/>
                </a:lnTo>
                <a:lnTo>
                  <a:pt x="965720" y="68757"/>
                </a:lnTo>
                <a:lnTo>
                  <a:pt x="967765" y="68580"/>
                </a:lnTo>
                <a:lnTo>
                  <a:pt x="968768" y="68503"/>
                </a:lnTo>
                <a:lnTo>
                  <a:pt x="970775" y="68326"/>
                </a:lnTo>
                <a:lnTo>
                  <a:pt x="971778" y="68262"/>
                </a:lnTo>
                <a:lnTo>
                  <a:pt x="974394" y="69316"/>
                </a:lnTo>
                <a:lnTo>
                  <a:pt x="973404" y="69392"/>
                </a:lnTo>
                <a:lnTo>
                  <a:pt x="976007" y="70434"/>
                </a:lnTo>
                <a:lnTo>
                  <a:pt x="980135" y="71374"/>
                </a:lnTo>
                <a:lnTo>
                  <a:pt x="985367" y="73482"/>
                </a:lnTo>
                <a:lnTo>
                  <a:pt x="1013447" y="82588"/>
                </a:lnTo>
                <a:lnTo>
                  <a:pt x="1044422" y="90170"/>
                </a:lnTo>
                <a:lnTo>
                  <a:pt x="1052855" y="93294"/>
                </a:lnTo>
                <a:lnTo>
                  <a:pt x="1068743" y="97053"/>
                </a:lnTo>
                <a:lnTo>
                  <a:pt x="1076617" y="100215"/>
                </a:lnTo>
                <a:lnTo>
                  <a:pt x="1084008" y="102133"/>
                </a:lnTo>
                <a:lnTo>
                  <a:pt x="1090853" y="104114"/>
                </a:lnTo>
                <a:lnTo>
                  <a:pt x="1097305" y="106121"/>
                </a:lnTo>
                <a:lnTo>
                  <a:pt x="1103464" y="106870"/>
                </a:lnTo>
                <a:lnTo>
                  <a:pt x="1102575" y="108229"/>
                </a:lnTo>
                <a:lnTo>
                  <a:pt x="1087513" y="109486"/>
                </a:lnTo>
                <a:lnTo>
                  <a:pt x="1079373" y="108902"/>
                </a:lnTo>
                <a:lnTo>
                  <a:pt x="1024712" y="108407"/>
                </a:lnTo>
                <a:lnTo>
                  <a:pt x="976528" y="108635"/>
                </a:lnTo>
                <a:lnTo>
                  <a:pt x="960132" y="110007"/>
                </a:lnTo>
                <a:lnTo>
                  <a:pt x="928179" y="108877"/>
                </a:lnTo>
                <a:lnTo>
                  <a:pt x="927176" y="108966"/>
                </a:lnTo>
                <a:lnTo>
                  <a:pt x="900188" y="108800"/>
                </a:lnTo>
                <a:lnTo>
                  <a:pt x="899363" y="108750"/>
                </a:lnTo>
                <a:lnTo>
                  <a:pt x="898448" y="108800"/>
                </a:lnTo>
                <a:lnTo>
                  <a:pt x="862965" y="109258"/>
                </a:lnTo>
                <a:lnTo>
                  <a:pt x="845908" y="110693"/>
                </a:lnTo>
                <a:lnTo>
                  <a:pt x="783336" y="112141"/>
                </a:lnTo>
                <a:lnTo>
                  <a:pt x="782320" y="112229"/>
                </a:lnTo>
                <a:lnTo>
                  <a:pt x="680948" y="120764"/>
                </a:lnTo>
                <a:lnTo>
                  <a:pt x="759891" y="114109"/>
                </a:lnTo>
                <a:lnTo>
                  <a:pt x="774636" y="112864"/>
                </a:lnTo>
                <a:lnTo>
                  <a:pt x="766648" y="112268"/>
                </a:lnTo>
                <a:lnTo>
                  <a:pt x="752119" y="113499"/>
                </a:lnTo>
                <a:lnTo>
                  <a:pt x="688835" y="118821"/>
                </a:lnTo>
                <a:lnTo>
                  <a:pt x="680593" y="118237"/>
                </a:lnTo>
                <a:lnTo>
                  <a:pt x="664718" y="119570"/>
                </a:lnTo>
                <a:lnTo>
                  <a:pt x="656691" y="121513"/>
                </a:lnTo>
                <a:lnTo>
                  <a:pt x="584390" y="127596"/>
                </a:lnTo>
                <a:lnTo>
                  <a:pt x="583387" y="127685"/>
                </a:lnTo>
                <a:lnTo>
                  <a:pt x="572109" y="129908"/>
                </a:lnTo>
                <a:lnTo>
                  <a:pt x="549757" y="131787"/>
                </a:lnTo>
                <a:lnTo>
                  <a:pt x="548754" y="131876"/>
                </a:lnTo>
                <a:lnTo>
                  <a:pt x="537413" y="134099"/>
                </a:lnTo>
                <a:lnTo>
                  <a:pt x="531469" y="134607"/>
                </a:lnTo>
                <a:lnTo>
                  <a:pt x="526364" y="135026"/>
                </a:lnTo>
                <a:lnTo>
                  <a:pt x="526237" y="135051"/>
                </a:lnTo>
                <a:lnTo>
                  <a:pt x="525386" y="135115"/>
                </a:lnTo>
                <a:lnTo>
                  <a:pt x="502373" y="138328"/>
                </a:lnTo>
                <a:lnTo>
                  <a:pt x="502208" y="138341"/>
                </a:lnTo>
                <a:lnTo>
                  <a:pt x="500684" y="138658"/>
                </a:lnTo>
                <a:lnTo>
                  <a:pt x="490423" y="140601"/>
                </a:lnTo>
                <a:lnTo>
                  <a:pt x="474560" y="141947"/>
                </a:lnTo>
                <a:lnTo>
                  <a:pt x="449249" y="144068"/>
                </a:lnTo>
                <a:lnTo>
                  <a:pt x="448246" y="144157"/>
                </a:lnTo>
                <a:lnTo>
                  <a:pt x="442442" y="147193"/>
                </a:lnTo>
                <a:lnTo>
                  <a:pt x="429133" y="148323"/>
                </a:lnTo>
                <a:lnTo>
                  <a:pt x="404279" y="150406"/>
                </a:lnTo>
                <a:lnTo>
                  <a:pt x="403275" y="150482"/>
                </a:lnTo>
                <a:lnTo>
                  <a:pt x="400202" y="151015"/>
                </a:lnTo>
                <a:lnTo>
                  <a:pt x="384225" y="153365"/>
                </a:lnTo>
                <a:lnTo>
                  <a:pt x="328015" y="162966"/>
                </a:lnTo>
                <a:lnTo>
                  <a:pt x="324472" y="163487"/>
                </a:lnTo>
                <a:lnTo>
                  <a:pt x="274472" y="170243"/>
                </a:lnTo>
                <a:lnTo>
                  <a:pt x="263093" y="172491"/>
                </a:lnTo>
                <a:lnTo>
                  <a:pt x="252120" y="173393"/>
                </a:lnTo>
                <a:lnTo>
                  <a:pt x="229323" y="177876"/>
                </a:lnTo>
                <a:lnTo>
                  <a:pt x="228600" y="177927"/>
                </a:lnTo>
                <a:lnTo>
                  <a:pt x="217398" y="180136"/>
                </a:lnTo>
                <a:lnTo>
                  <a:pt x="216789" y="180327"/>
                </a:lnTo>
                <a:lnTo>
                  <a:pt x="183908" y="186778"/>
                </a:lnTo>
                <a:lnTo>
                  <a:pt x="182841" y="186867"/>
                </a:lnTo>
                <a:lnTo>
                  <a:pt x="168744" y="190601"/>
                </a:lnTo>
                <a:lnTo>
                  <a:pt x="140335" y="195541"/>
                </a:lnTo>
                <a:lnTo>
                  <a:pt x="126238" y="199275"/>
                </a:lnTo>
                <a:lnTo>
                  <a:pt x="86741" y="206425"/>
                </a:lnTo>
                <a:lnTo>
                  <a:pt x="73545" y="210083"/>
                </a:lnTo>
                <a:lnTo>
                  <a:pt x="13144" y="225361"/>
                </a:lnTo>
                <a:lnTo>
                  <a:pt x="7213" y="227139"/>
                </a:lnTo>
                <a:lnTo>
                  <a:pt x="2209" y="227558"/>
                </a:lnTo>
                <a:lnTo>
                  <a:pt x="2146" y="228650"/>
                </a:lnTo>
                <a:lnTo>
                  <a:pt x="1308" y="228904"/>
                </a:lnTo>
                <a:lnTo>
                  <a:pt x="368" y="241731"/>
                </a:lnTo>
                <a:lnTo>
                  <a:pt x="0" y="249415"/>
                </a:lnTo>
                <a:lnTo>
                  <a:pt x="4978" y="260464"/>
                </a:lnTo>
                <a:lnTo>
                  <a:pt x="9626" y="267716"/>
                </a:lnTo>
                <a:lnTo>
                  <a:pt x="14757" y="268566"/>
                </a:lnTo>
                <a:lnTo>
                  <a:pt x="22098" y="271767"/>
                </a:lnTo>
                <a:lnTo>
                  <a:pt x="22872" y="271576"/>
                </a:lnTo>
                <a:lnTo>
                  <a:pt x="23114" y="271678"/>
                </a:lnTo>
                <a:lnTo>
                  <a:pt x="31140" y="271005"/>
                </a:lnTo>
                <a:lnTo>
                  <a:pt x="47244" y="267106"/>
                </a:lnTo>
                <a:lnTo>
                  <a:pt x="63715" y="264439"/>
                </a:lnTo>
                <a:lnTo>
                  <a:pt x="71882" y="262483"/>
                </a:lnTo>
                <a:lnTo>
                  <a:pt x="114642" y="253784"/>
                </a:lnTo>
                <a:lnTo>
                  <a:pt x="123736" y="251752"/>
                </a:lnTo>
                <a:lnTo>
                  <a:pt x="129882" y="251231"/>
                </a:lnTo>
                <a:lnTo>
                  <a:pt x="132105" y="251040"/>
                </a:lnTo>
                <a:lnTo>
                  <a:pt x="133108" y="250952"/>
                </a:lnTo>
                <a:lnTo>
                  <a:pt x="188201" y="238671"/>
                </a:lnTo>
                <a:lnTo>
                  <a:pt x="195630" y="236778"/>
                </a:lnTo>
                <a:lnTo>
                  <a:pt x="204584" y="236029"/>
                </a:lnTo>
                <a:lnTo>
                  <a:pt x="209689" y="235597"/>
                </a:lnTo>
                <a:lnTo>
                  <a:pt x="210693" y="235508"/>
                </a:lnTo>
                <a:lnTo>
                  <a:pt x="218122" y="233603"/>
                </a:lnTo>
                <a:lnTo>
                  <a:pt x="230822" y="231267"/>
                </a:lnTo>
                <a:lnTo>
                  <a:pt x="256108" y="225310"/>
                </a:lnTo>
                <a:lnTo>
                  <a:pt x="320598" y="213512"/>
                </a:lnTo>
                <a:lnTo>
                  <a:pt x="367309" y="204495"/>
                </a:lnTo>
                <a:lnTo>
                  <a:pt x="374053" y="203923"/>
                </a:lnTo>
                <a:lnTo>
                  <a:pt x="380746" y="203365"/>
                </a:lnTo>
                <a:lnTo>
                  <a:pt x="406654" y="199910"/>
                </a:lnTo>
                <a:lnTo>
                  <a:pt x="414070" y="199288"/>
                </a:lnTo>
                <a:lnTo>
                  <a:pt x="420484" y="198742"/>
                </a:lnTo>
                <a:lnTo>
                  <a:pt x="421487" y="198653"/>
                </a:lnTo>
                <a:lnTo>
                  <a:pt x="444563" y="192900"/>
                </a:lnTo>
                <a:lnTo>
                  <a:pt x="459320" y="191655"/>
                </a:lnTo>
                <a:lnTo>
                  <a:pt x="468464" y="192151"/>
                </a:lnTo>
                <a:lnTo>
                  <a:pt x="469404" y="192074"/>
                </a:lnTo>
                <a:lnTo>
                  <a:pt x="484860" y="190779"/>
                </a:lnTo>
                <a:lnTo>
                  <a:pt x="498729" y="188341"/>
                </a:lnTo>
                <a:lnTo>
                  <a:pt x="505523" y="187769"/>
                </a:lnTo>
                <a:lnTo>
                  <a:pt x="537654" y="185064"/>
                </a:lnTo>
                <a:lnTo>
                  <a:pt x="538657" y="184975"/>
                </a:lnTo>
                <a:lnTo>
                  <a:pt x="546658" y="183032"/>
                </a:lnTo>
                <a:lnTo>
                  <a:pt x="547890" y="182930"/>
                </a:lnTo>
                <a:lnTo>
                  <a:pt x="552729" y="182524"/>
                </a:lnTo>
                <a:lnTo>
                  <a:pt x="554494" y="182372"/>
                </a:lnTo>
                <a:lnTo>
                  <a:pt x="569442" y="178574"/>
                </a:lnTo>
                <a:lnTo>
                  <a:pt x="586143" y="177165"/>
                </a:lnTo>
                <a:lnTo>
                  <a:pt x="600595" y="175945"/>
                </a:lnTo>
                <a:lnTo>
                  <a:pt x="607631" y="175348"/>
                </a:lnTo>
                <a:lnTo>
                  <a:pt x="615442" y="172148"/>
                </a:lnTo>
                <a:lnTo>
                  <a:pt x="629310" y="170992"/>
                </a:lnTo>
                <a:lnTo>
                  <a:pt x="642912" y="171107"/>
                </a:lnTo>
                <a:lnTo>
                  <a:pt x="651344" y="170408"/>
                </a:lnTo>
                <a:lnTo>
                  <a:pt x="664933" y="169265"/>
                </a:lnTo>
                <a:lnTo>
                  <a:pt x="694994" y="168008"/>
                </a:lnTo>
                <a:lnTo>
                  <a:pt x="711073" y="166662"/>
                </a:lnTo>
                <a:lnTo>
                  <a:pt x="719201" y="167246"/>
                </a:lnTo>
                <a:lnTo>
                  <a:pt x="734225" y="165976"/>
                </a:lnTo>
                <a:lnTo>
                  <a:pt x="735291" y="165900"/>
                </a:lnTo>
                <a:lnTo>
                  <a:pt x="743407" y="166484"/>
                </a:lnTo>
                <a:lnTo>
                  <a:pt x="752551" y="166979"/>
                </a:lnTo>
                <a:lnTo>
                  <a:pt x="759523" y="166395"/>
                </a:lnTo>
                <a:lnTo>
                  <a:pt x="860996" y="157861"/>
                </a:lnTo>
                <a:lnTo>
                  <a:pt x="867130" y="158623"/>
                </a:lnTo>
                <a:lnTo>
                  <a:pt x="881405" y="159969"/>
                </a:lnTo>
                <a:lnTo>
                  <a:pt x="887095" y="159499"/>
                </a:lnTo>
                <a:lnTo>
                  <a:pt x="892759" y="159778"/>
                </a:lnTo>
                <a:lnTo>
                  <a:pt x="895565" y="160045"/>
                </a:lnTo>
                <a:lnTo>
                  <a:pt x="896505" y="159969"/>
                </a:lnTo>
                <a:lnTo>
                  <a:pt x="929805" y="157187"/>
                </a:lnTo>
                <a:lnTo>
                  <a:pt x="987374" y="157429"/>
                </a:lnTo>
                <a:lnTo>
                  <a:pt x="1026960" y="159194"/>
                </a:lnTo>
                <a:lnTo>
                  <a:pt x="1034503" y="158559"/>
                </a:lnTo>
                <a:lnTo>
                  <a:pt x="1057414" y="160451"/>
                </a:lnTo>
                <a:lnTo>
                  <a:pt x="1058443" y="160375"/>
                </a:lnTo>
                <a:lnTo>
                  <a:pt x="1067384" y="160883"/>
                </a:lnTo>
                <a:lnTo>
                  <a:pt x="1081824" y="160756"/>
                </a:lnTo>
                <a:lnTo>
                  <a:pt x="1091869" y="161378"/>
                </a:lnTo>
                <a:lnTo>
                  <a:pt x="1154988" y="166268"/>
                </a:lnTo>
                <a:lnTo>
                  <a:pt x="1155992" y="166179"/>
                </a:lnTo>
                <a:lnTo>
                  <a:pt x="1159103" y="167195"/>
                </a:lnTo>
                <a:lnTo>
                  <a:pt x="1161224" y="168287"/>
                </a:lnTo>
                <a:lnTo>
                  <a:pt x="1161542" y="172085"/>
                </a:lnTo>
                <a:lnTo>
                  <a:pt x="1160957" y="177228"/>
                </a:lnTo>
                <a:lnTo>
                  <a:pt x="1159065" y="178663"/>
                </a:lnTo>
                <a:lnTo>
                  <a:pt x="1151750" y="185648"/>
                </a:lnTo>
                <a:lnTo>
                  <a:pt x="1143952" y="191401"/>
                </a:lnTo>
                <a:lnTo>
                  <a:pt x="1136269" y="198424"/>
                </a:lnTo>
                <a:lnTo>
                  <a:pt x="1128839" y="204152"/>
                </a:lnTo>
                <a:lnTo>
                  <a:pt x="1120940" y="211188"/>
                </a:lnTo>
                <a:lnTo>
                  <a:pt x="1116431" y="214744"/>
                </a:lnTo>
                <a:lnTo>
                  <a:pt x="1113358" y="216916"/>
                </a:lnTo>
                <a:lnTo>
                  <a:pt x="1111199" y="218859"/>
                </a:lnTo>
                <a:lnTo>
                  <a:pt x="1104633" y="224028"/>
                </a:lnTo>
                <a:lnTo>
                  <a:pt x="1094867" y="232752"/>
                </a:lnTo>
                <a:lnTo>
                  <a:pt x="1092923" y="233934"/>
                </a:lnTo>
                <a:lnTo>
                  <a:pt x="1087208" y="238239"/>
                </a:lnTo>
                <a:lnTo>
                  <a:pt x="1081506" y="242544"/>
                </a:lnTo>
                <a:lnTo>
                  <a:pt x="1078674" y="244627"/>
                </a:lnTo>
                <a:lnTo>
                  <a:pt x="1074547" y="246951"/>
                </a:lnTo>
                <a:lnTo>
                  <a:pt x="1061643" y="256400"/>
                </a:lnTo>
                <a:lnTo>
                  <a:pt x="1057821" y="258559"/>
                </a:lnTo>
                <a:lnTo>
                  <a:pt x="1049972" y="264312"/>
                </a:lnTo>
                <a:lnTo>
                  <a:pt x="1037285" y="274307"/>
                </a:lnTo>
                <a:lnTo>
                  <a:pt x="1032344" y="286181"/>
                </a:lnTo>
                <a:lnTo>
                  <a:pt x="1032510" y="300189"/>
                </a:lnTo>
                <a:lnTo>
                  <a:pt x="1035037" y="315277"/>
                </a:lnTo>
                <a:lnTo>
                  <a:pt x="1035354" y="319074"/>
                </a:lnTo>
                <a:lnTo>
                  <a:pt x="1034783" y="324218"/>
                </a:lnTo>
                <a:lnTo>
                  <a:pt x="1037005" y="326580"/>
                </a:lnTo>
                <a:lnTo>
                  <a:pt x="1040650" y="333921"/>
                </a:lnTo>
                <a:lnTo>
                  <a:pt x="1048105" y="338391"/>
                </a:lnTo>
                <a:lnTo>
                  <a:pt x="1060373" y="339902"/>
                </a:lnTo>
                <a:lnTo>
                  <a:pt x="1065504" y="340753"/>
                </a:lnTo>
                <a:lnTo>
                  <a:pt x="1067727" y="339077"/>
                </a:lnTo>
                <a:lnTo>
                  <a:pt x="1074331" y="337464"/>
                </a:lnTo>
                <a:lnTo>
                  <a:pt x="1084414" y="325145"/>
                </a:lnTo>
                <a:lnTo>
                  <a:pt x="1091018" y="319481"/>
                </a:lnTo>
                <a:lnTo>
                  <a:pt x="1092492" y="312991"/>
                </a:lnTo>
                <a:lnTo>
                  <a:pt x="1095197" y="303834"/>
                </a:lnTo>
                <a:lnTo>
                  <a:pt x="1112240" y="283286"/>
                </a:lnTo>
                <a:lnTo>
                  <a:pt x="1115047" y="280644"/>
                </a:lnTo>
                <a:lnTo>
                  <a:pt x="1117269" y="279044"/>
                </a:lnTo>
                <a:lnTo>
                  <a:pt x="1123784" y="274675"/>
                </a:lnTo>
                <a:lnTo>
                  <a:pt x="1130477" y="270281"/>
                </a:lnTo>
                <a:lnTo>
                  <a:pt x="1134237" y="267017"/>
                </a:lnTo>
                <a:lnTo>
                  <a:pt x="1137970" y="264553"/>
                </a:lnTo>
                <a:lnTo>
                  <a:pt x="1147076" y="257416"/>
                </a:lnTo>
                <a:lnTo>
                  <a:pt x="1164793" y="241909"/>
                </a:lnTo>
                <a:lnTo>
                  <a:pt x="1173899" y="234772"/>
                </a:lnTo>
                <a:lnTo>
                  <a:pt x="1180096" y="229146"/>
                </a:lnTo>
                <a:lnTo>
                  <a:pt x="1183995" y="225945"/>
                </a:lnTo>
                <a:lnTo>
                  <a:pt x="1185570" y="224866"/>
                </a:lnTo>
                <a:lnTo>
                  <a:pt x="1187500" y="223075"/>
                </a:lnTo>
                <a:lnTo>
                  <a:pt x="1192212" y="219214"/>
                </a:lnTo>
                <a:lnTo>
                  <a:pt x="1198410" y="213588"/>
                </a:lnTo>
                <a:lnTo>
                  <a:pt x="1205369" y="207911"/>
                </a:lnTo>
                <a:lnTo>
                  <a:pt x="1212138" y="200964"/>
                </a:lnTo>
                <a:lnTo>
                  <a:pt x="1219187" y="195275"/>
                </a:lnTo>
                <a:lnTo>
                  <a:pt x="1226718" y="189547"/>
                </a:lnTo>
                <a:lnTo>
                  <a:pt x="1228598" y="187858"/>
                </a:lnTo>
                <a:lnTo>
                  <a:pt x="1230528" y="186677"/>
                </a:lnTo>
                <a:lnTo>
                  <a:pt x="1238453" y="184734"/>
                </a:lnTo>
                <a:lnTo>
                  <a:pt x="1239456" y="184645"/>
                </a:lnTo>
                <a:lnTo>
                  <a:pt x="1245273" y="181610"/>
                </a:lnTo>
                <a:lnTo>
                  <a:pt x="1247178" y="180174"/>
                </a:lnTo>
                <a:lnTo>
                  <a:pt x="1250073" y="178650"/>
                </a:lnTo>
                <a:lnTo>
                  <a:pt x="1253883" y="175793"/>
                </a:lnTo>
                <a:lnTo>
                  <a:pt x="1254772" y="174447"/>
                </a:lnTo>
                <a:lnTo>
                  <a:pt x="1255788" y="174358"/>
                </a:lnTo>
                <a:lnTo>
                  <a:pt x="1256792" y="174269"/>
                </a:lnTo>
                <a:lnTo>
                  <a:pt x="1261389" y="168783"/>
                </a:lnTo>
                <a:lnTo>
                  <a:pt x="1266190" y="165836"/>
                </a:lnTo>
                <a:lnTo>
                  <a:pt x="1271689" y="158991"/>
                </a:lnTo>
                <a:lnTo>
                  <a:pt x="1267129" y="153009"/>
                </a:lnTo>
                <a:lnTo>
                  <a:pt x="1273213" y="153454"/>
                </a:lnTo>
                <a:lnTo>
                  <a:pt x="1274267" y="153682"/>
                </a:lnTo>
                <a:lnTo>
                  <a:pt x="1274368" y="153530"/>
                </a:lnTo>
                <a:lnTo>
                  <a:pt x="1275270" y="153593"/>
                </a:lnTo>
                <a:lnTo>
                  <a:pt x="1276172" y="152247"/>
                </a:lnTo>
                <a:lnTo>
                  <a:pt x="1275638" y="145923"/>
                </a:lnTo>
                <a:lnTo>
                  <a:pt x="1273098" y="139763"/>
                </a:lnTo>
                <a:lnTo>
                  <a:pt x="1274787" y="135788"/>
                </a:lnTo>
                <a:lnTo>
                  <a:pt x="1277505" y="129197"/>
                </a:lnTo>
                <a:lnTo>
                  <a:pt x="1277759" y="121526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32141" y="6926897"/>
            <a:ext cx="1278255" cy="341630"/>
          </a:xfrm>
          <a:custGeom>
            <a:avLst/>
            <a:gdLst/>
            <a:ahLst/>
            <a:cxnLst/>
            <a:rect l="l" t="t" r="r" b="b"/>
            <a:pathLst>
              <a:path w="1278254" h="341629">
                <a:moveTo>
                  <a:pt x="1277734" y="121526"/>
                </a:moveTo>
                <a:lnTo>
                  <a:pt x="1276362" y="116547"/>
                </a:lnTo>
                <a:lnTo>
                  <a:pt x="1276019" y="115303"/>
                </a:lnTo>
                <a:lnTo>
                  <a:pt x="1272527" y="109220"/>
                </a:lnTo>
                <a:lnTo>
                  <a:pt x="1268082" y="104495"/>
                </a:lnTo>
                <a:lnTo>
                  <a:pt x="1260627" y="100025"/>
                </a:lnTo>
                <a:lnTo>
                  <a:pt x="1252969" y="95567"/>
                </a:lnTo>
                <a:lnTo>
                  <a:pt x="1251064" y="94462"/>
                </a:lnTo>
                <a:lnTo>
                  <a:pt x="1248029" y="95707"/>
                </a:lnTo>
                <a:lnTo>
                  <a:pt x="1247038" y="96050"/>
                </a:lnTo>
                <a:lnTo>
                  <a:pt x="1243025" y="95135"/>
                </a:lnTo>
                <a:lnTo>
                  <a:pt x="1240917" y="94030"/>
                </a:lnTo>
                <a:lnTo>
                  <a:pt x="1238694" y="91668"/>
                </a:lnTo>
                <a:lnTo>
                  <a:pt x="1235671" y="91922"/>
                </a:lnTo>
                <a:lnTo>
                  <a:pt x="1206093" y="86766"/>
                </a:lnTo>
                <a:lnTo>
                  <a:pt x="1196555" y="83743"/>
                </a:lnTo>
                <a:lnTo>
                  <a:pt x="1186764" y="80746"/>
                </a:lnTo>
                <a:lnTo>
                  <a:pt x="1167714" y="72161"/>
                </a:lnTo>
                <a:lnTo>
                  <a:pt x="1157909" y="69151"/>
                </a:lnTo>
                <a:lnTo>
                  <a:pt x="1140206" y="63004"/>
                </a:lnTo>
                <a:lnTo>
                  <a:pt x="1122603" y="58102"/>
                </a:lnTo>
                <a:lnTo>
                  <a:pt x="1116317" y="57365"/>
                </a:lnTo>
                <a:lnTo>
                  <a:pt x="1107605" y="55549"/>
                </a:lnTo>
                <a:lnTo>
                  <a:pt x="1103249" y="54635"/>
                </a:lnTo>
                <a:lnTo>
                  <a:pt x="1096860" y="52628"/>
                </a:lnTo>
                <a:lnTo>
                  <a:pt x="1086154" y="49707"/>
                </a:lnTo>
                <a:lnTo>
                  <a:pt x="1065009" y="42557"/>
                </a:lnTo>
                <a:lnTo>
                  <a:pt x="1054303" y="39636"/>
                </a:lnTo>
                <a:lnTo>
                  <a:pt x="1045679" y="36537"/>
                </a:lnTo>
                <a:lnTo>
                  <a:pt x="1037069" y="34709"/>
                </a:lnTo>
                <a:lnTo>
                  <a:pt x="1028166" y="31635"/>
                </a:lnTo>
                <a:lnTo>
                  <a:pt x="1019098" y="29857"/>
                </a:lnTo>
                <a:lnTo>
                  <a:pt x="1012850" y="27825"/>
                </a:lnTo>
                <a:lnTo>
                  <a:pt x="1006830" y="28333"/>
                </a:lnTo>
                <a:lnTo>
                  <a:pt x="1001598" y="26225"/>
                </a:lnTo>
                <a:lnTo>
                  <a:pt x="993914" y="23050"/>
                </a:lnTo>
                <a:lnTo>
                  <a:pt x="986624" y="21120"/>
                </a:lnTo>
                <a:lnTo>
                  <a:pt x="979424" y="17894"/>
                </a:lnTo>
                <a:lnTo>
                  <a:pt x="972413" y="15938"/>
                </a:lnTo>
                <a:lnTo>
                  <a:pt x="966647" y="12598"/>
                </a:lnTo>
                <a:lnTo>
                  <a:pt x="960716" y="10553"/>
                </a:lnTo>
                <a:lnTo>
                  <a:pt x="948359" y="6489"/>
                </a:lnTo>
                <a:lnTo>
                  <a:pt x="942009" y="3200"/>
                </a:lnTo>
                <a:lnTo>
                  <a:pt x="934669" y="0"/>
                </a:lnTo>
                <a:lnTo>
                  <a:pt x="933665" y="88"/>
                </a:lnTo>
                <a:lnTo>
                  <a:pt x="928636" y="508"/>
                </a:lnTo>
                <a:lnTo>
                  <a:pt x="921575" y="3644"/>
                </a:lnTo>
                <a:lnTo>
                  <a:pt x="920089" y="4686"/>
                </a:lnTo>
                <a:lnTo>
                  <a:pt x="919949" y="4787"/>
                </a:lnTo>
                <a:lnTo>
                  <a:pt x="915365" y="7988"/>
                </a:lnTo>
                <a:lnTo>
                  <a:pt x="914946" y="8559"/>
                </a:lnTo>
                <a:lnTo>
                  <a:pt x="913726" y="9486"/>
                </a:lnTo>
                <a:lnTo>
                  <a:pt x="909015" y="15849"/>
                </a:lnTo>
                <a:lnTo>
                  <a:pt x="906322" y="23647"/>
                </a:lnTo>
                <a:lnTo>
                  <a:pt x="906399" y="24663"/>
                </a:lnTo>
                <a:lnTo>
                  <a:pt x="907580" y="26581"/>
                </a:lnTo>
                <a:lnTo>
                  <a:pt x="908659" y="27508"/>
                </a:lnTo>
                <a:lnTo>
                  <a:pt x="908862" y="29997"/>
                </a:lnTo>
                <a:lnTo>
                  <a:pt x="903770" y="29362"/>
                </a:lnTo>
                <a:lnTo>
                  <a:pt x="904201" y="30251"/>
                </a:lnTo>
                <a:lnTo>
                  <a:pt x="901801" y="30111"/>
                </a:lnTo>
                <a:lnTo>
                  <a:pt x="904240" y="34963"/>
                </a:lnTo>
                <a:lnTo>
                  <a:pt x="905497" y="37896"/>
                </a:lnTo>
                <a:lnTo>
                  <a:pt x="905751" y="40919"/>
                </a:lnTo>
                <a:lnTo>
                  <a:pt x="909015" y="43675"/>
                </a:lnTo>
                <a:lnTo>
                  <a:pt x="909269" y="46697"/>
                </a:lnTo>
                <a:lnTo>
                  <a:pt x="912075" y="56451"/>
                </a:lnTo>
                <a:lnTo>
                  <a:pt x="912126" y="56692"/>
                </a:lnTo>
                <a:lnTo>
                  <a:pt x="916152" y="58204"/>
                </a:lnTo>
                <a:lnTo>
                  <a:pt x="920496" y="59931"/>
                </a:lnTo>
                <a:lnTo>
                  <a:pt x="928776" y="62268"/>
                </a:lnTo>
                <a:lnTo>
                  <a:pt x="935977" y="63690"/>
                </a:lnTo>
                <a:lnTo>
                  <a:pt x="942086" y="64198"/>
                </a:lnTo>
                <a:lnTo>
                  <a:pt x="949286" y="65608"/>
                </a:lnTo>
                <a:lnTo>
                  <a:pt x="954392" y="66192"/>
                </a:lnTo>
                <a:lnTo>
                  <a:pt x="964768" y="69380"/>
                </a:lnTo>
                <a:lnTo>
                  <a:pt x="966863" y="70205"/>
                </a:lnTo>
                <a:lnTo>
                  <a:pt x="968794" y="69037"/>
                </a:lnTo>
                <a:lnTo>
                  <a:pt x="970800" y="68872"/>
                </a:lnTo>
                <a:lnTo>
                  <a:pt x="975995" y="70459"/>
                </a:lnTo>
                <a:lnTo>
                  <a:pt x="980173" y="72136"/>
                </a:lnTo>
                <a:lnTo>
                  <a:pt x="985367" y="73723"/>
                </a:lnTo>
                <a:lnTo>
                  <a:pt x="1013498" y="83502"/>
                </a:lnTo>
                <a:lnTo>
                  <a:pt x="1021257" y="85572"/>
                </a:lnTo>
                <a:lnTo>
                  <a:pt x="1036701" y="88963"/>
                </a:lnTo>
                <a:lnTo>
                  <a:pt x="1060919" y="95719"/>
                </a:lnTo>
                <a:lnTo>
                  <a:pt x="1084033" y="102704"/>
                </a:lnTo>
                <a:lnTo>
                  <a:pt x="1090866" y="104597"/>
                </a:lnTo>
                <a:lnTo>
                  <a:pt x="1097280" y="106146"/>
                </a:lnTo>
                <a:lnTo>
                  <a:pt x="1103172" y="107276"/>
                </a:lnTo>
                <a:lnTo>
                  <a:pt x="1102550" y="108229"/>
                </a:lnTo>
                <a:lnTo>
                  <a:pt x="1086472" y="109575"/>
                </a:lnTo>
                <a:lnTo>
                  <a:pt x="1078344" y="108991"/>
                </a:lnTo>
                <a:lnTo>
                  <a:pt x="1023683" y="108483"/>
                </a:lnTo>
                <a:lnTo>
                  <a:pt x="1007186" y="108597"/>
                </a:lnTo>
                <a:lnTo>
                  <a:pt x="991120" y="109321"/>
                </a:lnTo>
                <a:lnTo>
                  <a:pt x="976591" y="109664"/>
                </a:lnTo>
                <a:lnTo>
                  <a:pt x="965619" y="110070"/>
                </a:lnTo>
                <a:lnTo>
                  <a:pt x="959104" y="110096"/>
                </a:lnTo>
                <a:lnTo>
                  <a:pt x="927150" y="108966"/>
                </a:lnTo>
                <a:lnTo>
                  <a:pt x="898893" y="108788"/>
                </a:lnTo>
                <a:lnTo>
                  <a:pt x="862939" y="109270"/>
                </a:lnTo>
                <a:lnTo>
                  <a:pt x="844550" y="110820"/>
                </a:lnTo>
                <a:lnTo>
                  <a:pt x="844880" y="110782"/>
                </a:lnTo>
                <a:lnTo>
                  <a:pt x="782294" y="112229"/>
                </a:lnTo>
                <a:lnTo>
                  <a:pt x="774611" y="112877"/>
                </a:lnTo>
                <a:lnTo>
                  <a:pt x="766622" y="112268"/>
                </a:lnTo>
                <a:lnTo>
                  <a:pt x="688809" y="118821"/>
                </a:lnTo>
                <a:lnTo>
                  <a:pt x="680567" y="118237"/>
                </a:lnTo>
                <a:lnTo>
                  <a:pt x="664692" y="119570"/>
                </a:lnTo>
                <a:lnTo>
                  <a:pt x="656704" y="121526"/>
                </a:lnTo>
                <a:lnTo>
                  <a:pt x="583361" y="127685"/>
                </a:lnTo>
                <a:lnTo>
                  <a:pt x="572046" y="129921"/>
                </a:lnTo>
                <a:lnTo>
                  <a:pt x="548728" y="131876"/>
                </a:lnTo>
                <a:lnTo>
                  <a:pt x="537387" y="134099"/>
                </a:lnTo>
                <a:lnTo>
                  <a:pt x="525360" y="135115"/>
                </a:lnTo>
                <a:lnTo>
                  <a:pt x="502183" y="138341"/>
                </a:lnTo>
                <a:lnTo>
                  <a:pt x="492569" y="140296"/>
                </a:lnTo>
                <a:lnTo>
                  <a:pt x="489204" y="140716"/>
                </a:lnTo>
                <a:lnTo>
                  <a:pt x="449224" y="144068"/>
                </a:lnTo>
                <a:lnTo>
                  <a:pt x="443420" y="147104"/>
                </a:lnTo>
                <a:lnTo>
                  <a:pt x="404253" y="150406"/>
                </a:lnTo>
                <a:lnTo>
                  <a:pt x="384200" y="153365"/>
                </a:lnTo>
                <a:lnTo>
                  <a:pt x="325450" y="163398"/>
                </a:lnTo>
                <a:lnTo>
                  <a:pt x="275463" y="170154"/>
                </a:lnTo>
                <a:lnTo>
                  <a:pt x="263690" y="172427"/>
                </a:lnTo>
                <a:lnTo>
                  <a:pt x="252095" y="173393"/>
                </a:lnTo>
                <a:lnTo>
                  <a:pt x="183819" y="186791"/>
                </a:lnTo>
                <a:lnTo>
                  <a:pt x="169722" y="190525"/>
                </a:lnTo>
                <a:lnTo>
                  <a:pt x="141312" y="195465"/>
                </a:lnTo>
                <a:lnTo>
                  <a:pt x="127215" y="199199"/>
                </a:lnTo>
                <a:lnTo>
                  <a:pt x="87718" y="206349"/>
                </a:lnTo>
                <a:lnTo>
                  <a:pt x="75641" y="209702"/>
                </a:lnTo>
                <a:lnTo>
                  <a:pt x="73533" y="210185"/>
                </a:lnTo>
                <a:lnTo>
                  <a:pt x="58521" y="213906"/>
                </a:lnTo>
                <a:lnTo>
                  <a:pt x="50139" y="216179"/>
                </a:lnTo>
                <a:lnTo>
                  <a:pt x="14122" y="225285"/>
                </a:lnTo>
                <a:lnTo>
                  <a:pt x="8204" y="227050"/>
                </a:lnTo>
                <a:lnTo>
                  <a:pt x="2184" y="227558"/>
                </a:lnTo>
                <a:lnTo>
                  <a:pt x="2095" y="229235"/>
                </a:lnTo>
                <a:lnTo>
                  <a:pt x="1320" y="229425"/>
                </a:lnTo>
                <a:lnTo>
                  <a:pt x="0" y="249796"/>
                </a:lnTo>
                <a:lnTo>
                  <a:pt x="5041" y="261518"/>
                </a:lnTo>
                <a:lnTo>
                  <a:pt x="9639" y="268224"/>
                </a:lnTo>
                <a:lnTo>
                  <a:pt x="22123" y="272237"/>
                </a:lnTo>
                <a:lnTo>
                  <a:pt x="25882" y="271449"/>
                </a:lnTo>
                <a:lnTo>
                  <a:pt x="31115" y="271005"/>
                </a:lnTo>
                <a:lnTo>
                  <a:pt x="34467" y="270192"/>
                </a:lnTo>
                <a:lnTo>
                  <a:pt x="38100" y="269887"/>
                </a:lnTo>
                <a:lnTo>
                  <a:pt x="81483" y="260819"/>
                </a:lnTo>
                <a:lnTo>
                  <a:pt x="103073" y="256667"/>
                </a:lnTo>
                <a:lnTo>
                  <a:pt x="113652" y="254406"/>
                </a:lnTo>
                <a:lnTo>
                  <a:pt x="132092" y="251218"/>
                </a:lnTo>
                <a:lnTo>
                  <a:pt x="141389" y="249364"/>
                </a:lnTo>
                <a:lnTo>
                  <a:pt x="157353" y="245554"/>
                </a:lnTo>
                <a:lnTo>
                  <a:pt x="180594" y="240372"/>
                </a:lnTo>
                <a:lnTo>
                  <a:pt x="194691" y="237871"/>
                </a:lnTo>
                <a:lnTo>
                  <a:pt x="209677" y="235788"/>
                </a:lnTo>
                <a:lnTo>
                  <a:pt x="217157" y="234556"/>
                </a:lnTo>
                <a:lnTo>
                  <a:pt x="267779" y="223215"/>
                </a:lnTo>
                <a:lnTo>
                  <a:pt x="270052" y="222770"/>
                </a:lnTo>
                <a:lnTo>
                  <a:pt x="316331" y="214312"/>
                </a:lnTo>
                <a:lnTo>
                  <a:pt x="319582" y="213791"/>
                </a:lnTo>
                <a:lnTo>
                  <a:pt x="331355" y="211455"/>
                </a:lnTo>
                <a:lnTo>
                  <a:pt x="354609" y="207568"/>
                </a:lnTo>
                <a:lnTo>
                  <a:pt x="366433" y="205803"/>
                </a:lnTo>
                <a:lnTo>
                  <a:pt x="420497" y="199224"/>
                </a:lnTo>
                <a:lnTo>
                  <a:pt x="428053" y="197104"/>
                </a:lnTo>
                <a:lnTo>
                  <a:pt x="435825" y="195148"/>
                </a:lnTo>
                <a:lnTo>
                  <a:pt x="443623" y="193573"/>
                </a:lnTo>
                <a:lnTo>
                  <a:pt x="451281" y="192582"/>
                </a:lnTo>
                <a:lnTo>
                  <a:pt x="459320" y="191909"/>
                </a:lnTo>
                <a:lnTo>
                  <a:pt x="468528" y="193154"/>
                </a:lnTo>
                <a:lnTo>
                  <a:pt x="476554" y="192481"/>
                </a:lnTo>
                <a:lnTo>
                  <a:pt x="483323" y="191592"/>
                </a:lnTo>
                <a:lnTo>
                  <a:pt x="497179" y="189039"/>
                </a:lnTo>
                <a:lnTo>
                  <a:pt x="504507" y="188112"/>
                </a:lnTo>
                <a:lnTo>
                  <a:pt x="529399" y="186436"/>
                </a:lnTo>
                <a:lnTo>
                  <a:pt x="545172" y="184353"/>
                </a:lnTo>
                <a:lnTo>
                  <a:pt x="568528" y="179679"/>
                </a:lnTo>
                <a:lnTo>
                  <a:pt x="576033" y="178612"/>
                </a:lnTo>
                <a:lnTo>
                  <a:pt x="591489" y="177177"/>
                </a:lnTo>
                <a:lnTo>
                  <a:pt x="599567" y="176060"/>
                </a:lnTo>
                <a:lnTo>
                  <a:pt x="607606" y="175387"/>
                </a:lnTo>
                <a:lnTo>
                  <a:pt x="615467" y="172694"/>
                </a:lnTo>
                <a:lnTo>
                  <a:pt x="629285" y="171691"/>
                </a:lnTo>
                <a:lnTo>
                  <a:pt x="642899" y="171246"/>
                </a:lnTo>
                <a:lnTo>
                  <a:pt x="695007" y="168440"/>
                </a:lnTo>
                <a:lnTo>
                  <a:pt x="710120" y="167767"/>
                </a:lnTo>
                <a:lnTo>
                  <a:pt x="717651" y="167144"/>
                </a:lnTo>
                <a:lnTo>
                  <a:pt x="719175" y="167246"/>
                </a:lnTo>
                <a:lnTo>
                  <a:pt x="728040" y="166497"/>
                </a:lnTo>
                <a:lnTo>
                  <a:pt x="734301" y="166751"/>
                </a:lnTo>
                <a:lnTo>
                  <a:pt x="740232" y="166255"/>
                </a:lnTo>
                <a:lnTo>
                  <a:pt x="743381" y="166484"/>
                </a:lnTo>
                <a:lnTo>
                  <a:pt x="752525" y="166979"/>
                </a:lnTo>
                <a:lnTo>
                  <a:pt x="757326" y="166585"/>
                </a:lnTo>
                <a:lnTo>
                  <a:pt x="759574" y="166649"/>
                </a:lnTo>
                <a:lnTo>
                  <a:pt x="855980" y="158534"/>
                </a:lnTo>
                <a:lnTo>
                  <a:pt x="867194" y="159626"/>
                </a:lnTo>
                <a:lnTo>
                  <a:pt x="881405" y="160324"/>
                </a:lnTo>
                <a:lnTo>
                  <a:pt x="888593" y="160528"/>
                </a:lnTo>
                <a:lnTo>
                  <a:pt x="904036" y="160007"/>
                </a:lnTo>
                <a:lnTo>
                  <a:pt x="921308" y="158673"/>
                </a:lnTo>
                <a:lnTo>
                  <a:pt x="944181" y="158127"/>
                </a:lnTo>
                <a:lnTo>
                  <a:pt x="973010" y="158330"/>
                </a:lnTo>
                <a:lnTo>
                  <a:pt x="987450" y="158623"/>
                </a:lnTo>
                <a:lnTo>
                  <a:pt x="1007173" y="158610"/>
                </a:lnTo>
                <a:lnTo>
                  <a:pt x="1017054" y="158838"/>
                </a:lnTo>
                <a:lnTo>
                  <a:pt x="1057414" y="160832"/>
                </a:lnTo>
                <a:lnTo>
                  <a:pt x="1074254" y="161061"/>
                </a:lnTo>
                <a:lnTo>
                  <a:pt x="1082916" y="161391"/>
                </a:lnTo>
                <a:lnTo>
                  <a:pt x="1107757" y="163093"/>
                </a:lnTo>
                <a:lnTo>
                  <a:pt x="1139139" y="165696"/>
                </a:lnTo>
                <a:lnTo>
                  <a:pt x="1155001" y="166801"/>
                </a:lnTo>
                <a:lnTo>
                  <a:pt x="1157008" y="166636"/>
                </a:lnTo>
                <a:lnTo>
                  <a:pt x="1161199" y="168313"/>
                </a:lnTo>
                <a:lnTo>
                  <a:pt x="1161618" y="173342"/>
                </a:lnTo>
                <a:lnTo>
                  <a:pt x="1161110" y="177787"/>
                </a:lnTo>
                <a:lnTo>
                  <a:pt x="1160043" y="178587"/>
                </a:lnTo>
                <a:lnTo>
                  <a:pt x="1157465" y="181089"/>
                </a:lnTo>
                <a:lnTo>
                  <a:pt x="1151763" y="186143"/>
                </a:lnTo>
                <a:lnTo>
                  <a:pt x="1145565" y="191096"/>
                </a:lnTo>
                <a:lnTo>
                  <a:pt x="1145311" y="191287"/>
                </a:lnTo>
                <a:lnTo>
                  <a:pt x="1128839" y="204457"/>
                </a:lnTo>
                <a:lnTo>
                  <a:pt x="1117688" y="213842"/>
                </a:lnTo>
                <a:lnTo>
                  <a:pt x="1113332" y="216928"/>
                </a:lnTo>
                <a:lnTo>
                  <a:pt x="1103553" y="225717"/>
                </a:lnTo>
                <a:lnTo>
                  <a:pt x="1096733" y="231457"/>
                </a:lnTo>
                <a:lnTo>
                  <a:pt x="1096365" y="231813"/>
                </a:lnTo>
                <a:lnTo>
                  <a:pt x="1092898" y="233934"/>
                </a:lnTo>
                <a:lnTo>
                  <a:pt x="1087183" y="238239"/>
                </a:lnTo>
                <a:lnTo>
                  <a:pt x="1083106" y="241896"/>
                </a:lnTo>
                <a:lnTo>
                  <a:pt x="1081506" y="242874"/>
                </a:lnTo>
                <a:lnTo>
                  <a:pt x="1080744" y="243446"/>
                </a:lnTo>
                <a:lnTo>
                  <a:pt x="1074521" y="246951"/>
                </a:lnTo>
                <a:lnTo>
                  <a:pt x="1052499" y="263105"/>
                </a:lnTo>
                <a:lnTo>
                  <a:pt x="1049985" y="264769"/>
                </a:lnTo>
                <a:lnTo>
                  <a:pt x="1037272" y="274447"/>
                </a:lnTo>
                <a:lnTo>
                  <a:pt x="1032344" y="286512"/>
                </a:lnTo>
                <a:lnTo>
                  <a:pt x="1032497" y="300418"/>
                </a:lnTo>
                <a:lnTo>
                  <a:pt x="1035050" y="315645"/>
                </a:lnTo>
                <a:lnTo>
                  <a:pt x="1035380" y="319671"/>
                </a:lnTo>
                <a:lnTo>
                  <a:pt x="1034808" y="324789"/>
                </a:lnTo>
                <a:lnTo>
                  <a:pt x="1037069" y="327634"/>
                </a:lnTo>
                <a:lnTo>
                  <a:pt x="1040676" y="334416"/>
                </a:lnTo>
                <a:lnTo>
                  <a:pt x="1048118" y="338861"/>
                </a:lnTo>
                <a:lnTo>
                  <a:pt x="1060424" y="340855"/>
                </a:lnTo>
                <a:lnTo>
                  <a:pt x="1065530" y="341439"/>
                </a:lnTo>
                <a:lnTo>
                  <a:pt x="1069378" y="339090"/>
                </a:lnTo>
                <a:lnTo>
                  <a:pt x="1073315" y="337756"/>
                </a:lnTo>
                <a:lnTo>
                  <a:pt x="1074305" y="337464"/>
                </a:lnTo>
                <a:lnTo>
                  <a:pt x="1084389" y="325145"/>
                </a:lnTo>
                <a:lnTo>
                  <a:pt x="1090993" y="319493"/>
                </a:lnTo>
                <a:lnTo>
                  <a:pt x="1092466" y="312991"/>
                </a:lnTo>
                <a:lnTo>
                  <a:pt x="1095070" y="304177"/>
                </a:lnTo>
                <a:lnTo>
                  <a:pt x="1099350" y="297205"/>
                </a:lnTo>
                <a:lnTo>
                  <a:pt x="1105065" y="290436"/>
                </a:lnTo>
                <a:lnTo>
                  <a:pt x="1110081" y="285165"/>
                </a:lnTo>
                <a:lnTo>
                  <a:pt x="1112215" y="283286"/>
                </a:lnTo>
                <a:lnTo>
                  <a:pt x="1113002" y="282536"/>
                </a:lnTo>
                <a:lnTo>
                  <a:pt x="1117257" y="279171"/>
                </a:lnTo>
                <a:lnTo>
                  <a:pt x="1130452" y="270344"/>
                </a:lnTo>
                <a:lnTo>
                  <a:pt x="1137018" y="265544"/>
                </a:lnTo>
                <a:lnTo>
                  <a:pt x="1141234" y="261975"/>
                </a:lnTo>
                <a:lnTo>
                  <a:pt x="1147051" y="257416"/>
                </a:lnTo>
                <a:lnTo>
                  <a:pt x="1159624" y="246405"/>
                </a:lnTo>
                <a:lnTo>
                  <a:pt x="1167130" y="240055"/>
                </a:lnTo>
                <a:lnTo>
                  <a:pt x="1173873" y="234772"/>
                </a:lnTo>
                <a:lnTo>
                  <a:pt x="1178039" y="231000"/>
                </a:lnTo>
                <a:lnTo>
                  <a:pt x="1191666" y="219925"/>
                </a:lnTo>
                <a:lnTo>
                  <a:pt x="1204544" y="208673"/>
                </a:lnTo>
                <a:lnTo>
                  <a:pt x="1218628" y="195872"/>
                </a:lnTo>
                <a:lnTo>
                  <a:pt x="1224229" y="191427"/>
                </a:lnTo>
                <a:lnTo>
                  <a:pt x="1226693" y="189547"/>
                </a:lnTo>
                <a:lnTo>
                  <a:pt x="1230515" y="186791"/>
                </a:lnTo>
                <a:lnTo>
                  <a:pt x="1238453" y="185102"/>
                </a:lnTo>
                <a:lnTo>
                  <a:pt x="1247241" y="181330"/>
                </a:lnTo>
                <a:lnTo>
                  <a:pt x="1249045" y="179184"/>
                </a:lnTo>
                <a:lnTo>
                  <a:pt x="1250048" y="178663"/>
                </a:lnTo>
                <a:lnTo>
                  <a:pt x="1250784" y="178104"/>
                </a:lnTo>
                <a:lnTo>
                  <a:pt x="1252931" y="176796"/>
                </a:lnTo>
                <a:lnTo>
                  <a:pt x="1253617" y="175971"/>
                </a:lnTo>
                <a:lnTo>
                  <a:pt x="1253858" y="175793"/>
                </a:lnTo>
                <a:lnTo>
                  <a:pt x="1253959" y="175641"/>
                </a:lnTo>
                <a:lnTo>
                  <a:pt x="1255776" y="174536"/>
                </a:lnTo>
                <a:lnTo>
                  <a:pt x="1255979" y="174345"/>
                </a:lnTo>
                <a:lnTo>
                  <a:pt x="1256766" y="174269"/>
                </a:lnTo>
                <a:lnTo>
                  <a:pt x="1259547" y="170954"/>
                </a:lnTo>
                <a:lnTo>
                  <a:pt x="1260449" y="170091"/>
                </a:lnTo>
                <a:lnTo>
                  <a:pt x="1265224" y="166649"/>
                </a:lnTo>
                <a:lnTo>
                  <a:pt x="1265631" y="166166"/>
                </a:lnTo>
                <a:lnTo>
                  <a:pt x="1266164" y="165836"/>
                </a:lnTo>
                <a:lnTo>
                  <a:pt x="1271663" y="158991"/>
                </a:lnTo>
                <a:lnTo>
                  <a:pt x="1267104" y="153009"/>
                </a:lnTo>
                <a:lnTo>
                  <a:pt x="1271930" y="153365"/>
                </a:lnTo>
                <a:lnTo>
                  <a:pt x="1274254" y="153733"/>
                </a:lnTo>
                <a:lnTo>
                  <a:pt x="1274419" y="153543"/>
                </a:lnTo>
                <a:lnTo>
                  <a:pt x="1275245" y="153593"/>
                </a:lnTo>
                <a:lnTo>
                  <a:pt x="1276146" y="152247"/>
                </a:lnTo>
                <a:lnTo>
                  <a:pt x="1275613" y="145923"/>
                </a:lnTo>
                <a:lnTo>
                  <a:pt x="1273073" y="139763"/>
                </a:lnTo>
                <a:lnTo>
                  <a:pt x="1274762" y="135801"/>
                </a:lnTo>
                <a:lnTo>
                  <a:pt x="1277480" y="129197"/>
                </a:lnTo>
                <a:lnTo>
                  <a:pt x="1277734" y="121526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84626" y="6793682"/>
            <a:ext cx="2828290" cy="666750"/>
          </a:xfrm>
          <a:custGeom>
            <a:avLst/>
            <a:gdLst/>
            <a:ahLst/>
            <a:cxnLst/>
            <a:rect l="l" t="t" r="r" b="b"/>
            <a:pathLst>
              <a:path w="2828290" h="666750">
                <a:moveTo>
                  <a:pt x="2661341" y="666749"/>
                </a:moveTo>
                <a:lnTo>
                  <a:pt x="166547" y="666749"/>
                </a:lnTo>
                <a:lnTo>
                  <a:pt x="122272" y="660795"/>
                </a:lnTo>
                <a:lnTo>
                  <a:pt x="82487" y="643992"/>
                </a:lnTo>
                <a:lnTo>
                  <a:pt x="48780" y="617928"/>
                </a:lnTo>
                <a:lnTo>
                  <a:pt x="22738" y="584192"/>
                </a:lnTo>
                <a:lnTo>
                  <a:pt x="5949" y="544374"/>
                </a:lnTo>
                <a:lnTo>
                  <a:pt x="0" y="500062"/>
                </a:lnTo>
                <a:lnTo>
                  <a:pt x="0" y="166687"/>
                </a:lnTo>
                <a:lnTo>
                  <a:pt x="5949" y="122375"/>
                </a:lnTo>
                <a:lnTo>
                  <a:pt x="22738" y="82557"/>
                </a:lnTo>
                <a:lnTo>
                  <a:pt x="48780" y="48821"/>
                </a:lnTo>
                <a:lnTo>
                  <a:pt x="82487" y="22757"/>
                </a:lnTo>
                <a:lnTo>
                  <a:pt x="122272" y="5954"/>
                </a:lnTo>
                <a:lnTo>
                  <a:pt x="166547" y="0"/>
                </a:lnTo>
                <a:lnTo>
                  <a:pt x="2661341" y="0"/>
                </a:lnTo>
                <a:lnTo>
                  <a:pt x="2705615" y="5954"/>
                </a:lnTo>
                <a:lnTo>
                  <a:pt x="2745400" y="22757"/>
                </a:lnTo>
                <a:lnTo>
                  <a:pt x="2779107" y="48821"/>
                </a:lnTo>
                <a:lnTo>
                  <a:pt x="2805149" y="82557"/>
                </a:lnTo>
                <a:lnTo>
                  <a:pt x="2821939" y="122375"/>
                </a:lnTo>
                <a:lnTo>
                  <a:pt x="2827888" y="166687"/>
                </a:lnTo>
                <a:lnTo>
                  <a:pt x="2827888" y="500062"/>
                </a:lnTo>
                <a:lnTo>
                  <a:pt x="2821939" y="544374"/>
                </a:lnTo>
                <a:lnTo>
                  <a:pt x="2805149" y="584192"/>
                </a:lnTo>
                <a:lnTo>
                  <a:pt x="2779107" y="617928"/>
                </a:lnTo>
                <a:lnTo>
                  <a:pt x="2745400" y="643992"/>
                </a:lnTo>
                <a:lnTo>
                  <a:pt x="2705615" y="660795"/>
                </a:lnTo>
                <a:lnTo>
                  <a:pt x="2661341" y="666749"/>
                </a:lnTo>
                <a:close/>
              </a:path>
            </a:pathLst>
          </a:custGeom>
          <a:solidFill>
            <a:srgbClr val="488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31300" y="3684919"/>
            <a:ext cx="264414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444B5C"/>
                </a:solidFill>
                <a:latin typeface="Tahoma"/>
                <a:cs typeface="Tahoma"/>
              </a:rPr>
              <a:t>Compatibilidad</a:t>
            </a:r>
            <a:endParaRPr sz="3000">
              <a:latin typeface="Tahoma"/>
              <a:cs typeface="Tahoma"/>
            </a:endParaRPr>
          </a:p>
          <a:p>
            <a:pPr marL="12700" marR="674370">
              <a:lnSpc>
                <a:spcPct val="227800"/>
              </a:lnSpc>
              <a:spcBef>
                <a:spcPts val="1360"/>
              </a:spcBef>
            </a:pPr>
            <a:r>
              <a:rPr sz="3000" spc="50" dirty="0">
                <a:solidFill>
                  <a:srgbClr val="444B5C"/>
                </a:solidFill>
                <a:latin typeface="Tahoma"/>
                <a:cs typeface="Tahoma"/>
              </a:rPr>
              <a:t>Flexibilidad </a:t>
            </a:r>
            <a:r>
              <a:rPr sz="3000" spc="-925" dirty="0">
                <a:solidFill>
                  <a:srgbClr val="444B5C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444B5C"/>
                </a:solidFill>
                <a:latin typeface="Tahoma"/>
                <a:cs typeface="Tahoma"/>
              </a:rPr>
              <a:t>Comunidad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ahoma"/>
              <a:cs typeface="Tahoma"/>
            </a:endParaRPr>
          </a:p>
          <a:p>
            <a:pPr marL="105410">
              <a:lnSpc>
                <a:spcPct val="100000"/>
              </a:lnSpc>
            </a:pPr>
            <a:r>
              <a:rPr sz="3000" spc="-325" dirty="0">
                <a:solidFill>
                  <a:srgbClr val="FFFFFF"/>
                </a:solidFill>
                <a:latin typeface="Arial Black"/>
                <a:cs typeface="Arial Black"/>
              </a:rPr>
              <a:t>Software</a:t>
            </a:r>
            <a:r>
              <a:rPr sz="300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90" dirty="0">
                <a:solidFill>
                  <a:srgbClr val="FFFFFF"/>
                </a:solidFill>
                <a:latin typeface="Arial Black"/>
                <a:cs typeface="Arial Black"/>
              </a:rPr>
              <a:t>Libre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2096" y="2394028"/>
            <a:ext cx="12030710" cy="114300"/>
          </a:xfrm>
          <a:custGeom>
            <a:avLst/>
            <a:gdLst/>
            <a:ahLst/>
            <a:cxnLst/>
            <a:rect l="l" t="t" r="r" b="b"/>
            <a:pathLst>
              <a:path w="12030710" h="114300">
                <a:moveTo>
                  <a:pt x="0" y="0"/>
                </a:moveTo>
                <a:lnTo>
                  <a:pt x="12030175" y="0"/>
                </a:lnTo>
                <a:lnTo>
                  <a:pt x="12030175" y="114299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3913" y="8570520"/>
            <a:ext cx="3743324" cy="17144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35168" y="2832178"/>
            <a:ext cx="7423150" cy="7241540"/>
            <a:chOff x="1335168" y="2832178"/>
            <a:chExt cx="7423150" cy="72415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168" y="2832178"/>
              <a:ext cx="7038974" cy="7038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3290" y="3477208"/>
              <a:ext cx="2038349" cy="1695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8257" y="4884428"/>
              <a:ext cx="1057274" cy="1114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3312" y="3108209"/>
              <a:ext cx="2590799" cy="7334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63312" y="6576229"/>
              <a:ext cx="1209674" cy="12096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8560" y="8537218"/>
              <a:ext cx="1038224" cy="10477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3874" y="7526354"/>
              <a:ext cx="885824" cy="8381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3312" y="8692000"/>
              <a:ext cx="2305049" cy="13811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38655" y="6545487"/>
              <a:ext cx="1819274" cy="18192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18204" y="3782049"/>
              <a:ext cx="1857374" cy="13906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23970" y="5172411"/>
              <a:ext cx="1076324" cy="10763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4320" y="7787392"/>
              <a:ext cx="1076324" cy="1076324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9711053" y="3597360"/>
            <a:ext cx="1934845" cy="880110"/>
          </a:xfrm>
          <a:custGeom>
            <a:avLst/>
            <a:gdLst/>
            <a:ahLst/>
            <a:cxnLst/>
            <a:rect l="l" t="t" r="r" b="b"/>
            <a:pathLst>
              <a:path w="1934845" h="880110">
                <a:moveTo>
                  <a:pt x="1082486" y="175428"/>
                </a:moveTo>
                <a:lnTo>
                  <a:pt x="1062775" y="167808"/>
                </a:lnTo>
                <a:lnTo>
                  <a:pt x="1047380" y="152454"/>
                </a:lnTo>
                <a:lnTo>
                  <a:pt x="1037301" y="129657"/>
                </a:lnTo>
                <a:lnTo>
                  <a:pt x="1034957" y="121848"/>
                </a:lnTo>
                <a:lnTo>
                  <a:pt x="1032468" y="114104"/>
                </a:lnTo>
                <a:lnTo>
                  <a:pt x="1030076" y="106360"/>
                </a:lnTo>
                <a:lnTo>
                  <a:pt x="1028022" y="98551"/>
                </a:lnTo>
                <a:lnTo>
                  <a:pt x="1021673" y="46110"/>
                </a:lnTo>
                <a:lnTo>
                  <a:pt x="1032769" y="14129"/>
                </a:lnTo>
                <a:lnTo>
                  <a:pt x="1063615" y="0"/>
                </a:lnTo>
                <a:lnTo>
                  <a:pt x="1116514" y="1111"/>
                </a:lnTo>
                <a:lnTo>
                  <a:pt x="1168105" y="7820"/>
                </a:lnTo>
                <a:lnTo>
                  <a:pt x="1219492" y="15407"/>
                </a:lnTo>
                <a:lnTo>
                  <a:pt x="1270681" y="23847"/>
                </a:lnTo>
                <a:lnTo>
                  <a:pt x="1321677" y="33115"/>
                </a:lnTo>
                <a:lnTo>
                  <a:pt x="1372487" y="43183"/>
                </a:lnTo>
                <a:lnTo>
                  <a:pt x="1423116" y="54027"/>
                </a:lnTo>
                <a:lnTo>
                  <a:pt x="1473571" y="65620"/>
                </a:lnTo>
                <a:lnTo>
                  <a:pt x="1523858" y="77937"/>
                </a:lnTo>
                <a:lnTo>
                  <a:pt x="1573983" y="90950"/>
                </a:lnTo>
                <a:lnTo>
                  <a:pt x="1623951" y="104636"/>
                </a:lnTo>
                <a:lnTo>
                  <a:pt x="1673769" y="118967"/>
                </a:lnTo>
                <a:lnTo>
                  <a:pt x="1723443" y="133917"/>
                </a:lnTo>
                <a:lnTo>
                  <a:pt x="1772978" y="149462"/>
                </a:lnTo>
                <a:lnTo>
                  <a:pt x="1822381" y="165574"/>
                </a:lnTo>
                <a:lnTo>
                  <a:pt x="1840912" y="172821"/>
                </a:lnTo>
                <a:lnTo>
                  <a:pt x="1128805" y="172821"/>
                </a:lnTo>
                <a:lnTo>
                  <a:pt x="1105517" y="175026"/>
                </a:lnTo>
                <a:lnTo>
                  <a:pt x="1082486" y="175428"/>
                </a:lnTo>
                <a:close/>
              </a:path>
              <a:path w="1934845" h="880110">
                <a:moveTo>
                  <a:pt x="1920292" y="312887"/>
                </a:moveTo>
                <a:lnTo>
                  <a:pt x="616504" y="312887"/>
                </a:lnTo>
                <a:lnTo>
                  <a:pt x="668017" y="312020"/>
                </a:lnTo>
                <a:lnTo>
                  <a:pt x="719345" y="309390"/>
                </a:lnTo>
                <a:lnTo>
                  <a:pt x="770523" y="305340"/>
                </a:lnTo>
                <a:lnTo>
                  <a:pt x="821584" y="300215"/>
                </a:lnTo>
                <a:lnTo>
                  <a:pt x="1025327" y="275809"/>
                </a:lnTo>
                <a:lnTo>
                  <a:pt x="1076304" y="270447"/>
                </a:lnTo>
                <a:lnTo>
                  <a:pt x="1127365" y="266068"/>
                </a:lnTo>
                <a:lnTo>
                  <a:pt x="1226465" y="260215"/>
                </a:lnTo>
                <a:lnTo>
                  <a:pt x="1274363" y="256418"/>
                </a:lnTo>
                <a:lnTo>
                  <a:pt x="1418071" y="243079"/>
                </a:lnTo>
                <a:lnTo>
                  <a:pt x="1419617" y="238783"/>
                </a:lnTo>
                <a:lnTo>
                  <a:pt x="1419274" y="234658"/>
                </a:lnTo>
                <a:lnTo>
                  <a:pt x="1250555" y="193900"/>
                </a:lnTo>
                <a:lnTo>
                  <a:pt x="1173125" y="177950"/>
                </a:lnTo>
                <a:lnTo>
                  <a:pt x="1128805" y="172821"/>
                </a:lnTo>
                <a:lnTo>
                  <a:pt x="1840912" y="172821"/>
                </a:lnTo>
                <a:lnTo>
                  <a:pt x="1860659" y="180544"/>
                </a:lnTo>
                <a:lnTo>
                  <a:pt x="1890962" y="201297"/>
                </a:lnTo>
                <a:lnTo>
                  <a:pt x="1909442" y="232201"/>
                </a:lnTo>
                <a:lnTo>
                  <a:pt x="1446594" y="232252"/>
                </a:lnTo>
                <a:lnTo>
                  <a:pt x="1445563" y="233112"/>
                </a:lnTo>
                <a:lnTo>
                  <a:pt x="1444532" y="233283"/>
                </a:lnTo>
                <a:lnTo>
                  <a:pt x="1443501" y="233799"/>
                </a:lnTo>
                <a:lnTo>
                  <a:pt x="1443845" y="233971"/>
                </a:lnTo>
                <a:lnTo>
                  <a:pt x="1444017" y="234143"/>
                </a:lnTo>
                <a:lnTo>
                  <a:pt x="1909561" y="234143"/>
                </a:lnTo>
                <a:lnTo>
                  <a:pt x="1912247" y="277621"/>
                </a:lnTo>
                <a:lnTo>
                  <a:pt x="1913697" y="293480"/>
                </a:lnTo>
                <a:lnTo>
                  <a:pt x="1919464" y="310789"/>
                </a:lnTo>
                <a:lnTo>
                  <a:pt x="1920292" y="312887"/>
                </a:lnTo>
                <a:close/>
              </a:path>
              <a:path w="1934845" h="880110">
                <a:moveTo>
                  <a:pt x="1909561" y="234143"/>
                </a:moveTo>
                <a:lnTo>
                  <a:pt x="1444189" y="234143"/>
                </a:lnTo>
                <a:lnTo>
                  <a:pt x="1445907" y="233112"/>
                </a:lnTo>
                <a:lnTo>
                  <a:pt x="1446594" y="232252"/>
                </a:lnTo>
                <a:lnTo>
                  <a:pt x="1909445" y="232252"/>
                </a:lnTo>
                <a:lnTo>
                  <a:pt x="1909561" y="234143"/>
                </a:lnTo>
                <a:close/>
              </a:path>
              <a:path w="1934845" h="880110">
                <a:moveTo>
                  <a:pt x="148278" y="518531"/>
                </a:moveTo>
                <a:lnTo>
                  <a:pt x="105847" y="505339"/>
                </a:lnTo>
                <a:lnTo>
                  <a:pt x="70370" y="480063"/>
                </a:lnTo>
                <a:lnTo>
                  <a:pt x="39692" y="446703"/>
                </a:lnTo>
                <a:lnTo>
                  <a:pt x="11662" y="409260"/>
                </a:lnTo>
                <a:lnTo>
                  <a:pt x="0" y="375427"/>
                </a:lnTo>
                <a:lnTo>
                  <a:pt x="11541" y="366074"/>
                </a:lnTo>
                <a:lnTo>
                  <a:pt x="34859" y="359251"/>
                </a:lnTo>
                <a:lnTo>
                  <a:pt x="81044" y="351802"/>
                </a:lnTo>
                <a:lnTo>
                  <a:pt x="127541" y="347793"/>
                </a:lnTo>
                <a:lnTo>
                  <a:pt x="220917" y="342572"/>
                </a:lnTo>
                <a:lnTo>
                  <a:pt x="267514" y="337598"/>
                </a:lnTo>
                <a:lnTo>
                  <a:pt x="366423" y="323614"/>
                </a:lnTo>
                <a:lnTo>
                  <a:pt x="416080" y="317663"/>
                </a:lnTo>
                <a:lnTo>
                  <a:pt x="465752" y="313258"/>
                </a:lnTo>
                <a:lnTo>
                  <a:pt x="515347" y="311040"/>
                </a:lnTo>
                <a:lnTo>
                  <a:pt x="564775" y="311648"/>
                </a:lnTo>
                <a:lnTo>
                  <a:pt x="616504" y="312887"/>
                </a:lnTo>
                <a:lnTo>
                  <a:pt x="1920292" y="312887"/>
                </a:lnTo>
                <a:lnTo>
                  <a:pt x="1926648" y="329000"/>
                </a:lnTo>
                <a:lnTo>
                  <a:pt x="1932351" y="347565"/>
                </a:lnTo>
                <a:lnTo>
                  <a:pt x="1934402" y="374962"/>
                </a:lnTo>
                <a:lnTo>
                  <a:pt x="1927755" y="395834"/>
                </a:lnTo>
                <a:lnTo>
                  <a:pt x="1913697" y="412163"/>
                </a:lnTo>
                <a:lnTo>
                  <a:pt x="1893518" y="425930"/>
                </a:lnTo>
                <a:lnTo>
                  <a:pt x="1892339" y="426617"/>
                </a:lnTo>
                <a:lnTo>
                  <a:pt x="1443673" y="426617"/>
                </a:lnTo>
                <a:lnTo>
                  <a:pt x="1262911" y="441225"/>
                </a:lnTo>
                <a:lnTo>
                  <a:pt x="397347" y="499056"/>
                </a:lnTo>
                <a:lnTo>
                  <a:pt x="300227" y="507338"/>
                </a:lnTo>
                <a:lnTo>
                  <a:pt x="251705" y="512028"/>
                </a:lnTo>
                <a:lnTo>
                  <a:pt x="238620" y="512882"/>
                </a:lnTo>
                <a:lnTo>
                  <a:pt x="225502" y="513188"/>
                </a:lnTo>
                <a:lnTo>
                  <a:pt x="212513" y="513816"/>
                </a:lnTo>
                <a:lnTo>
                  <a:pt x="199813" y="515637"/>
                </a:lnTo>
                <a:lnTo>
                  <a:pt x="148278" y="518531"/>
                </a:lnTo>
                <a:close/>
              </a:path>
              <a:path w="1934845" h="880110">
                <a:moveTo>
                  <a:pt x="1208677" y="879641"/>
                </a:moveTo>
                <a:lnTo>
                  <a:pt x="1173633" y="833294"/>
                </a:lnTo>
                <a:lnTo>
                  <a:pt x="1156906" y="793834"/>
                </a:lnTo>
                <a:lnTo>
                  <a:pt x="1147958" y="751375"/>
                </a:lnTo>
                <a:lnTo>
                  <a:pt x="1150236" y="707742"/>
                </a:lnTo>
                <a:lnTo>
                  <a:pt x="1167187" y="664758"/>
                </a:lnTo>
                <a:lnTo>
                  <a:pt x="1202255" y="624247"/>
                </a:lnTo>
                <a:lnTo>
                  <a:pt x="1273068" y="563164"/>
                </a:lnTo>
                <a:lnTo>
                  <a:pt x="1308886" y="533179"/>
                </a:lnTo>
                <a:lnTo>
                  <a:pt x="1345562" y="504226"/>
                </a:lnTo>
                <a:lnTo>
                  <a:pt x="1383534" y="476798"/>
                </a:lnTo>
                <a:lnTo>
                  <a:pt x="1398464" y="467483"/>
                </a:lnTo>
                <a:lnTo>
                  <a:pt x="1414054" y="457572"/>
                </a:lnTo>
                <a:lnTo>
                  <a:pt x="1429420" y="444729"/>
                </a:lnTo>
                <a:lnTo>
                  <a:pt x="1443673" y="426617"/>
                </a:lnTo>
                <a:lnTo>
                  <a:pt x="1892339" y="426617"/>
                </a:lnTo>
                <a:lnTo>
                  <a:pt x="1809695" y="475230"/>
                </a:lnTo>
                <a:lnTo>
                  <a:pt x="1610695" y="595475"/>
                </a:lnTo>
                <a:lnTo>
                  <a:pt x="1568205" y="621820"/>
                </a:lnTo>
                <a:lnTo>
                  <a:pt x="1525911" y="648469"/>
                </a:lnTo>
                <a:lnTo>
                  <a:pt x="1483852" y="675483"/>
                </a:lnTo>
                <a:lnTo>
                  <a:pt x="1442068" y="702923"/>
                </a:lnTo>
                <a:lnTo>
                  <a:pt x="1400596" y="730849"/>
                </a:lnTo>
                <a:lnTo>
                  <a:pt x="1359478" y="759323"/>
                </a:lnTo>
                <a:lnTo>
                  <a:pt x="1323308" y="783871"/>
                </a:lnTo>
                <a:lnTo>
                  <a:pt x="1287525" y="809031"/>
                </a:lnTo>
                <a:lnTo>
                  <a:pt x="1254126" y="837092"/>
                </a:lnTo>
                <a:lnTo>
                  <a:pt x="1225108" y="870340"/>
                </a:lnTo>
                <a:lnTo>
                  <a:pt x="1216659" y="878446"/>
                </a:lnTo>
                <a:lnTo>
                  <a:pt x="1208677" y="879641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69396" y="825285"/>
            <a:ext cx="67906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40" dirty="0">
                <a:solidFill>
                  <a:srgbClr val="444B5C"/>
                </a:solidFill>
              </a:rPr>
              <a:t>S</a:t>
            </a:r>
            <a:r>
              <a:rPr spc="-295" dirty="0">
                <a:solidFill>
                  <a:srgbClr val="444B5C"/>
                </a:solidFill>
              </a:rPr>
              <a:t>o</a:t>
            </a:r>
            <a:r>
              <a:rPr spc="-140" dirty="0">
                <a:solidFill>
                  <a:srgbClr val="444B5C"/>
                </a:solidFill>
              </a:rPr>
              <a:t>f</a:t>
            </a:r>
            <a:r>
              <a:rPr spc="-260" dirty="0">
                <a:solidFill>
                  <a:srgbClr val="444B5C"/>
                </a:solidFill>
              </a:rPr>
              <a:t>t</a:t>
            </a:r>
            <a:r>
              <a:rPr spc="-580" dirty="0">
                <a:solidFill>
                  <a:srgbClr val="444B5C"/>
                </a:solidFill>
              </a:rPr>
              <a:t>w</a:t>
            </a:r>
            <a:r>
              <a:rPr spc="-655" dirty="0">
                <a:solidFill>
                  <a:srgbClr val="444B5C"/>
                </a:solidFill>
              </a:rPr>
              <a:t>a</a:t>
            </a:r>
            <a:r>
              <a:rPr spc="-425" dirty="0">
                <a:solidFill>
                  <a:srgbClr val="444B5C"/>
                </a:solidFill>
              </a:rPr>
              <a:t>r</a:t>
            </a:r>
            <a:r>
              <a:rPr spc="-440" dirty="0">
                <a:solidFill>
                  <a:srgbClr val="444B5C"/>
                </a:solidFill>
              </a:rPr>
              <a:t>e</a:t>
            </a:r>
            <a:r>
              <a:rPr spc="-500" dirty="0">
                <a:solidFill>
                  <a:srgbClr val="444B5C"/>
                </a:solidFill>
              </a:rPr>
              <a:t> </a:t>
            </a:r>
            <a:r>
              <a:rPr spc="-385" dirty="0">
                <a:solidFill>
                  <a:srgbClr val="444B5C"/>
                </a:solidFill>
              </a:rPr>
              <a:t>L</a:t>
            </a:r>
            <a:r>
              <a:rPr spc="-285" dirty="0">
                <a:solidFill>
                  <a:srgbClr val="444B5C"/>
                </a:solidFill>
              </a:rPr>
              <a:t>i</a:t>
            </a:r>
            <a:r>
              <a:rPr spc="-465" dirty="0">
                <a:solidFill>
                  <a:srgbClr val="444B5C"/>
                </a:solidFill>
              </a:rPr>
              <a:t>b</a:t>
            </a:r>
            <a:r>
              <a:rPr spc="-425" dirty="0">
                <a:solidFill>
                  <a:srgbClr val="444B5C"/>
                </a:solidFill>
              </a:rPr>
              <a:t>r</a:t>
            </a:r>
            <a:r>
              <a:rPr spc="-440" dirty="0">
                <a:solidFill>
                  <a:srgbClr val="444B5C"/>
                </a:solidFill>
              </a:rPr>
              <a:t>e</a:t>
            </a:r>
          </a:p>
        </p:txBody>
      </p:sp>
      <p:sp>
        <p:nvSpPr>
          <p:cNvPr id="19" name="object 19"/>
          <p:cNvSpPr/>
          <p:nvPr/>
        </p:nvSpPr>
        <p:spPr>
          <a:xfrm>
            <a:off x="9711053" y="5009492"/>
            <a:ext cx="1934845" cy="880110"/>
          </a:xfrm>
          <a:custGeom>
            <a:avLst/>
            <a:gdLst/>
            <a:ahLst/>
            <a:cxnLst/>
            <a:rect l="l" t="t" r="r" b="b"/>
            <a:pathLst>
              <a:path w="1934845" h="880110">
                <a:moveTo>
                  <a:pt x="1082486" y="175428"/>
                </a:moveTo>
                <a:lnTo>
                  <a:pt x="1062775" y="167808"/>
                </a:lnTo>
                <a:lnTo>
                  <a:pt x="1047380" y="152454"/>
                </a:lnTo>
                <a:lnTo>
                  <a:pt x="1037301" y="129657"/>
                </a:lnTo>
                <a:lnTo>
                  <a:pt x="1034957" y="121848"/>
                </a:lnTo>
                <a:lnTo>
                  <a:pt x="1032468" y="114104"/>
                </a:lnTo>
                <a:lnTo>
                  <a:pt x="1030076" y="106360"/>
                </a:lnTo>
                <a:lnTo>
                  <a:pt x="1028022" y="98551"/>
                </a:lnTo>
                <a:lnTo>
                  <a:pt x="1021673" y="46110"/>
                </a:lnTo>
                <a:lnTo>
                  <a:pt x="1032769" y="14129"/>
                </a:lnTo>
                <a:lnTo>
                  <a:pt x="1063615" y="0"/>
                </a:lnTo>
                <a:lnTo>
                  <a:pt x="1116514" y="1111"/>
                </a:lnTo>
                <a:lnTo>
                  <a:pt x="1168105" y="7820"/>
                </a:lnTo>
                <a:lnTo>
                  <a:pt x="1219492" y="15407"/>
                </a:lnTo>
                <a:lnTo>
                  <a:pt x="1270681" y="23847"/>
                </a:lnTo>
                <a:lnTo>
                  <a:pt x="1321677" y="33115"/>
                </a:lnTo>
                <a:lnTo>
                  <a:pt x="1372487" y="43183"/>
                </a:lnTo>
                <a:lnTo>
                  <a:pt x="1423116" y="54027"/>
                </a:lnTo>
                <a:lnTo>
                  <a:pt x="1473571" y="65620"/>
                </a:lnTo>
                <a:lnTo>
                  <a:pt x="1523858" y="77937"/>
                </a:lnTo>
                <a:lnTo>
                  <a:pt x="1573983" y="90950"/>
                </a:lnTo>
                <a:lnTo>
                  <a:pt x="1623951" y="104636"/>
                </a:lnTo>
                <a:lnTo>
                  <a:pt x="1673769" y="118967"/>
                </a:lnTo>
                <a:lnTo>
                  <a:pt x="1723443" y="133917"/>
                </a:lnTo>
                <a:lnTo>
                  <a:pt x="1772978" y="149462"/>
                </a:lnTo>
                <a:lnTo>
                  <a:pt x="1822381" y="165574"/>
                </a:lnTo>
                <a:lnTo>
                  <a:pt x="1840912" y="172821"/>
                </a:lnTo>
                <a:lnTo>
                  <a:pt x="1128805" y="172821"/>
                </a:lnTo>
                <a:lnTo>
                  <a:pt x="1105517" y="175026"/>
                </a:lnTo>
                <a:lnTo>
                  <a:pt x="1082486" y="175428"/>
                </a:lnTo>
                <a:close/>
              </a:path>
              <a:path w="1934845" h="880110">
                <a:moveTo>
                  <a:pt x="1920292" y="312887"/>
                </a:moveTo>
                <a:lnTo>
                  <a:pt x="616504" y="312887"/>
                </a:lnTo>
                <a:lnTo>
                  <a:pt x="668017" y="312020"/>
                </a:lnTo>
                <a:lnTo>
                  <a:pt x="719345" y="309390"/>
                </a:lnTo>
                <a:lnTo>
                  <a:pt x="770523" y="305340"/>
                </a:lnTo>
                <a:lnTo>
                  <a:pt x="821584" y="300215"/>
                </a:lnTo>
                <a:lnTo>
                  <a:pt x="1025327" y="275809"/>
                </a:lnTo>
                <a:lnTo>
                  <a:pt x="1076304" y="270447"/>
                </a:lnTo>
                <a:lnTo>
                  <a:pt x="1127365" y="266068"/>
                </a:lnTo>
                <a:lnTo>
                  <a:pt x="1226465" y="260215"/>
                </a:lnTo>
                <a:lnTo>
                  <a:pt x="1274363" y="256418"/>
                </a:lnTo>
                <a:lnTo>
                  <a:pt x="1418071" y="243079"/>
                </a:lnTo>
                <a:lnTo>
                  <a:pt x="1419617" y="238783"/>
                </a:lnTo>
                <a:lnTo>
                  <a:pt x="1419274" y="234658"/>
                </a:lnTo>
                <a:lnTo>
                  <a:pt x="1250555" y="193900"/>
                </a:lnTo>
                <a:lnTo>
                  <a:pt x="1173125" y="177950"/>
                </a:lnTo>
                <a:lnTo>
                  <a:pt x="1128805" y="172821"/>
                </a:lnTo>
                <a:lnTo>
                  <a:pt x="1840912" y="172821"/>
                </a:lnTo>
                <a:lnTo>
                  <a:pt x="1860659" y="180544"/>
                </a:lnTo>
                <a:lnTo>
                  <a:pt x="1890962" y="201297"/>
                </a:lnTo>
                <a:lnTo>
                  <a:pt x="1909442" y="232201"/>
                </a:lnTo>
                <a:lnTo>
                  <a:pt x="1446594" y="232252"/>
                </a:lnTo>
                <a:lnTo>
                  <a:pt x="1445563" y="233112"/>
                </a:lnTo>
                <a:lnTo>
                  <a:pt x="1444532" y="233283"/>
                </a:lnTo>
                <a:lnTo>
                  <a:pt x="1443501" y="233799"/>
                </a:lnTo>
                <a:lnTo>
                  <a:pt x="1443845" y="233971"/>
                </a:lnTo>
                <a:lnTo>
                  <a:pt x="1444017" y="234143"/>
                </a:lnTo>
                <a:lnTo>
                  <a:pt x="1909561" y="234143"/>
                </a:lnTo>
                <a:lnTo>
                  <a:pt x="1912247" y="277621"/>
                </a:lnTo>
                <a:lnTo>
                  <a:pt x="1913697" y="293480"/>
                </a:lnTo>
                <a:lnTo>
                  <a:pt x="1919464" y="310789"/>
                </a:lnTo>
                <a:lnTo>
                  <a:pt x="1920292" y="312887"/>
                </a:lnTo>
                <a:close/>
              </a:path>
              <a:path w="1934845" h="880110">
                <a:moveTo>
                  <a:pt x="1909561" y="234143"/>
                </a:moveTo>
                <a:lnTo>
                  <a:pt x="1444189" y="234143"/>
                </a:lnTo>
                <a:lnTo>
                  <a:pt x="1445907" y="233112"/>
                </a:lnTo>
                <a:lnTo>
                  <a:pt x="1446594" y="232252"/>
                </a:lnTo>
                <a:lnTo>
                  <a:pt x="1909445" y="232252"/>
                </a:lnTo>
                <a:lnTo>
                  <a:pt x="1909561" y="234143"/>
                </a:lnTo>
                <a:close/>
              </a:path>
              <a:path w="1934845" h="880110">
                <a:moveTo>
                  <a:pt x="148278" y="518531"/>
                </a:moveTo>
                <a:lnTo>
                  <a:pt x="105847" y="505339"/>
                </a:lnTo>
                <a:lnTo>
                  <a:pt x="70370" y="480063"/>
                </a:lnTo>
                <a:lnTo>
                  <a:pt x="39692" y="446703"/>
                </a:lnTo>
                <a:lnTo>
                  <a:pt x="11662" y="409260"/>
                </a:lnTo>
                <a:lnTo>
                  <a:pt x="0" y="375427"/>
                </a:lnTo>
                <a:lnTo>
                  <a:pt x="11541" y="366074"/>
                </a:lnTo>
                <a:lnTo>
                  <a:pt x="34859" y="359251"/>
                </a:lnTo>
                <a:lnTo>
                  <a:pt x="81044" y="351802"/>
                </a:lnTo>
                <a:lnTo>
                  <a:pt x="127541" y="347793"/>
                </a:lnTo>
                <a:lnTo>
                  <a:pt x="220917" y="342572"/>
                </a:lnTo>
                <a:lnTo>
                  <a:pt x="267514" y="337598"/>
                </a:lnTo>
                <a:lnTo>
                  <a:pt x="366423" y="323614"/>
                </a:lnTo>
                <a:lnTo>
                  <a:pt x="416080" y="317663"/>
                </a:lnTo>
                <a:lnTo>
                  <a:pt x="465752" y="313258"/>
                </a:lnTo>
                <a:lnTo>
                  <a:pt x="515347" y="311040"/>
                </a:lnTo>
                <a:lnTo>
                  <a:pt x="564775" y="311648"/>
                </a:lnTo>
                <a:lnTo>
                  <a:pt x="616504" y="312887"/>
                </a:lnTo>
                <a:lnTo>
                  <a:pt x="1920292" y="312887"/>
                </a:lnTo>
                <a:lnTo>
                  <a:pt x="1926648" y="329000"/>
                </a:lnTo>
                <a:lnTo>
                  <a:pt x="1932351" y="347565"/>
                </a:lnTo>
                <a:lnTo>
                  <a:pt x="1934402" y="374962"/>
                </a:lnTo>
                <a:lnTo>
                  <a:pt x="1927755" y="395834"/>
                </a:lnTo>
                <a:lnTo>
                  <a:pt x="1913697" y="412163"/>
                </a:lnTo>
                <a:lnTo>
                  <a:pt x="1893518" y="425930"/>
                </a:lnTo>
                <a:lnTo>
                  <a:pt x="1892339" y="426617"/>
                </a:lnTo>
                <a:lnTo>
                  <a:pt x="1443673" y="426617"/>
                </a:lnTo>
                <a:lnTo>
                  <a:pt x="1262911" y="441225"/>
                </a:lnTo>
                <a:lnTo>
                  <a:pt x="397347" y="499056"/>
                </a:lnTo>
                <a:lnTo>
                  <a:pt x="300227" y="507338"/>
                </a:lnTo>
                <a:lnTo>
                  <a:pt x="251705" y="512028"/>
                </a:lnTo>
                <a:lnTo>
                  <a:pt x="238620" y="512882"/>
                </a:lnTo>
                <a:lnTo>
                  <a:pt x="225502" y="513188"/>
                </a:lnTo>
                <a:lnTo>
                  <a:pt x="212513" y="513816"/>
                </a:lnTo>
                <a:lnTo>
                  <a:pt x="199813" y="515637"/>
                </a:lnTo>
                <a:lnTo>
                  <a:pt x="148278" y="518531"/>
                </a:lnTo>
                <a:close/>
              </a:path>
              <a:path w="1934845" h="880110">
                <a:moveTo>
                  <a:pt x="1208677" y="879641"/>
                </a:moveTo>
                <a:lnTo>
                  <a:pt x="1173633" y="833294"/>
                </a:lnTo>
                <a:lnTo>
                  <a:pt x="1156906" y="793834"/>
                </a:lnTo>
                <a:lnTo>
                  <a:pt x="1147958" y="751375"/>
                </a:lnTo>
                <a:lnTo>
                  <a:pt x="1150236" y="707742"/>
                </a:lnTo>
                <a:lnTo>
                  <a:pt x="1167187" y="664758"/>
                </a:lnTo>
                <a:lnTo>
                  <a:pt x="1202255" y="624247"/>
                </a:lnTo>
                <a:lnTo>
                  <a:pt x="1273068" y="563164"/>
                </a:lnTo>
                <a:lnTo>
                  <a:pt x="1308886" y="533179"/>
                </a:lnTo>
                <a:lnTo>
                  <a:pt x="1345562" y="504226"/>
                </a:lnTo>
                <a:lnTo>
                  <a:pt x="1383534" y="476798"/>
                </a:lnTo>
                <a:lnTo>
                  <a:pt x="1398464" y="467483"/>
                </a:lnTo>
                <a:lnTo>
                  <a:pt x="1414054" y="457572"/>
                </a:lnTo>
                <a:lnTo>
                  <a:pt x="1429420" y="444729"/>
                </a:lnTo>
                <a:lnTo>
                  <a:pt x="1443673" y="426617"/>
                </a:lnTo>
                <a:lnTo>
                  <a:pt x="1892339" y="426617"/>
                </a:lnTo>
                <a:lnTo>
                  <a:pt x="1809695" y="475230"/>
                </a:lnTo>
                <a:lnTo>
                  <a:pt x="1610695" y="595475"/>
                </a:lnTo>
                <a:lnTo>
                  <a:pt x="1568205" y="621820"/>
                </a:lnTo>
                <a:lnTo>
                  <a:pt x="1525911" y="648469"/>
                </a:lnTo>
                <a:lnTo>
                  <a:pt x="1483852" y="675483"/>
                </a:lnTo>
                <a:lnTo>
                  <a:pt x="1442068" y="702923"/>
                </a:lnTo>
                <a:lnTo>
                  <a:pt x="1400596" y="730849"/>
                </a:lnTo>
                <a:lnTo>
                  <a:pt x="1359478" y="759323"/>
                </a:lnTo>
                <a:lnTo>
                  <a:pt x="1323308" y="783871"/>
                </a:lnTo>
                <a:lnTo>
                  <a:pt x="1287525" y="809031"/>
                </a:lnTo>
                <a:lnTo>
                  <a:pt x="1254126" y="837092"/>
                </a:lnTo>
                <a:lnTo>
                  <a:pt x="1225108" y="870340"/>
                </a:lnTo>
                <a:lnTo>
                  <a:pt x="1216659" y="878446"/>
                </a:lnTo>
                <a:lnTo>
                  <a:pt x="1208677" y="879641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11053" y="6569350"/>
            <a:ext cx="1934845" cy="880110"/>
          </a:xfrm>
          <a:custGeom>
            <a:avLst/>
            <a:gdLst/>
            <a:ahLst/>
            <a:cxnLst/>
            <a:rect l="l" t="t" r="r" b="b"/>
            <a:pathLst>
              <a:path w="1934845" h="880109">
                <a:moveTo>
                  <a:pt x="1082486" y="175428"/>
                </a:moveTo>
                <a:lnTo>
                  <a:pt x="1062775" y="167808"/>
                </a:lnTo>
                <a:lnTo>
                  <a:pt x="1047380" y="152454"/>
                </a:lnTo>
                <a:lnTo>
                  <a:pt x="1037301" y="129657"/>
                </a:lnTo>
                <a:lnTo>
                  <a:pt x="1034957" y="121848"/>
                </a:lnTo>
                <a:lnTo>
                  <a:pt x="1032468" y="114104"/>
                </a:lnTo>
                <a:lnTo>
                  <a:pt x="1030076" y="106360"/>
                </a:lnTo>
                <a:lnTo>
                  <a:pt x="1028022" y="98551"/>
                </a:lnTo>
                <a:lnTo>
                  <a:pt x="1021673" y="46110"/>
                </a:lnTo>
                <a:lnTo>
                  <a:pt x="1032769" y="14129"/>
                </a:lnTo>
                <a:lnTo>
                  <a:pt x="1063615" y="0"/>
                </a:lnTo>
                <a:lnTo>
                  <a:pt x="1116514" y="1111"/>
                </a:lnTo>
                <a:lnTo>
                  <a:pt x="1168105" y="7820"/>
                </a:lnTo>
                <a:lnTo>
                  <a:pt x="1219492" y="15407"/>
                </a:lnTo>
                <a:lnTo>
                  <a:pt x="1270681" y="23847"/>
                </a:lnTo>
                <a:lnTo>
                  <a:pt x="1321677" y="33115"/>
                </a:lnTo>
                <a:lnTo>
                  <a:pt x="1372487" y="43183"/>
                </a:lnTo>
                <a:lnTo>
                  <a:pt x="1423116" y="54027"/>
                </a:lnTo>
                <a:lnTo>
                  <a:pt x="1473571" y="65620"/>
                </a:lnTo>
                <a:lnTo>
                  <a:pt x="1523858" y="77937"/>
                </a:lnTo>
                <a:lnTo>
                  <a:pt x="1573983" y="90950"/>
                </a:lnTo>
                <a:lnTo>
                  <a:pt x="1623951" y="104636"/>
                </a:lnTo>
                <a:lnTo>
                  <a:pt x="1673769" y="118967"/>
                </a:lnTo>
                <a:lnTo>
                  <a:pt x="1723443" y="133917"/>
                </a:lnTo>
                <a:lnTo>
                  <a:pt x="1772978" y="149462"/>
                </a:lnTo>
                <a:lnTo>
                  <a:pt x="1822381" y="165574"/>
                </a:lnTo>
                <a:lnTo>
                  <a:pt x="1840912" y="172821"/>
                </a:lnTo>
                <a:lnTo>
                  <a:pt x="1128805" y="172821"/>
                </a:lnTo>
                <a:lnTo>
                  <a:pt x="1105517" y="175026"/>
                </a:lnTo>
                <a:lnTo>
                  <a:pt x="1082486" y="175428"/>
                </a:lnTo>
                <a:close/>
              </a:path>
              <a:path w="1934845" h="880109">
                <a:moveTo>
                  <a:pt x="1920292" y="312887"/>
                </a:moveTo>
                <a:lnTo>
                  <a:pt x="616504" y="312887"/>
                </a:lnTo>
                <a:lnTo>
                  <a:pt x="668017" y="312020"/>
                </a:lnTo>
                <a:lnTo>
                  <a:pt x="719345" y="309390"/>
                </a:lnTo>
                <a:lnTo>
                  <a:pt x="770523" y="305340"/>
                </a:lnTo>
                <a:lnTo>
                  <a:pt x="821584" y="300215"/>
                </a:lnTo>
                <a:lnTo>
                  <a:pt x="1025327" y="275809"/>
                </a:lnTo>
                <a:lnTo>
                  <a:pt x="1076304" y="270447"/>
                </a:lnTo>
                <a:lnTo>
                  <a:pt x="1127365" y="266068"/>
                </a:lnTo>
                <a:lnTo>
                  <a:pt x="1226465" y="260215"/>
                </a:lnTo>
                <a:lnTo>
                  <a:pt x="1274363" y="256418"/>
                </a:lnTo>
                <a:lnTo>
                  <a:pt x="1418071" y="243079"/>
                </a:lnTo>
                <a:lnTo>
                  <a:pt x="1419617" y="238783"/>
                </a:lnTo>
                <a:lnTo>
                  <a:pt x="1419274" y="234658"/>
                </a:lnTo>
                <a:lnTo>
                  <a:pt x="1250555" y="193900"/>
                </a:lnTo>
                <a:lnTo>
                  <a:pt x="1173125" y="177950"/>
                </a:lnTo>
                <a:lnTo>
                  <a:pt x="1128805" y="172821"/>
                </a:lnTo>
                <a:lnTo>
                  <a:pt x="1840912" y="172821"/>
                </a:lnTo>
                <a:lnTo>
                  <a:pt x="1860659" y="180544"/>
                </a:lnTo>
                <a:lnTo>
                  <a:pt x="1890962" y="201297"/>
                </a:lnTo>
                <a:lnTo>
                  <a:pt x="1909442" y="232201"/>
                </a:lnTo>
                <a:lnTo>
                  <a:pt x="1446594" y="232252"/>
                </a:lnTo>
                <a:lnTo>
                  <a:pt x="1445563" y="233112"/>
                </a:lnTo>
                <a:lnTo>
                  <a:pt x="1444532" y="233283"/>
                </a:lnTo>
                <a:lnTo>
                  <a:pt x="1443501" y="233799"/>
                </a:lnTo>
                <a:lnTo>
                  <a:pt x="1443845" y="233971"/>
                </a:lnTo>
                <a:lnTo>
                  <a:pt x="1444017" y="234143"/>
                </a:lnTo>
                <a:lnTo>
                  <a:pt x="1909561" y="234143"/>
                </a:lnTo>
                <a:lnTo>
                  <a:pt x="1912247" y="277621"/>
                </a:lnTo>
                <a:lnTo>
                  <a:pt x="1913697" y="293480"/>
                </a:lnTo>
                <a:lnTo>
                  <a:pt x="1919464" y="310789"/>
                </a:lnTo>
                <a:lnTo>
                  <a:pt x="1920292" y="312887"/>
                </a:lnTo>
                <a:close/>
              </a:path>
              <a:path w="1934845" h="880109">
                <a:moveTo>
                  <a:pt x="1909561" y="234143"/>
                </a:moveTo>
                <a:lnTo>
                  <a:pt x="1444189" y="234143"/>
                </a:lnTo>
                <a:lnTo>
                  <a:pt x="1445907" y="233112"/>
                </a:lnTo>
                <a:lnTo>
                  <a:pt x="1446594" y="232252"/>
                </a:lnTo>
                <a:lnTo>
                  <a:pt x="1909445" y="232252"/>
                </a:lnTo>
                <a:lnTo>
                  <a:pt x="1909561" y="234143"/>
                </a:lnTo>
                <a:close/>
              </a:path>
              <a:path w="1934845" h="880109">
                <a:moveTo>
                  <a:pt x="148278" y="518531"/>
                </a:moveTo>
                <a:lnTo>
                  <a:pt x="105847" y="505339"/>
                </a:lnTo>
                <a:lnTo>
                  <a:pt x="70370" y="480063"/>
                </a:lnTo>
                <a:lnTo>
                  <a:pt x="39692" y="446703"/>
                </a:lnTo>
                <a:lnTo>
                  <a:pt x="11662" y="409260"/>
                </a:lnTo>
                <a:lnTo>
                  <a:pt x="0" y="375427"/>
                </a:lnTo>
                <a:lnTo>
                  <a:pt x="11541" y="366074"/>
                </a:lnTo>
                <a:lnTo>
                  <a:pt x="34859" y="359251"/>
                </a:lnTo>
                <a:lnTo>
                  <a:pt x="81044" y="351802"/>
                </a:lnTo>
                <a:lnTo>
                  <a:pt x="127541" y="347793"/>
                </a:lnTo>
                <a:lnTo>
                  <a:pt x="220917" y="342572"/>
                </a:lnTo>
                <a:lnTo>
                  <a:pt x="267514" y="337598"/>
                </a:lnTo>
                <a:lnTo>
                  <a:pt x="366423" y="323614"/>
                </a:lnTo>
                <a:lnTo>
                  <a:pt x="416080" y="317663"/>
                </a:lnTo>
                <a:lnTo>
                  <a:pt x="465752" y="313258"/>
                </a:lnTo>
                <a:lnTo>
                  <a:pt x="515347" y="311040"/>
                </a:lnTo>
                <a:lnTo>
                  <a:pt x="564775" y="311648"/>
                </a:lnTo>
                <a:lnTo>
                  <a:pt x="616504" y="312887"/>
                </a:lnTo>
                <a:lnTo>
                  <a:pt x="1920292" y="312887"/>
                </a:lnTo>
                <a:lnTo>
                  <a:pt x="1926648" y="329000"/>
                </a:lnTo>
                <a:lnTo>
                  <a:pt x="1932351" y="347565"/>
                </a:lnTo>
                <a:lnTo>
                  <a:pt x="1934402" y="374962"/>
                </a:lnTo>
                <a:lnTo>
                  <a:pt x="1927755" y="395834"/>
                </a:lnTo>
                <a:lnTo>
                  <a:pt x="1913697" y="412163"/>
                </a:lnTo>
                <a:lnTo>
                  <a:pt x="1893518" y="425930"/>
                </a:lnTo>
                <a:lnTo>
                  <a:pt x="1892339" y="426617"/>
                </a:lnTo>
                <a:lnTo>
                  <a:pt x="1443673" y="426617"/>
                </a:lnTo>
                <a:lnTo>
                  <a:pt x="1262911" y="441225"/>
                </a:lnTo>
                <a:lnTo>
                  <a:pt x="397347" y="499056"/>
                </a:lnTo>
                <a:lnTo>
                  <a:pt x="300227" y="507338"/>
                </a:lnTo>
                <a:lnTo>
                  <a:pt x="251705" y="512028"/>
                </a:lnTo>
                <a:lnTo>
                  <a:pt x="238620" y="512882"/>
                </a:lnTo>
                <a:lnTo>
                  <a:pt x="225502" y="513188"/>
                </a:lnTo>
                <a:lnTo>
                  <a:pt x="212513" y="513816"/>
                </a:lnTo>
                <a:lnTo>
                  <a:pt x="199813" y="515637"/>
                </a:lnTo>
                <a:lnTo>
                  <a:pt x="148278" y="518531"/>
                </a:lnTo>
                <a:close/>
              </a:path>
              <a:path w="1934845" h="880109">
                <a:moveTo>
                  <a:pt x="1208677" y="879641"/>
                </a:moveTo>
                <a:lnTo>
                  <a:pt x="1173633" y="833294"/>
                </a:lnTo>
                <a:lnTo>
                  <a:pt x="1156906" y="793834"/>
                </a:lnTo>
                <a:lnTo>
                  <a:pt x="1147958" y="751375"/>
                </a:lnTo>
                <a:lnTo>
                  <a:pt x="1150236" y="707742"/>
                </a:lnTo>
                <a:lnTo>
                  <a:pt x="1167187" y="664758"/>
                </a:lnTo>
                <a:lnTo>
                  <a:pt x="1202255" y="624247"/>
                </a:lnTo>
                <a:lnTo>
                  <a:pt x="1273068" y="563164"/>
                </a:lnTo>
                <a:lnTo>
                  <a:pt x="1308886" y="533179"/>
                </a:lnTo>
                <a:lnTo>
                  <a:pt x="1345562" y="504226"/>
                </a:lnTo>
                <a:lnTo>
                  <a:pt x="1383534" y="476798"/>
                </a:lnTo>
                <a:lnTo>
                  <a:pt x="1398464" y="467483"/>
                </a:lnTo>
                <a:lnTo>
                  <a:pt x="1414054" y="457572"/>
                </a:lnTo>
                <a:lnTo>
                  <a:pt x="1429420" y="444729"/>
                </a:lnTo>
                <a:lnTo>
                  <a:pt x="1443673" y="426617"/>
                </a:lnTo>
                <a:lnTo>
                  <a:pt x="1892339" y="426617"/>
                </a:lnTo>
                <a:lnTo>
                  <a:pt x="1809695" y="475230"/>
                </a:lnTo>
                <a:lnTo>
                  <a:pt x="1610695" y="595475"/>
                </a:lnTo>
                <a:lnTo>
                  <a:pt x="1568205" y="621820"/>
                </a:lnTo>
                <a:lnTo>
                  <a:pt x="1525911" y="648469"/>
                </a:lnTo>
                <a:lnTo>
                  <a:pt x="1483852" y="675483"/>
                </a:lnTo>
                <a:lnTo>
                  <a:pt x="1442068" y="702923"/>
                </a:lnTo>
                <a:lnTo>
                  <a:pt x="1400596" y="730849"/>
                </a:lnTo>
                <a:lnTo>
                  <a:pt x="1359478" y="759323"/>
                </a:lnTo>
                <a:lnTo>
                  <a:pt x="1323308" y="783871"/>
                </a:lnTo>
                <a:lnTo>
                  <a:pt x="1287525" y="809031"/>
                </a:lnTo>
                <a:lnTo>
                  <a:pt x="1254126" y="837092"/>
                </a:lnTo>
                <a:lnTo>
                  <a:pt x="1225108" y="870340"/>
                </a:lnTo>
                <a:lnTo>
                  <a:pt x="1216659" y="878446"/>
                </a:lnTo>
                <a:lnTo>
                  <a:pt x="1208677" y="879641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11053" y="7804535"/>
            <a:ext cx="1934845" cy="880110"/>
          </a:xfrm>
          <a:custGeom>
            <a:avLst/>
            <a:gdLst/>
            <a:ahLst/>
            <a:cxnLst/>
            <a:rect l="l" t="t" r="r" b="b"/>
            <a:pathLst>
              <a:path w="1934845" h="880109">
                <a:moveTo>
                  <a:pt x="1082486" y="175428"/>
                </a:moveTo>
                <a:lnTo>
                  <a:pt x="1062775" y="167808"/>
                </a:lnTo>
                <a:lnTo>
                  <a:pt x="1047380" y="152454"/>
                </a:lnTo>
                <a:lnTo>
                  <a:pt x="1037301" y="129657"/>
                </a:lnTo>
                <a:lnTo>
                  <a:pt x="1034957" y="121848"/>
                </a:lnTo>
                <a:lnTo>
                  <a:pt x="1032468" y="114104"/>
                </a:lnTo>
                <a:lnTo>
                  <a:pt x="1030076" y="106360"/>
                </a:lnTo>
                <a:lnTo>
                  <a:pt x="1028022" y="98551"/>
                </a:lnTo>
                <a:lnTo>
                  <a:pt x="1021673" y="46110"/>
                </a:lnTo>
                <a:lnTo>
                  <a:pt x="1032769" y="14129"/>
                </a:lnTo>
                <a:lnTo>
                  <a:pt x="1063615" y="0"/>
                </a:lnTo>
                <a:lnTo>
                  <a:pt x="1116514" y="1111"/>
                </a:lnTo>
                <a:lnTo>
                  <a:pt x="1168105" y="7820"/>
                </a:lnTo>
                <a:lnTo>
                  <a:pt x="1219492" y="15407"/>
                </a:lnTo>
                <a:lnTo>
                  <a:pt x="1270681" y="23847"/>
                </a:lnTo>
                <a:lnTo>
                  <a:pt x="1321677" y="33115"/>
                </a:lnTo>
                <a:lnTo>
                  <a:pt x="1372487" y="43183"/>
                </a:lnTo>
                <a:lnTo>
                  <a:pt x="1423116" y="54027"/>
                </a:lnTo>
                <a:lnTo>
                  <a:pt x="1473571" y="65620"/>
                </a:lnTo>
                <a:lnTo>
                  <a:pt x="1523858" y="77937"/>
                </a:lnTo>
                <a:lnTo>
                  <a:pt x="1573983" y="90950"/>
                </a:lnTo>
                <a:lnTo>
                  <a:pt x="1623951" y="104636"/>
                </a:lnTo>
                <a:lnTo>
                  <a:pt x="1673769" y="118967"/>
                </a:lnTo>
                <a:lnTo>
                  <a:pt x="1723443" y="133917"/>
                </a:lnTo>
                <a:lnTo>
                  <a:pt x="1772978" y="149462"/>
                </a:lnTo>
                <a:lnTo>
                  <a:pt x="1822381" y="165574"/>
                </a:lnTo>
                <a:lnTo>
                  <a:pt x="1840912" y="172821"/>
                </a:lnTo>
                <a:lnTo>
                  <a:pt x="1128805" y="172821"/>
                </a:lnTo>
                <a:lnTo>
                  <a:pt x="1105517" y="175026"/>
                </a:lnTo>
                <a:lnTo>
                  <a:pt x="1082486" y="175428"/>
                </a:lnTo>
                <a:close/>
              </a:path>
              <a:path w="1934845" h="880109">
                <a:moveTo>
                  <a:pt x="1920292" y="312887"/>
                </a:moveTo>
                <a:lnTo>
                  <a:pt x="616504" y="312887"/>
                </a:lnTo>
                <a:lnTo>
                  <a:pt x="668017" y="312020"/>
                </a:lnTo>
                <a:lnTo>
                  <a:pt x="719345" y="309390"/>
                </a:lnTo>
                <a:lnTo>
                  <a:pt x="770523" y="305340"/>
                </a:lnTo>
                <a:lnTo>
                  <a:pt x="821584" y="300215"/>
                </a:lnTo>
                <a:lnTo>
                  <a:pt x="1025327" y="275809"/>
                </a:lnTo>
                <a:lnTo>
                  <a:pt x="1076304" y="270447"/>
                </a:lnTo>
                <a:lnTo>
                  <a:pt x="1127365" y="266068"/>
                </a:lnTo>
                <a:lnTo>
                  <a:pt x="1226465" y="260215"/>
                </a:lnTo>
                <a:lnTo>
                  <a:pt x="1274363" y="256418"/>
                </a:lnTo>
                <a:lnTo>
                  <a:pt x="1418071" y="243079"/>
                </a:lnTo>
                <a:lnTo>
                  <a:pt x="1419617" y="238783"/>
                </a:lnTo>
                <a:lnTo>
                  <a:pt x="1419274" y="234658"/>
                </a:lnTo>
                <a:lnTo>
                  <a:pt x="1250555" y="193900"/>
                </a:lnTo>
                <a:lnTo>
                  <a:pt x="1173125" y="177950"/>
                </a:lnTo>
                <a:lnTo>
                  <a:pt x="1128805" y="172821"/>
                </a:lnTo>
                <a:lnTo>
                  <a:pt x="1840912" y="172821"/>
                </a:lnTo>
                <a:lnTo>
                  <a:pt x="1860659" y="180544"/>
                </a:lnTo>
                <a:lnTo>
                  <a:pt x="1890962" y="201297"/>
                </a:lnTo>
                <a:lnTo>
                  <a:pt x="1909442" y="232201"/>
                </a:lnTo>
                <a:lnTo>
                  <a:pt x="1446594" y="232252"/>
                </a:lnTo>
                <a:lnTo>
                  <a:pt x="1445563" y="233112"/>
                </a:lnTo>
                <a:lnTo>
                  <a:pt x="1444532" y="233283"/>
                </a:lnTo>
                <a:lnTo>
                  <a:pt x="1443501" y="233799"/>
                </a:lnTo>
                <a:lnTo>
                  <a:pt x="1443845" y="233971"/>
                </a:lnTo>
                <a:lnTo>
                  <a:pt x="1444017" y="234143"/>
                </a:lnTo>
                <a:lnTo>
                  <a:pt x="1909561" y="234143"/>
                </a:lnTo>
                <a:lnTo>
                  <a:pt x="1912247" y="277621"/>
                </a:lnTo>
                <a:lnTo>
                  <a:pt x="1913697" y="293480"/>
                </a:lnTo>
                <a:lnTo>
                  <a:pt x="1919464" y="310789"/>
                </a:lnTo>
                <a:lnTo>
                  <a:pt x="1920292" y="312887"/>
                </a:lnTo>
                <a:close/>
              </a:path>
              <a:path w="1934845" h="880109">
                <a:moveTo>
                  <a:pt x="1909561" y="234143"/>
                </a:moveTo>
                <a:lnTo>
                  <a:pt x="1444189" y="234143"/>
                </a:lnTo>
                <a:lnTo>
                  <a:pt x="1445907" y="233112"/>
                </a:lnTo>
                <a:lnTo>
                  <a:pt x="1446594" y="232252"/>
                </a:lnTo>
                <a:lnTo>
                  <a:pt x="1909445" y="232252"/>
                </a:lnTo>
                <a:lnTo>
                  <a:pt x="1909561" y="234143"/>
                </a:lnTo>
                <a:close/>
              </a:path>
              <a:path w="1934845" h="880109">
                <a:moveTo>
                  <a:pt x="148278" y="518531"/>
                </a:moveTo>
                <a:lnTo>
                  <a:pt x="105847" y="505339"/>
                </a:lnTo>
                <a:lnTo>
                  <a:pt x="70370" y="480063"/>
                </a:lnTo>
                <a:lnTo>
                  <a:pt x="39692" y="446703"/>
                </a:lnTo>
                <a:lnTo>
                  <a:pt x="11662" y="409260"/>
                </a:lnTo>
                <a:lnTo>
                  <a:pt x="0" y="375427"/>
                </a:lnTo>
                <a:lnTo>
                  <a:pt x="11541" y="366074"/>
                </a:lnTo>
                <a:lnTo>
                  <a:pt x="34859" y="359251"/>
                </a:lnTo>
                <a:lnTo>
                  <a:pt x="81044" y="351802"/>
                </a:lnTo>
                <a:lnTo>
                  <a:pt x="127541" y="347793"/>
                </a:lnTo>
                <a:lnTo>
                  <a:pt x="220917" y="342572"/>
                </a:lnTo>
                <a:lnTo>
                  <a:pt x="267514" y="337598"/>
                </a:lnTo>
                <a:lnTo>
                  <a:pt x="366423" y="323614"/>
                </a:lnTo>
                <a:lnTo>
                  <a:pt x="416080" y="317663"/>
                </a:lnTo>
                <a:lnTo>
                  <a:pt x="465752" y="313258"/>
                </a:lnTo>
                <a:lnTo>
                  <a:pt x="515347" y="311040"/>
                </a:lnTo>
                <a:lnTo>
                  <a:pt x="564775" y="311648"/>
                </a:lnTo>
                <a:lnTo>
                  <a:pt x="616504" y="312887"/>
                </a:lnTo>
                <a:lnTo>
                  <a:pt x="1920292" y="312887"/>
                </a:lnTo>
                <a:lnTo>
                  <a:pt x="1926648" y="329000"/>
                </a:lnTo>
                <a:lnTo>
                  <a:pt x="1932351" y="347565"/>
                </a:lnTo>
                <a:lnTo>
                  <a:pt x="1934402" y="374962"/>
                </a:lnTo>
                <a:lnTo>
                  <a:pt x="1927755" y="395834"/>
                </a:lnTo>
                <a:lnTo>
                  <a:pt x="1913697" y="412163"/>
                </a:lnTo>
                <a:lnTo>
                  <a:pt x="1893518" y="425930"/>
                </a:lnTo>
                <a:lnTo>
                  <a:pt x="1892339" y="426617"/>
                </a:lnTo>
                <a:lnTo>
                  <a:pt x="1443673" y="426617"/>
                </a:lnTo>
                <a:lnTo>
                  <a:pt x="1262911" y="441225"/>
                </a:lnTo>
                <a:lnTo>
                  <a:pt x="397347" y="499056"/>
                </a:lnTo>
                <a:lnTo>
                  <a:pt x="300227" y="507338"/>
                </a:lnTo>
                <a:lnTo>
                  <a:pt x="251705" y="512028"/>
                </a:lnTo>
                <a:lnTo>
                  <a:pt x="238620" y="512882"/>
                </a:lnTo>
                <a:lnTo>
                  <a:pt x="225502" y="513188"/>
                </a:lnTo>
                <a:lnTo>
                  <a:pt x="212513" y="513816"/>
                </a:lnTo>
                <a:lnTo>
                  <a:pt x="199813" y="515637"/>
                </a:lnTo>
                <a:lnTo>
                  <a:pt x="148278" y="518531"/>
                </a:lnTo>
                <a:close/>
              </a:path>
              <a:path w="1934845" h="880109">
                <a:moveTo>
                  <a:pt x="1208677" y="879641"/>
                </a:moveTo>
                <a:lnTo>
                  <a:pt x="1173633" y="833294"/>
                </a:lnTo>
                <a:lnTo>
                  <a:pt x="1156906" y="793834"/>
                </a:lnTo>
                <a:lnTo>
                  <a:pt x="1147958" y="751375"/>
                </a:lnTo>
                <a:lnTo>
                  <a:pt x="1150236" y="707742"/>
                </a:lnTo>
                <a:lnTo>
                  <a:pt x="1167187" y="664758"/>
                </a:lnTo>
                <a:lnTo>
                  <a:pt x="1202255" y="624247"/>
                </a:lnTo>
                <a:lnTo>
                  <a:pt x="1273068" y="563164"/>
                </a:lnTo>
                <a:lnTo>
                  <a:pt x="1308886" y="533179"/>
                </a:lnTo>
                <a:lnTo>
                  <a:pt x="1345562" y="504226"/>
                </a:lnTo>
                <a:lnTo>
                  <a:pt x="1383534" y="476798"/>
                </a:lnTo>
                <a:lnTo>
                  <a:pt x="1398464" y="467483"/>
                </a:lnTo>
                <a:lnTo>
                  <a:pt x="1414054" y="457572"/>
                </a:lnTo>
                <a:lnTo>
                  <a:pt x="1429420" y="444729"/>
                </a:lnTo>
                <a:lnTo>
                  <a:pt x="1443673" y="426617"/>
                </a:lnTo>
                <a:lnTo>
                  <a:pt x="1892339" y="426617"/>
                </a:lnTo>
                <a:lnTo>
                  <a:pt x="1809695" y="475230"/>
                </a:lnTo>
                <a:lnTo>
                  <a:pt x="1610695" y="595475"/>
                </a:lnTo>
                <a:lnTo>
                  <a:pt x="1568205" y="621820"/>
                </a:lnTo>
                <a:lnTo>
                  <a:pt x="1525911" y="648469"/>
                </a:lnTo>
                <a:lnTo>
                  <a:pt x="1483852" y="675483"/>
                </a:lnTo>
                <a:lnTo>
                  <a:pt x="1442068" y="702923"/>
                </a:lnTo>
                <a:lnTo>
                  <a:pt x="1400596" y="730849"/>
                </a:lnTo>
                <a:lnTo>
                  <a:pt x="1359478" y="759323"/>
                </a:lnTo>
                <a:lnTo>
                  <a:pt x="1323308" y="783871"/>
                </a:lnTo>
                <a:lnTo>
                  <a:pt x="1287525" y="809031"/>
                </a:lnTo>
                <a:lnTo>
                  <a:pt x="1254126" y="837092"/>
                </a:lnTo>
                <a:lnTo>
                  <a:pt x="1225108" y="870340"/>
                </a:lnTo>
                <a:lnTo>
                  <a:pt x="1216659" y="878446"/>
                </a:lnTo>
                <a:lnTo>
                  <a:pt x="1208677" y="879641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61463" y="7854556"/>
            <a:ext cx="3490595" cy="777875"/>
          </a:xfrm>
          <a:custGeom>
            <a:avLst/>
            <a:gdLst/>
            <a:ahLst/>
            <a:cxnLst/>
            <a:rect l="l" t="t" r="r" b="b"/>
            <a:pathLst>
              <a:path w="3490594" h="777875">
                <a:moveTo>
                  <a:pt x="3296104" y="777874"/>
                </a:moveTo>
                <a:lnTo>
                  <a:pt x="194305" y="777874"/>
                </a:lnTo>
                <a:lnTo>
                  <a:pt x="149752" y="772738"/>
                </a:lnTo>
                <a:lnTo>
                  <a:pt x="108854" y="758108"/>
                </a:lnTo>
                <a:lnTo>
                  <a:pt x="72777" y="735151"/>
                </a:lnTo>
                <a:lnTo>
                  <a:pt x="42686" y="705035"/>
                </a:lnTo>
                <a:lnTo>
                  <a:pt x="19749" y="668928"/>
                </a:lnTo>
                <a:lnTo>
                  <a:pt x="5131" y="627995"/>
                </a:lnTo>
                <a:lnTo>
                  <a:pt x="0" y="583405"/>
                </a:lnTo>
                <a:lnTo>
                  <a:pt x="0" y="194468"/>
                </a:lnTo>
                <a:lnTo>
                  <a:pt x="5131" y="149878"/>
                </a:lnTo>
                <a:lnTo>
                  <a:pt x="19749" y="108946"/>
                </a:lnTo>
                <a:lnTo>
                  <a:pt x="42686" y="72838"/>
                </a:lnTo>
                <a:lnTo>
                  <a:pt x="72777" y="42722"/>
                </a:lnTo>
                <a:lnTo>
                  <a:pt x="108854" y="19766"/>
                </a:lnTo>
                <a:lnTo>
                  <a:pt x="149752" y="5136"/>
                </a:lnTo>
                <a:lnTo>
                  <a:pt x="194305" y="0"/>
                </a:lnTo>
                <a:lnTo>
                  <a:pt x="3296104" y="0"/>
                </a:lnTo>
                <a:lnTo>
                  <a:pt x="3334188" y="3771"/>
                </a:lnTo>
                <a:lnTo>
                  <a:pt x="3403904" y="32673"/>
                </a:lnTo>
                <a:lnTo>
                  <a:pt x="3433498" y="56958"/>
                </a:lnTo>
                <a:lnTo>
                  <a:pt x="3457763" y="86577"/>
                </a:lnTo>
                <a:lnTo>
                  <a:pt x="3486641" y="156352"/>
                </a:lnTo>
                <a:lnTo>
                  <a:pt x="3490409" y="194468"/>
                </a:lnTo>
                <a:lnTo>
                  <a:pt x="3490409" y="583405"/>
                </a:lnTo>
                <a:lnTo>
                  <a:pt x="3486641" y="621521"/>
                </a:lnTo>
                <a:lnTo>
                  <a:pt x="3457763" y="691296"/>
                </a:lnTo>
                <a:lnTo>
                  <a:pt x="3433498" y="720915"/>
                </a:lnTo>
                <a:lnTo>
                  <a:pt x="3403904" y="745201"/>
                </a:lnTo>
                <a:lnTo>
                  <a:pt x="3334188" y="774103"/>
                </a:lnTo>
                <a:lnTo>
                  <a:pt x="3296104" y="777874"/>
                </a:lnTo>
                <a:close/>
              </a:path>
            </a:pathLst>
          </a:custGeom>
          <a:solidFill>
            <a:srgbClr val="488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892712" y="3360034"/>
            <a:ext cx="5268595" cy="5161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0" marR="5080">
              <a:lnSpc>
                <a:spcPct val="116100"/>
              </a:lnSpc>
              <a:spcBef>
                <a:spcPts val="95"/>
              </a:spcBef>
            </a:pPr>
            <a:r>
              <a:rPr sz="3500" spc="60" dirty="0">
                <a:solidFill>
                  <a:srgbClr val="4D585B"/>
                </a:solidFill>
                <a:latin typeface="Tahoma"/>
                <a:cs typeface="Tahoma"/>
              </a:rPr>
              <a:t>Fundación</a:t>
            </a:r>
            <a:r>
              <a:rPr sz="3500" spc="-17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spc="85" dirty="0">
                <a:solidFill>
                  <a:srgbClr val="4D585B"/>
                </a:solidFill>
                <a:latin typeface="Tahoma"/>
                <a:cs typeface="Tahoma"/>
              </a:rPr>
              <a:t>por</a:t>
            </a:r>
            <a:r>
              <a:rPr sz="3500" spc="-16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spc="50" dirty="0">
                <a:solidFill>
                  <a:srgbClr val="4D585B"/>
                </a:solidFill>
                <a:latin typeface="Tahoma"/>
                <a:cs typeface="Tahoma"/>
              </a:rPr>
              <a:t>el</a:t>
            </a:r>
            <a:r>
              <a:rPr sz="3500" spc="-16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spc="35" dirty="0">
                <a:solidFill>
                  <a:srgbClr val="4D585B"/>
                </a:solidFill>
                <a:latin typeface="Tahoma"/>
                <a:cs typeface="Tahoma"/>
              </a:rPr>
              <a:t>software </a:t>
            </a:r>
            <a:r>
              <a:rPr sz="3500" spc="-108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spc="70" dirty="0">
                <a:solidFill>
                  <a:srgbClr val="4D585B"/>
                </a:solidFill>
                <a:latin typeface="Tahoma"/>
                <a:cs typeface="Tahoma"/>
              </a:rPr>
              <a:t>libre</a:t>
            </a:r>
            <a:r>
              <a:rPr sz="3500" spc="-15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spc="100" dirty="0">
                <a:solidFill>
                  <a:srgbClr val="4D585B"/>
                </a:solidFill>
                <a:latin typeface="Tahoma"/>
                <a:cs typeface="Tahoma"/>
              </a:rPr>
              <a:t>(1985)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500" spc="40" dirty="0">
                <a:solidFill>
                  <a:srgbClr val="4D585B"/>
                </a:solidFill>
                <a:latin typeface="Tahoma"/>
                <a:cs typeface="Tahoma"/>
              </a:rPr>
              <a:t>Patente</a:t>
            </a:r>
            <a:r>
              <a:rPr sz="3500" spc="-17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spc="50" dirty="0">
                <a:solidFill>
                  <a:srgbClr val="4D585B"/>
                </a:solidFill>
                <a:latin typeface="Tahoma"/>
                <a:cs typeface="Tahoma"/>
              </a:rPr>
              <a:t>GPL</a:t>
            </a:r>
            <a:r>
              <a:rPr sz="3500" spc="-16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spc="30" dirty="0">
                <a:solidFill>
                  <a:srgbClr val="4D585B"/>
                </a:solidFill>
                <a:latin typeface="Tahoma"/>
                <a:cs typeface="Tahoma"/>
              </a:rPr>
              <a:t>y</a:t>
            </a:r>
            <a:r>
              <a:rPr sz="3500" spc="-165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spc="55" dirty="0">
                <a:solidFill>
                  <a:srgbClr val="4D585B"/>
                </a:solidFill>
                <a:latin typeface="Tahoma"/>
                <a:cs typeface="Tahoma"/>
              </a:rPr>
              <a:t>copyleft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650">
              <a:latin typeface="Tahoma"/>
              <a:cs typeface="Tahoma"/>
            </a:endParaRPr>
          </a:p>
          <a:p>
            <a:pPr marL="87630">
              <a:lnSpc>
                <a:spcPct val="100000"/>
              </a:lnSpc>
            </a:pPr>
            <a:r>
              <a:rPr sz="3500" spc="30" dirty="0">
                <a:solidFill>
                  <a:srgbClr val="4D585B"/>
                </a:solidFill>
                <a:latin typeface="Tahoma"/>
                <a:cs typeface="Tahoma"/>
              </a:rPr>
              <a:t>Linux</a:t>
            </a:r>
            <a:r>
              <a:rPr sz="3500" spc="-19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spc="125" dirty="0">
                <a:solidFill>
                  <a:srgbClr val="4D585B"/>
                </a:solidFill>
                <a:latin typeface="Tahoma"/>
                <a:cs typeface="Tahoma"/>
              </a:rPr>
              <a:t>(1991)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5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</a:pPr>
            <a:r>
              <a:rPr sz="3500" spc="-425" dirty="0">
                <a:solidFill>
                  <a:srgbClr val="FFFFFF"/>
                </a:solidFill>
                <a:latin typeface="Arial Black"/>
                <a:cs typeface="Arial Black"/>
              </a:rPr>
              <a:t>RECIPROCIDAD</a:t>
            </a:r>
            <a:endParaRPr sz="3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0" y="0"/>
            <a:ext cx="1826894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612" y="3509283"/>
            <a:ext cx="6524624" cy="37242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14802" y="5369521"/>
            <a:ext cx="1272540" cy="1170940"/>
          </a:xfrm>
          <a:custGeom>
            <a:avLst/>
            <a:gdLst/>
            <a:ahLst/>
            <a:cxnLst/>
            <a:rect l="l" t="t" r="r" b="b"/>
            <a:pathLst>
              <a:path w="1272540" h="1170940">
                <a:moveTo>
                  <a:pt x="1079804" y="986536"/>
                </a:moveTo>
                <a:lnTo>
                  <a:pt x="1075690" y="971118"/>
                </a:lnTo>
                <a:lnTo>
                  <a:pt x="1065847" y="958519"/>
                </a:lnTo>
                <a:lnTo>
                  <a:pt x="1051560" y="949934"/>
                </a:lnTo>
                <a:lnTo>
                  <a:pt x="1034148" y="946556"/>
                </a:lnTo>
                <a:lnTo>
                  <a:pt x="1021321" y="946619"/>
                </a:lnTo>
                <a:lnTo>
                  <a:pt x="1008481" y="946937"/>
                </a:lnTo>
                <a:lnTo>
                  <a:pt x="995667" y="947013"/>
                </a:lnTo>
                <a:lnTo>
                  <a:pt x="784720" y="928916"/>
                </a:lnTo>
                <a:lnTo>
                  <a:pt x="735215" y="924217"/>
                </a:lnTo>
                <a:lnTo>
                  <a:pt x="685736" y="919187"/>
                </a:lnTo>
                <a:lnTo>
                  <a:pt x="636308" y="913701"/>
                </a:lnTo>
                <a:lnTo>
                  <a:pt x="589254" y="907719"/>
                </a:lnTo>
                <a:lnTo>
                  <a:pt x="542378" y="900633"/>
                </a:lnTo>
                <a:lnTo>
                  <a:pt x="495757" y="892162"/>
                </a:lnTo>
                <a:lnTo>
                  <a:pt x="449478" y="881989"/>
                </a:lnTo>
                <a:lnTo>
                  <a:pt x="403580" y="869848"/>
                </a:lnTo>
                <a:lnTo>
                  <a:pt x="358165" y="855433"/>
                </a:lnTo>
                <a:lnTo>
                  <a:pt x="308279" y="834250"/>
                </a:lnTo>
                <a:lnTo>
                  <a:pt x="263715" y="807008"/>
                </a:lnTo>
                <a:lnTo>
                  <a:pt x="224421" y="773671"/>
                </a:lnTo>
                <a:lnTo>
                  <a:pt x="190360" y="734174"/>
                </a:lnTo>
                <a:lnTo>
                  <a:pt x="161505" y="688441"/>
                </a:lnTo>
                <a:lnTo>
                  <a:pt x="140843" y="646531"/>
                </a:lnTo>
                <a:lnTo>
                  <a:pt x="123291" y="603618"/>
                </a:lnTo>
                <a:lnTo>
                  <a:pt x="108737" y="559765"/>
                </a:lnTo>
                <a:lnTo>
                  <a:pt x="97040" y="514959"/>
                </a:lnTo>
                <a:lnTo>
                  <a:pt x="88061" y="469239"/>
                </a:lnTo>
                <a:lnTo>
                  <a:pt x="80860" y="417715"/>
                </a:lnTo>
                <a:lnTo>
                  <a:pt x="76060" y="366102"/>
                </a:lnTo>
                <a:lnTo>
                  <a:pt x="73406" y="314413"/>
                </a:lnTo>
                <a:lnTo>
                  <a:pt x="72631" y="262648"/>
                </a:lnTo>
                <a:lnTo>
                  <a:pt x="73482" y="210807"/>
                </a:lnTo>
                <a:lnTo>
                  <a:pt x="76962" y="127444"/>
                </a:lnTo>
                <a:lnTo>
                  <a:pt x="77609" y="95961"/>
                </a:lnTo>
                <a:lnTo>
                  <a:pt x="78346" y="32994"/>
                </a:lnTo>
                <a:lnTo>
                  <a:pt x="54673" y="825"/>
                </a:lnTo>
                <a:lnTo>
                  <a:pt x="42100" y="0"/>
                </a:lnTo>
                <a:lnTo>
                  <a:pt x="31559" y="3695"/>
                </a:lnTo>
                <a:lnTo>
                  <a:pt x="11671" y="36322"/>
                </a:lnTo>
                <a:lnTo>
                  <a:pt x="11480" y="44043"/>
                </a:lnTo>
                <a:lnTo>
                  <a:pt x="9410" y="94602"/>
                </a:lnTo>
                <a:lnTo>
                  <a:pt x="3568" y="195681"/>
                </a:lnTo>
                <a:lnTo>
                  <a:pt x="1155" y="246240"/>
                </a:lnTo>
                <a:lnTo>
                  <a:pt x="0" y="296824"/>
                </a:lnTo>
                <a:lnTo>
                  <a:pt x="787" y="347459"/>
                </a:lnTo>
                <a:lnTo>
                  <a:pt x="4216" y="398157"/>
                </a:lnTo>
                <a:lnTo>
                  <a:pt x="10121" y="448170"/>
                </a:lnTo>
                <a:lnTo>
                  <a:pt x="18249" y="497522"/>
                </a:lnTo>
                <a:lnTo>
                  <a:pt x="28867" y="546138"/>
                </a:lnTo>
                <a:lnTo>
                  <a:pt x="42240" y="593953"/>
                </a:lnTo>
                <a:lnTo>
                  <a:pt x="58623" y="640905"/>
                </a:lnTo>
                <a:lnTo>
                  <a:pt x="78295" y="686930"/>
                </a:lnTo>
                <a:lnTo>
                  <a:pt x="101511" y="731951"/>
                </a:lnTo>
                <a:lnTo>
                  <a:pt x="128168" y="773950"/>
                </a:lnTo>
                <a:lnTo>
                  <a:pt x="158483" y="811720"/>
                </a:lnTo>
                <a:lnTo>
                  <a:pt x="192544" y="845172"/>
                </a:lnTo>
                <a:lnTo>
                  <a:pt x="230403" y="874217"/>
                </a:lnTo>
                <a:lnTo>
                  <a:pt x="272135" y="898779"/>
                </a:lnTo>
                <a:lnTo>
                  <a:pt x="317804" y="918781"/>
                </a:lnTo>
                <a:lnTo>
                  <a:pt x="355053" y="931976"/>
                </a:lnTo>
                <a:lnTo>
                  <a:pt x="392823" y="943330"/>
                </a:lnTo>
                <a:lnTo>
                  <a:pt x="442899" y="955611"/>
                </a:lnTo>
                <a:lnTo>
                  <a:pt x="493242" y="966203"/>
                </a:lnTo>
                <a:lnTo>
                  <a:pt x="543801" y="975321"/>
                </a:lnTo>
                <a:lnTo>
                  <a:pt x="594563" y="983170"/>
                </a:lnTo>
                <a:lnTo>
                  <a:pt x="645477" y="989977"/>
                </a:lnTo>
                <a:lnTo>
                  <a:pt x="696518" y="995946"/>
                </a:lnTo>
                <a:lnTo>
                  <a:pt x="747649" y="1001293"/>
                </a:lnTo>
                <a:lnTo>
                  <a:pt x="850049" y="1010983"/>
                </a:lnTo>
                <a:lnTo>
                  <a:pt x="942708" y="1018654"/>
                </a:lnTo>
                <a:lnTo>
                  <a:pt x="989088" y="1022235"/>
                </a:lnTo>
                <a:lnTo>
                  <a:pt x="1035519" y="1025156"/>
                </a:lnTo>
                <a:lnTo>
                  <a:pt x="1054696" y="1023061"/>
                </a:lnTo>
                <a:lnTo>
                  <a:pt x="1068857" y="1015161"/>
                </a:lnTo>
                <a:lnTo>
                  <a:pt x="1077404" y="1002614"/>
                </a:lnTo>
                <a:lnTo>
                  <a:pt x="1079804" y="986536"/>
                </a:lnTo>
                <a:close/>
              </a:path>
              <a:path w="1272540" h="1170940">
                <a:moveTo>
                  <a:pt x="1272209" y="974877"/>
                </a:moveTo>
                <a:lnTo>
                  <a:pt x="1241018" y="923671"/>
                </a:lnTo>
                <a:lnTo>
                  <a:pt x="1205280" y="899033"/>
                </a:lnTo>
                <a:lnTo>
                  <a:pt x="1162494" y="876325"/>
                </a:lnTo>
                <a:lnTo>
                  <a:pt x="1118133" y="857643"/>
                </a:lnTo>
                <a:lnTo>
                  <a:pt x="1072718" y="841654"/>
                </a:lnTo>
                <a:lnTo>
                  <a:pt x="977201" y="811339"/>
                </a:lnTo>
                <a:lnTo>
                  <a:pt x="969048" y="811149"/>
                </a:lnTo>
                <a:lnTo>
                  <a:pt x="957719" y="812114"/>
                </a:lnTo>
                <a:lnTo>
                  <a:pt x="948093" y="815809"/>
                </a:lnTo>
                <a:lnTo>
                  <a:pt x="940447" y="822553"/>
                </a:lnTo>
                <a:lnTo>
                  <a:pt x="935075" y="832650"/>
                </a:lnTo>
                <a:lnTo>
                  <a:pt x="932827" y="843838"/>
                </a:lnTo>
                <a:lnTo>
                  <a:pt x="934199" y="854087"/>
                </a:lnTo>
                <a:lnTo>
                  <a:pt x="965441" y="880097"/>
                </a:lnTo>
                <a:lnTo>
                  <a:pt x="1004646" y="893521"/>
                </a:lnTo>
                <a:lnTo>
                  <a:pt x="1037463" y="904417"/>
                </a:lnTo>
                <a:lnTo>
                  <a:pt x="1070089" y="915746"/>
                </a:lnTo>
                <a:lnTo>
                  <a:pt x="1126197" y="939165"/>
                </a:lnTo>
                <a:lnTo>
                  <a:pt x="1195755" y="977353"/>
                </a:lnTo>
                <a:lnTo>
                  <a:pt x="1197229" y="990155"/>
                </a:lnTo>
                <a:lnTo>
                  <a:pt x="1174369" y="1007592"/>
                </a:lnTo>
                <a:lnTo>
                  <a:pt x="1162850" y="1016139"/>
                </a:lnTo>
                <a:lnTo>
                  <a:pt x="1151077" y="1024280"/>
                </a:lnTo>
                <a:lnTo>
                  <a:pt x="1128560" y="1038580"/>
                </a:lnTo>
                <a:lnTo>
                  <a:pt x="1083233" y="1066736"/>
                </a:lnTo>
                <a:lnTo>
                  <a:pt x="1061046" y="1081481"/>
                </a:lnTo>
                <a:lnTo>
                  <a:pt x="1029233" y="1115301"/>
                </a:lnTo>
                <a:lnTo>
                  <a:pt x="1024775" y="1128712"/>
                </a:lnTo>
                <a:lnTo>
                  <a:pt x="1025664" y="1142746"/>
                </a:lnTo>
                <a:lnTo>
                  <a:pt x="1030986" y="1155547"/>
                </a:lnTo>
                <a:lnTo>
                  <a:pt x="1039837" y="1165263"/>
                </a:lnTo>
                <a:lnTo>
                  <a:pt x="1051153" y="1170597"/>
                </a:lnTo>
                <a:lnTo>
                  <a:pt x="1063193" y="1170762"/>
                </a:lnTo>
                <a:lnTo>
                  <a:pt x="1075804" y="1165974"/>
                </a:lnTo>
                <a:lnTo>
                  <a:pt x="1088834" y="1156462"/>
                </a:lnTo>
                <a:lnTo>
                  <a:pt x="1099921" y="1146746"/>
                </a:lnTo>
                <a:lnTo>
                  <a:pt x="1111288" y="1137335"/>
                </a:lnTo>
                <a:lnTo>
                  <a:pt x="1122984" y="1128344"/>
                </a:lnTo>
                <a:lnTo>
                  <a:pt x="1135075" y="1119898"/>
                </a:lnTo>
                <a:lnTo>
                  <a:pt x="1153502" y="1108354"/>
                </a:lnTo>
                <a:lnTo>
                  <a:pt x="1190917" y="1086167"/>
                </a:lnTo>
                <a:lnTo>
                  <a:pt x="1209001" y="1074242"/>
                </a:lnTo>
                <a:lnTo>
                  <a:pt x="1245031" y="1043736"/>
                </a:lnTo>
                <a:lnTo>
                  <a:pt x="1269847" y="1003147"/>
                </a:lnTo>
                <a:lnTo>
                  <a:pt x="1272209" y="974877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05313" y="712235"/>
            <a:ext cx="82848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5" dirty="0"/>
              <a:t>¿</a:t>
            </a:r>
            <a:r>
              <a:rPr spc="350" dirty="0"/>
              <a:t>Q</a:t>
            </a:r>
            <a:r>
              <a:rPr spc="-570" dirty="0"/>
              <a:t>u</a:t>
            </a:r>
            <a:r>
              <a:rPr spc="-440" dirty="0"/>
              <a:t>é</a:t>
            </a:r>
            <a:r>
              <a:rPr spc="-500" dirty="0"/>
              <a:t> </a:t>
            </a:r>
            <a:r>
              <a:rPr spc="-445" dirty="0"/>
              <a:t>e</a:t>
            </a:r>
            <a:r>
              <a:rPr spc="-555" dirty="0"/>
              <a:t>s</a:t>
            </a:r>
            <a:r>
              <a:rPr spc="-500" dirty="0"/>
              <a:t> </a:t>
            </a:r>
            <a:r>
              <a:rPr spc="-550" dirty="0"/>
              <a:t>R</a:t>
            </a:r>
            <a:r>
              <a:rPr spc="-500" dirty="0"/>
              <a:t> </a:t>
            </a:r>
            <a:r>
              <a:rPr spc="-640" dirty="0"/>
              <a:t>S</a:t>
            </a:r>
            <a:r>
              <a:rPr spc="-260" dirty="0"/>
              <a:t>t</a:t>
            </a:r>
            <a:r>
              <a:rPr spc="-570" dirty="0"/>
              <a:t>u</a:t>
            </a:r>
            <a:r>
              <a:rPr spc="-445" dirty="0"/>
              <a:t>d</a:t>
            </a:r>
            <a:r>
              <a:rPr spc="-285" dirty="0"/>
              <a:t>i</a:t>
            </a:r>
            <a:r>
              <a:rPr spc="-295" dirty="0"/>
              <a:t>o</a:t>
            </a:r>
            <a:r>
              <a:rPr spc="-760" dirty="0"/>
              <a:t>?</a:t>
            </a:r>
          </a:p>
        </p:txBody>
      </p:sp>
      <p:sp>
        <p:nvSpPr>
          <p:cNvPr id="6" name="object 6"/>
          <p:cNvSpPr/>
          <p:nvPr/>
        </p:nvSpPr>
        <p:spPr>
          <a:xfrm>
            <a:off x="8915339" y="2650844"/>
            <a:ext cx="3875404" cy="2600325"/>
          </a:xfrm>
          <a:custGeom>
            <a:avLst/>
            <a:gdLst/>
            <a:ahLst/>
            <a:cxnLst/>
            <a:rect l="l" t="t" r="r" b="b"/>
            <a:pathLst>
              <a:path w="3875404" h="2600325">
                <a:moveTo>
                  <a:pt x="3625069" y="2600324"/>
                </a:moveTo>
                <a:lnTo>
                  <a:pt x="250097" y="2600324"/>
                </a:lnTo>
                <a:lnTo>
                  <a:pt x="205141" y="2596296"/>
                </a:lnTo>
                <a:lnTo>
                  <a:pt x="162830" y="2584682"/>
                </a:lnTo>
                <a:lnTo>
                  <a:pt x="123868" y="2566188"/>
                </a:lnTo>
                <a:lnTo>
                  <a:pt x="88962" y="2541520"/>
                </a:lnTo>
                <a:lnTo>
                  <a:pt x="58819" y="2511385"/>
                </a:lnTo>
                <a:lnTo>
                  <a:pt x="34145" y="2476489"/>
                </a:lnTo>
                <a:lnTo>
                  <a:pt x="15646" y="2437537"/>
                </a:lnTo>
                <a:lnTo>
                  <a:pt x="4029" y="2395237"/>
                </a:lnTo>
                <a:lnTo>
                  <a:pt x="0" y="2350293"/>
                </a:lnTo>
                <a:lnTo>
                  <a:pt x="0" y="250031"/>
                </a:lnTo>
                <a:lnTo>
                  <a:pt x="4029" y="205087"/>
                </a:lnTo>
                <a:lnTo>
                  <a:pt x="15646" y="162787"/>
                </a:lnTo>
                <a:lnTo>
                  <a:pt x="34145" y="123835"/>
                </a:lnTo>
                <a:lnTo>
                  <a:pt x="58819" y="88939"/>
                </a:lnTo>
                <a:lnTo>
                  <a:pt x="88962" y="58804"/>
                </a:lnTo>
                <a:lnTo>
                  <a:pt x="123868" y="34136"/>
                </a:lnTo>
                <a:lnTo>
                  <a:pt x="162830" y="15642"/>
                </a:lnTo>
                <a:lnTo>
                  <a:pt x="205141" y="4028"/>
                </a:lnTo>
                <a:lnTo>
                  <a:pt x="250097" y="0"/>
                </a:lnTo>
                <a:lnTo>
                  <a:pt x="3153308" y="0"/>
                </a:lnTo>
                <a:lnTo>
                  <a:pt x="3198264" y="4028"/>
                </a:lnTo>
                <a:lnTo>
                  <a:pt x="3240575" y="15642"/>
                </a:lnTo>
                <a:lnTo>
                  <a:pt x="3279537" y="34136"/>
                </a:lnTo>
                <a:lnTo>
                  <a:pt x="3314443" y="58804"/>
                </a:lnTo>
                <a:lnTo>
                  <a:pt x="3344586" y="88939"/>
                </a:lnTo>
                <a:lnTo>
                  <a:pt x="3369260" y="123835"/>
                </a:lnTo>
                <a:lnTo>
                  <a:pt x="3387759" y="162787"/>
                </a:lnTo>
                <a:lnTo>
                  <a:pt x="3399376" y="205087"/>
                </a:lnTo>
                <a:lnTo>
                  <a:pt x="3403406" y="250031"/>
                </a:lnTo>
                <a:lnTo>
                  <a:pt x="3403406" y="560701"/>
                </a:lnTo>
                <a:lnTo>
                  <a:pt x="3408174" y="608468"/>
                </a:lnTo>
                <a:lnTo>
                  <a:pt x="3421862" y="653022"/>
                </a:lnTo>
                <a:lnTo>
                  <a:pt x="3443540" y="693420"/>
                </a:lnTo>
                <a:lnTo>
                  <a:pt x="3472279" y="728720"/>
                </a:lnTo>
                <a:lnTo>
                  <a:pt x="3507152" y="757981"/>
                </a:lnTo>
                <a:lnTo>
                  <a:pt x="3547230" y="780259"/>
                </a:lnTo>
                <a:lnTo>
                  <a:pt x="3591584" y="794613"/>
                </a:lnTo>
                <a:lnTo>
                  <a:pt x="3686988" y="805586"/>
                </a:lnTo>
                <a:lnTo>
                  <a:pt x="3731342" y="819940"/>
                </a:lnTo>
                <a:lnTo>
                  <a:pt x="3771420" y="842218"/>
                </a:lnTo>
                <a:lnTo>
                  <a:pt x="3806293" y="871479"/>
                </a:lnTo>
                <a:lnTo>
                  <a:pt x="3835032" y="906779"/>
                </a:lnTo>
                <a:lnTo>
                  <a:pt x="3856710" y="947177"/>
                </a:lnTo>
                <a:lnTo>
                  <a:pt x="3870398" y="991731"/>
                </a:lnTo>
                <a:lnTo>
                  <a:pt x="3875166" y="1039498"/>
                </a:lnTo>
                <a:lnTo>
                  <a:pt x="3875166" y="2350293"/>
                </a:lnTo>
                <a:lnTo>
                  <a:pt x="3871137" y="2395237"/>
                </a:lnTo>
                <a:lnTo>
                  <a:pt x="3859520" y="2437537"/>
                </a:lnTo>
                <a:lnTo>
                  <a:pt x="3841021" y="2476489"/>
                </a:lnTo>
                <a:lnTo>
                  <a:pt x="3816347" y="2511385"/>
                </a:lnTo>
                <a:lnTo>
                  <a:pt x="3786204" y="2541520"/>
                </a:lnTo>
                <a:lnTo>
                  <a:pt x="3751298" y="2566188"/>
                </a:lnTo>
                <a:lnTo>
                  <a:pt x="3712336" y="2584682"/>
                </a:lnTo>
                <a:lnTo>
                  <a:pt x="3670024" y="2596296"/>
                </a:lnTo>
                <a:lnTo>
                  <a:pt x="3625069" y="2600324"/>
                </a:lnTo>
                <a:close/>
              </a:path>
            </a:pathLst>
          </a:custGeom>
          <a:solidFill>
            <a:srgbClr val="0D7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1300" y="2685770"/>
            <a:ext cx="5471795" cy="5935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33905">
              <a:lnSpc>
                <a:spcPct val="116700"/>
              </a:lnSpc>
              <a:spcBef>
                <a:spcPts val="95"/>
              </a:spcBef>
            </a:pPr>
            <a:r>
              <a:rPr sz="4500" spc="95" dirty="0">
                <a:solidFill>
                  <a:srgbClr val="E45342"/>
                </a:solidFill>
                <a:latin typeface="Trebuchet MS"/>
                <a:cs typeface="Trebuchet MS"/>
              </a:rPr>
              <a:t>I</a:t>
            </a:r>
            <a:r>
              <a:rPr sz="4500" spc="95" dirty="0">
                <a:solidFill>
                  <a:srgbClr val="FFFFFF"/>
                </a:solidFill>
                <a:latin typeface="Trebuchet MS"/>
                <a:cs typeface="Trebuchet MS"/>
              </a:rPr>
              <a:t>ntegrated </a:t>
            </a:r>
            <a:r>
              <a:rPr sz="45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00" spc="95" dirty="0">
                <a:solidFill>
                  <a:srgbClr val="E45342"/>
                </a:solidFill>
                <a:latin typeface="Trebuchet MS"/>
                <a:cs typeface="Trebuchet MS"/>
              </a:rPr>
              <a:t>D</a:t>
            </a:r>
            <a:r>
              <a:rPr sz="4500" spc="20" dirty="0">
                <a:solidFill>
                  <a:srgbClr val="FFFFFF"/>
                </a:solidFill>
                <a:latin typeface="Trebuchet MS"/>
                <a:cs typeface="Trebuchet MS"/>
              </a:rPr>
              <a:t>evelopment  </a:t>
            </a:r>
            <a:r>
              <a:rPr sz="4500" spc="60" dirty="0">
                <a:solidFill>
                  <a:srgbClr val="E45342"/>
                </a:solidFill>
                <a:latin typeface="Trebuchet MS"/>
                <a:cs typeface="Trebuchet MS"/>
              </a:rPr>
              <a:t>E</a:t>
            </a:r>
            <a:r>
              <a:rPr sz="4500" spc="60" dirty="0">
                <a:solidFill>
                  <a:srgbClr val="FFFFFF"/>
                </a:solidFill>
                <a:latin typeface="Trebuchet MS"/>
                <a:cs typeface="Trebuchet MS"/>
              </a:rPr>
              <a:t>nvironment</a:t>
            </a:r>
            <a:endParaRPr sz="4500">
              <a:latin typeface="Trebuchet MS"/>
              <a:cs typeface="Trebuchet MS"/>
            </a:endParaRPr>
          </a:p>
          <a:p>
            <a:pPr marL="2186940" marR="5080">
              <a:lnSpc>
                <a:spcPct val="199700"/>
              </a:lnSpc>
              <a:spcBef>
                <a:spcPts val="2470"/>
              </a:spcBef>
            </a:pPr>
            <a:r>
              <a:rPr sz="3500" b="1" spc="-155" dirty="0">
                <a:solidFill>
                  <a:srgbClr val="4D585B"/>
                </a:solidFill>
                <a:latin typeface="Tahoma"/>
                <a:cs typeface="Tahoma"/>
              </a:rPr>
              <a:t>E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d</a:t>
            </a:r>
            <a:r>
              <a:rPr sz="3500" b="1" spc="-130" dirty="0">
                <a:solidFill>
                  <a:srgbClr val="4D585B"/>
                </a:solidFill>
                <a:latin typeface="Tahoma"/>
                <a:cs typeface="Tahoma"/>
              </a:rPr>
              <a:t>i</a:t>
            </a:r>
            <a:r>
              <a:rPr sz="3500" b="1" spc="-120" dirty="0">
                <a:solidFill>
                  <a:srgbClr val="4D585B"/>
                </a:solidFill>
                <a:latin typeface="Tahoma"/>
                <a:cs typeface="Tahoma"/>
              </a:rPr>
              <a:t>t</a:t>
            </a:r>
            <a:r>
              <a:rPr sz="3500" b="1" spc="-135" dirty="0">
                <a:solidFill>
                  <a:srgbClr val="4D585B"/>
                </a:solidFill>
                <a:latin typeface="Tahoma"/>
                <a:cs typeface="Tahoma"/>
              </a:rPr>
              <a:t>o</a:t>
            </a:r>
            <a:r>
              <a:rPr sz="3500" b="1" spc="-185" dirty="0">
                <a:solidFill>
                  <a:srgbClr val="4D585B"/>
                </a:solidFill>
                <a:latin typeface="Tahoma"/>
                <a:cs typeface="Tahoma"/>
              </a:rPr>
              <a:t>r</a:t>
            </a:r>
            <a:r>
              <a:rPr sz="3500" b="1" spc="-22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d</a:t>
            </a:r>
            <a:r>
              <a:rPr sz="3500" b="1" spc="-195" dirty="0">
                <a:solidFill>
                  <a:srgbClr val="4D585B"/>
                </a:solidFill>
                <a:latin typeface="Tahoma"/>
                <a:cs typeface="Tahoma"/>
              </a:rPr>
              <a:t>e</a:t>
            </a:r>
            <a:r>
              <a:rPr sz="3500" b="1" spc="-22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b="1" spc="-150" dirty="0">
                <a:solidFill>
                  <a:srgbClr val="4D585B"/>
                </a:solidFill>
                <a:latin typeface="Tahoma"/>
                <a:cs typeface="Tahoma"/>
              </a:rPr>
              <a:t>c</a:t>
            </a:r>
            <a:r>
              <a:rPr sz="3500" b="1" spc="-135" dirty="0">
                <a:solidFill>
                  <a:srgbClr val="4D585B"/>
                </a:solidFill>
                <a:latin typeface="Tahoma"/>
                <a:cs typeface="Tahoma"/>
              </a:rPr>
              <a:t>ó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d</a:t>
            </a:r>
            <a:r>
              <a:rPr sz="3500" b="1" spc="-130" dirty="0">
                <a:solidFill>
                  <a:srgbClr val="4D585B"/>
                </a:solidFill>
                <a:latin typeface="Tahoma"/>
                <a:cs typeface="Tahoma"/>
              </a:rPr>
              <a:t>i</a:t>
            </a:r>
            <a:r>
              <a:rPr sz="3500" b="1" spc="-335" dirty="0">
                <a:solidFill>
                  <a:srgbClr val="4D585B"/>
                </a:solidFill>
                <a:latin typeface="Tahoma"/>
                <a:cs typeface="Tahoma"/>
              </a:rPr>
              <a:t>g</a:t>
            </a:r>
            <a:r>
              <a:rPr sz="3500" b="1" spc="-85" dirty="0">
                <a:solidFill>
                  <a:srgbClr val="4D585B"/>
                </a:solidFill>
                <a:latin typeface="Tahoma"/>
                <a:cs typeface="Tahoma"/>
              </a:rPr>
              <a:t>o  </a:t>
            </a:r>
            <a:r>
              <a:rPr sz="3500" b="1" spc="-185" dirty="0">
                <a:solidFill>
                  <a:srgbClr val="4D585B"/>
                </a:solidFill>
                <a:latin typeface="Tahoma"/>
                <a:cs typeface="Tahoma"/>
              </a:rPr>
              <a:t>Compilador </a:t>
            </a:r>
            <a:r>
              <a:rPr sz="3500" b="1" spc="-18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b="1" spc="-185" dirty="0">
                <a:solidFill>
                  <a:srgbClr val="4D585B"/>
                </a:solidFill>
                <a:latin typeface="Tahoma"/>
                <a:cs typeface="Tahoma"/>
              </a:rPr>
              <a:t>Depurador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14802" y="6162649"/>
            <a:ext cx="1272540" cy="2183765"/>
          </a:xfrm>
          <a:custGeom>
            <a:avLst/>
            <a:gdLst/>
            <a:ahLst/>
            <a:cxnLst/>
            <a:rect l="l" t="t" r="r" b="b"/>
            <a:pathLst>
              <a:path w="1272540" h="2183765">
                <a:moveTo>
                  <a:pt x="1079804" y="1999157"/>
                </a:moveTo>
                <a:lnTo>
                  <a:pt x="1075690" y="1983740"/>
                </a:lnTo>
                <a:lnTo>
                  <a:pt x="1065847" y="1971128"/>
                </a:lnTo>
                <a:lnTo>
                  <a:pt x="1051560" y="1962543"/>
                </a:lnTo>
                <a:lnTo>
                  <a:pt x="1034148" y="1959165"/>
                </a:lnTo>
                <a:lnTo>
                  <a:pt x="1021321" y="1959229"/>
                </a:lnTo>
                <a:lnTo>
                  <a:pt x="1008481" y="1959546"/>
                </a:lnTo>
                <a:lnTo>
                  <a:pt x="995667" y="1959622"/>
                </a:lnTo>
                <a:lnTo>
                  <a:pt x="784720" y="1941525"/>
                </a:lnTo>
                <a:lnTo>
                  <a:pt x="735215" y="1936838"/>
                </a:lnTo>
                <a:lnTo>
                  <a:pt x="685736" y="1931797"/>
                </a:lnTo>
                <a:lnTo>
                  <a:pt x="636308" y="1926310"/>
                </a:lnTo>
                <a:lnTo>
                  <a:pt x="589254" y="1920341"/>
                </a:lnTo>
                <a:lnTo>
                  <a:pt x="542378" y="1913255"/>
                </a:lnTo>
                <a:lnTo>
                  <a:pt x="495757" y="1904771"/>
                </a:lnTo>
                <a:lnTo>
                  <a:pt x="449478" y="1894598"/>
                </a:lnTo>
                <a:lnTo>
                  <a:pt x="403580" y="1882457"/>
                </a:lnTo>
                <a:lnTo>
                  <a:pt x="358165" y="1868043"/>
                </a:lnTo>
                <a:lnTo>
                  <a:pt x="308279" y="1846859"/>
                </a:lnTo>
                <a:lnTo>
                  <a:pt x="263715" y="1819630"/>
                </a:lnTo>
                <a:lnTo>
                  <a:pt x="224421" y="1786293"/>
                </a:lnTo>
                <a:lnTo>
                  <a:pt x="190360" y="1746783"/>
                </a:lnTo>
                <a:lnTo>
                  <a:pt x="161505" y="1701050"/>
                </a:lnTo>
                <a:lnTo>
                  <a:pt x="140843" y="1659140"/>
                </a:lnTo>
                <a:lnTo>
                  <a:pt x="123291" y="1616240"/>
                </a:lnTo>
                <a:lnTo>
                  <a:pt x="108737" y="1572374"/>
                </a:lnTo>
                <a:lnTo>
                  <a:pt x="97040" y="1527568"/>
                </a:lnTo>
                <a:lnTo>
                  <a:pt x="88061" y="1481848"/>
                </a:lnTo>
                <a:lnTo>
                  <a:pt x="80860" y="1430337"/>
                </a:lnTo>
                <a:lnTo>
                  <a:pt x="76060" y="1378724"/>
                </a:lnTo>
                <a:lnTo>
                  <a:pt x="73406" y="1327023"/>
                </a:lnTo>
                <a:lnTo>
                  <a:pt x="72631" y="1275257"/>
                </a:lnTo>
                <a:lnTo>
                  <a:pt x="73482" y="1223429"/>
                </a:lnTo>
                <a:lnTo>
                  <a:pt x="76962" y="1140066"/>
                </a:lnTo>
                <a:lnTo>
                  <a:pt x="77609" y="1108570"/>
                </a:lnTo>
                <a:lnTo>
                  <a:pt x="78346" y="1045603"/>
                </a:lnTo>
                <a:lnTo>
                  <a:pt x="54673" y="1013434"/>
                </a:lnTo>
                <a:lnTo>
                  <a:pt x="42100" y="1012621"/>
                </a:lnTo>
                <a:lnTo>
                  <a:pt x="31559" y="1016317"/>
                </a:lnTo>
                <a:lnTo>
                  <a:pt x="11671" y="1048931"/>
                </a:lnTo>
                <a:lnTo>
                  <a:pt x="11480" y="1056652"/>
                </a:lnTo>
                <a:lnTo>
                  <a:pt x="9410" y="1107211"/>
                </a:lnTo>
                <a:lnTo>
                  <a:pt x="3568" y="1208290"/>
                </a:lnTo>
                <a:lnTo>
                  <a:pt x="1155" y="1258849"/>
                </a:lnTo>
                <a:lnTo>
                  <a:pt x="0" y="1309433"/>
                </a:lnTo>
                <a:lnTo>
                  <a:pt x="787" y="1360068"/>
                </a:lnTo>
                <a:lnTo>
                  <a:pt x="4216" y="1410779"/>
                </a:lnTo>
                <a:lnTo>
                  <a:pt x="10121" y="1460792"/>
                </a:lnTo>
                <a:lnTo>
                  <a:pt x="18249" y="1510131"/>
                </a:lnTo>
                <a:lnTo>
                  <a:pt x="28867" y="1558747"/>
                </a:lnTo>
                <a:lnTo>
                  <a:pt x="42240" y="1606575"/>
                </a:lnTo>
                <a:lnTo>
                  <a:pt x="58623" y="1653527"/>
                </a:lnTo>
                <a:lnTo>
                  <a:pt x="78295" y="1699539"/>
                </a:lnTo>
                <a:lnTo>
                  <a:pt x="101511" y="1744560"/>
                </a:lnTo>
                <a:lnTo>
                  <a:pt x="128168" y="1786559"/>
                </a:lnTo>
                <a:lnTo>
                  <a:pt x="158483" y="1824329"/>
                </a:lnTo>
                <a:lnTo>
                  <a:pt x="192544" y="1857781"/>
                </a:lnTo>
                <a:lnTo>
                  <a:pt x="230403" y="1886826"/>
                </a:lnTo>
                <a:lnTo>
                  <a:pt x="272135" y="1911400"/>
                </a:lnTo>
                <a:lnTo>
                  <a:pt x="317804" y="1931403"/>
                </a:lnTo>
                <a:lnTo>
                  <a:pt x="355053" y="1944585"/>
                </a:lnTo>
                <a:lnTo>
                  <a:pt x="392823" y="1955939"/>
                </a:lnTo>
                <a:lnTo>
                  <a:pt x="442899" y="1968220"/>
                </a:lnTo>
                <a:lnTo>
                  <a:pt x="493242" y="1978812"/>
                </a:lnTo>
                <a:lnTo>
                  <a:pt x="543801" y="1987931"/>
                </a:lnTo>
                <a:lnTo>
                  <a:pt x="594563" y="1995779"/>
                </a:lnTo>
                <a:lnTo>
                  <a:pt x="645477" y="2002586"/>
                </a:lnTo>
                <a:lnTo>
                  <a:pt x="696518" y="2008555"/>
                </a:lnTo>
                <a:lnTo>
                  <a:pt x="747649" y="2013902"/>
                </a:lnTo>
                <a:lnTo>
                  <a:pt x="850049" y="2023592"/>
                </a:lnTo>
                <a:lnTo>
                  <a:pt x="942708" y="2031276"/>
                </a:lnTo>
                <a:lnTo>
                  <a:pt x="989088" y="2034844"/>
                </a:lnTo>
                <a:lnTo>
                  <a:pt x="1035519" y="2037778"/>
                </a:lnTo>
                <a:lnTo>
                  <a:pt x="1054696" y="2035670"/>
                </a:lnTo>
                <a:lnTo>
                  <a:pt x="1068857" y="2027770"/>
                </a:lnTo>
                <a:lnTo>
                  <a:pt x="1077404" y="2015223"/>
                </a:lnTo>
                <a:lnTo>
                  <a:pt x="1079804" y="1999157"/>
                </a:lnTo>
                <a:close/>
              </a:path>
              <a:path w="1272540" h="2183765">
                <a:moveTo>
                  <a:pt x="1079804" y="986536"/>
                </a:moveTo>
                <a:lnTo>
                  <a:pt x="1075690" y="971118"/>
                </a:lnTo>
                <a:lnTo>
                  <a:pt x="1065847" y="958519"/>
                </a:lnTo>
                <a:lnTo>
                  <a:pt x="1051560" y="949934"/>
                </a:lnTo>
                <a:lnTo>
                  <a:pt x="1034148" y="946556"/>
                </a:lnTo>
                <a:lnTo>
                  <a:pt x="1021321" y="946619"/>
                </a:lnTo>
                <a:lnTo>
                  <a:pt x="1008481" y="946937"/>
                </a:lnTo>
                <a:lnTo>
                  <a:pt x="995667" y="947013"/>
                </a:lnTo>
                <a:lnTo>
                  <a:pt x="784720" y="928916"/>
                </a:lnTo>
                <a:lnTo>
                  <a:pt x="735215" y="924217"/>
                </a:lnTo>
                <a:lnTo>
                  <a:pt x="685736" y="919187"/>
                </a:lnTo>
                <a:lnTo>
                  <a:pt x="636308" y="913701"/>
                </a:lnTo>
                <a:lnTo>
                  <a:pt x="589254" y="907719"/>
                </a:lnTo>
                <a:lnTo>
                  <a:pt x="542378" y="900633"/>
                </a:lnTo>
                <a:lnTo>
                  <a:pt x="495757" y="892162"/>
                </a:lnTo>
                <a:lnTo>
                  <a:pt x="449478" y="881989"/>
                </a:lnTo>
                <a:lnTo>
                  <a:pt x="403580" y="869848"/>
                </a:lnTo>
                <a:lnTo>
                  <a:pt x="358165" y="855433"/>
                </a:lnTo>
                <a:lnTo>
                  <a:pt x="308279" y="834250"/>
                </a:lnTo>
                <a:lnTo>
                  <a:pt x="263715" y="807008"/>
                </a:lnTo>
                <a:lnTo>
                  <a:pt x="224421" y="773671"/>
                </a:lnTo>
                <a:lnTo>
                  <a:pt x="190360" y="734174"/>
                </a:lnTo>
                <a:lnTo>
                  <a:pt x="161505" y="688441"/>
                </a:lnTo>
                <a:lnTo>
                  <a:pt x="140843" y="646531"/>
                </a:lnTo>
                <a:lnTo>
                  <a:pt x="123291" y="603618"/>
                </a:lnTo>
                <a:lnTo>
                  <a:pt x="108737" y="559765"/>
                </a:lnTo>
                <a:lnTo>
                  <a:pt x="97040" y="514959"/>
                </a:lnTo>
                <a:lnTo>
                  <a:pt x="88061" y="469239"/>
                </a:lnTo>
                <a:lnTo>
                  <a:pt x="80860" y="417715"/>
                </a:lnTo>
                <a:lnTo>
                  <a:pt x="76060" y="366102"/>
                </a:lnTo>
                <a:lnTo>
                  <a:pt x="73406" y="314413"/>
                </a:lnTo>
                <a:lnTo>
                  <a:pt x="72631" y="262648"/>
                </a:lnTo>
                <a:lnTo>
                  <a:pt x="73482" y="210807"/>
                </a:lnTo>
                <a:lnTo>
                  <a:pt x="76962" y="127444"/>
                </a:lnTo>
                <a:lnTo>
                  <a:pt x="77609" y="95961"/>
                </a:lnTo>
                <a:lnTo>
                  <a:pt x="78346" y="32994"/>
                </a:lnTo>
                <a:lnTo>
                  <a:pt x="54673" y="825"/>
                </a:lnTo>
                <a:lnTo>
                  <a:pt x="42100" y="0"/>
                </a:lnTo>
                <a:lnTo>
                  <a:pt x="31559" y="3695"/>
                </a:lnTo>
                <a:lnTo>
                  <a:pt x="11671" y="36322"/>
                </a:lnTo>
                <a:lnTo>
                  <a:pt x="11480" y="44043"/>
                </a:lnTo>
                <a:lnTo>
                  <a:pt x="9410" y="94602"/>
                </a:lnTo>
                <a:lnTo>
                  <a:pt x="3568" y="195681"/>
                </a:lnTo>
                <a:lnTo>
                  <a:pt x="1155" y="246240"/>
                </a:lnTo>
                <a:lnTo>
                  <a:pt x="0" y="296824"/>
                </a:lnTo>
                <a:lnTo>
                  <a:pt x="787" y="347459"/>
                </a:lnTo>
                <a:lnTo>
                  <a:pt x="4216" y="398157"/>
                </a:lnTo>
                <a:lnTo>
                  <a:pt x="10121" y="448170"/>
                </a:lnTo>
                <a:lnTo>
                  <a:pt x="18249" y="497522"/>
                </a:lnTo>
                <a:lnTo>
                  <a:pt x="28867" y="546138"/>
                </a:lnTo>
                <a:lnTo>
                  <a:pt x="42240" y="593953"/>
                </a:lnTo>
                <a:lnTo>
                  <a:pt x="58623" y="640905"/>
                </a:lnTo>
                <a:lnTo>
                  <a:pt x="78295" y="686930"/>
                </a:lnTo>
                <a:lnTo>
                  <a:pt x="101511" y="731951"/>
                </a:lnTo>
                <a:lnTo>
                  <a:pt x="128168" y="773950"/>
                </a:lnTo>
                <a:lnTo>
                  <a:pt x="158483" y="811720"/>
                </a:lnTo>
                <a:lnTo>
                  <a:pt x="192544" y="845172"/>
                </a:lnTo>
                <a:lnTo>
                  <a:pt x="230403" y="874217"/>
                </a:lnTo>
                <a:lnTo>
                  <a:pt x="272135" y="898779"/>
                </a:lnTo>
                <a:lnTo>
                  <a:pt x="317804" y="918781"/>
                </a:lnTo>
                <a:lnTo>
                  <a:pt x="355053" y="931976"/>
                </a:lnTo>
                <a:lnTo>
                  <a:pt x="392823" y="943330"/>
                </a:lnTo>
                <a:lnTo>
                  <a:pt x="442899" y="955611"/>
                </a:lnTo>
                <a:lnTo>
                  <a:pt x="493242" y="966203"/>
                </a:lnTo>
                <a:lnTo>
                  <a:pt x="543801" y="975321"/>
                </a:lnTo>
                <a:lnTo>
                  <a:pt x="594563" y="983170"/>
                </a:lnTo>
                <a:lnTo>
                  <a:pt x="645477" y="989977"/>
                </a:lnTo>
                <a:lnTo>
                  <a:pt x="696518" y="995946"/>
                </a:lnTo>
                <a:lnTo>
                  <a:pt x="747649" y="1001293"/>
                </a:lnTo>
                <a:lnTo>
                  <a:pt x="850049" y="1010983"/>
                </a:lnTo>
                <a:lnTo>
                  <a:pt x="942708" y="1018654"/>
                </a:lnTo>
                <a:lnTo>
                  <a:pt x="989088" y="1022235"/>
                </a:lnTo>
                <a:lnTo>
                  <a:pt x="1035519" y="1025156"/>
                </a:lnTo>
                <a:lnTo>
                  <a:pt x="1054696" y="1023061"/>
                </a:lnTo>
                <a:lnTo>
                  <a:pt x="1068857" y="1015161"/>
                </a:lnTo>
                <a:lnTo>
                  <a:pt x="1077404" y="1002614"/>
                </a:lnTo>
                <a:lnTo>
                  <a:pt x="1079804" y="986536"/>
                </a:lnTo>
                <a:close/>
              </a:path>
              <a:path w="1272540" h="2183765">
                <a:moveTo>
                  <a:pt x="1272209" y="1987499"/>
                </a:moveTo>
                <a:lnTo>
                  <a:pt x="1241018" y="1936292"/>
                </a:lnTo>
                <a:lnTo>
                  <a:pt x="1205280" y="1911654"/>
                </a:lnTo>
                <a:lnTo>
                  <a:pt x="1162494" y="1888934"/>
                </a:lnTo>
                <a:lnTo>
                  <a:pt x="1118133" y="1870252"/>
                </a:lnTo>
                <a:lnTo>
                  <a:pt x="1072718" y="1854276"/>
                </a:lnTo>
                <a:lnTo>
                  <a:pt x="977201" y="1823948"/>
                </a:lnTo>
                <a:lnTo>
                  <a:pt x="969048" y="1823758"/>
                </a:lnTo>
                <a:lnTo>
                  <a:pt x="957719" y="1824723"/>
                </a:lnTo>
                <a:lnTo>
                  <a:pt x="948093" y="1828419"/>
                </a:lnTo>
                <a:lnTo>
                  <a:pt x="940447" y="1835162"/>
                </a:lnTo>
                <a:lnTo>
                  <a:pt x="935075" y="1845259"/>
                </a:lnTo>
                <a:lnTo>
                  <a:pt x="932827" y="1856447"/>
                </a:lnTo>
                <a:lnTo>
                  <a:pt x="934199" y="1866696"/>
                </a:lnTo>
                <a:lnTo>
                  <a:pt x="965441" y="1892706"/>
                </a:lnTo>
                <a:lnTo>
                  <a:pt x="1004646" y="1906143"/>
                </a:lnTo>
                <a:lnTo>
                  <a:pt x="1037463" y="1917026"/>
                </a:lnTo>
                <a:lnTo>
                  <a:pt x="1070089" y="1928355"/>
                </a:lnTo>
                <a:lnTo>
                  <a:pt x="1126197" y="1951786"/>
                </a:lnTo>
                <a:lnTo>
                  <a:pt x="1195755" y="1989963"/>
                </a:lnTo>
                <a:lnTo>
                  <a:pt x="1197229" y="2002777"/>
                </a:lnTo>
                <a:lnTo>
                  <a:pt x="1174369" y="2020201"/>
                </a:lnTo>
                <a:lnTo>
                  <a:pt x="1162850" y="2028761"/>
                </a:lnTo>
                <a:lnTo>
                  <a:pt x="1151077" y="2036889"/>
                </a:lnTo>
                <a:lnTo>
                  <a:pt x="1128560" y="2051189"/>
                </a:lnTo>
                <a:lnTo>
                  <a:pt x="1083233" y="2079345"/>
                </a:lnTo>
                <a:lnTo>
                  <a:pt x="1061046" y="2094090"/>
                </a:lnTo>
                <a:lnTo>
                  <a:pt x="1029233" y="2127923"/>
                </a:lnTo>
                <a:lnTo>
                  <a:pt x="1024775" y="2141321"/>
                </a:lnTo>
                <a:lnTo>
                  <a:pt x="1025664" y="2155355"/>
                </a:lnTo>
                <a:lnTo>
                  <a:pt x="1030986" y="2168156"/>
                </a:lnTo>
                <a:lnTo>
                  <a:pt x="1039837" y="2177872"/>
                </a:lnTo>
                <a:lnTo>
                  <a:pt x="1051153" y="2183206"/>
                </a:lnTo>
                <a:lnTo>
                  <a:pt x="1063193" y="2183371"/>
                </a:lnTo>
                <a:lnTo>
                  <a:pt x="1075804" y="2178596"/>
                </a:lnTo>
                <a:lnTo>
                  <a:pt x="1088834" y="2169083"/>
                </a:lnTo>
                <a:lnTo>
                  <a:pt x="1099921" y="2159368"/>
                </a:lnTo>
                <a:lnTo>
                  <a:pt x="1111288" y="2149957"/>
                </a:lnTo>
                <a:lnTo>
                  <a:pt x="1122984" y="2140966"/>
                </a:lnTo>
                <a:lnTo>
                  <a:pt x="1135075" y="2132507"/>
                </a:lnTo>
                <a:lnTo>
                  <a:pt x="1153502" y="2120963"/>
                </a:lnTo>
                <a:lnTo>
                  <a:pt x="1190917" y="2098789"/>
                </a:lnTo>
                <a:lnTo>
                  <a:pt x="1209001" y="2086851"/>
                </a:lnTo>
                <a:lnTo>
                  <a:pt x="1245031" y="2056345"/>
                </a:lnTo>
                <a:lnTo>
                  <a:pt x="1269847" y="2015756"/>
                </a:lnTo>
                <a:lnTo>
                  <a:pt x="1272209" y="1987499"/>
                </a:lnTo>
                <a:close/>
              </a:path>
              <a:path w="1272540" h="2183765">
                <a:moveTo>
                  <a:pt x="1272209" y="974877"/>
                </a:moveTo>
                <a:lnTo>
                  <a:pt x="1241018" y="923671"/>
                </a:lnTo>
                <a:lnTo>
                  <a:pt x="1205280" y="899033"/>
                </a:lnTo>
                <a:lnTo>
                  <a:pt x="1162494" y="876325"/>
                </a:lnTo>
                <a:lnTo>
                  <a:pt x="1118133" y="857643"/>
                </a:lnTo>
                <a:lnTo>
                  <a:pt x="1072718" y="841654"/>
                </a:lnTo>
                <a:lnTo>
                  <a:pt x="977201" y="811339"/>
                </a:lnTo>
                <a:lnTo>
                  <a:pt x="969048" y="811149"/>
                </a:lnTo>
                <a:lnTo>
                  <a:pt x="957719" y="812114"/>
                </a:lnTo>
                <a:lnTo>
                  <a:pt x="948093" y="815809"/>
                </a:lnTo>
                <a:lnTo>
                  <a:pt x="940447" y="822553"/>
                </a:lnTo>
                <a:lnTo>
                  <a:pt x="935075" y="832650"/>
                </a:lnTo>
                <a:lnTo>
                  <a:pt x="932827" y="843838"/>
                </a:lnTo>
                <a:lnTo>
                  <a:pt x="934199" y="854087"/>
                </a:lnTo>
                <a:lnTo>
                  <a:pt x="965441" y="880097"/>
                </a:lnTo>
                <a:lnTo>
                  <a:pt x="1004646" y="893521"/>
                </a:lnTo>
                <a:lnTo>
                  <a:pt x="1037463" y="904417"/>
                </a:lnTo>
                <a:lnTo>
                  <a:pt x="1070089" y="915746"/>
                </a:lnTo>
                <a:lnTo>
                  <a:pt x="1126197" y="939165"/>
                </a:lnTo>
                <a:lnTo>
                  <a:pt x="1195755" y="977353"/>
                </a:lnTo>
                <a:lnTo>
                  <a:pt x="1197229" y="990155"/>
                </a:lnTo>
                <a:lnTo>
                  <a:pt x="1174369" y="1007592"/>
                </a:lnTo>
                <a:lnTo>
                  <a:pt x="1162850" y="1016139"/>
                </a:lnTo>
                <a:lnTo>
                  <a:pt x="1151077" y="1024280"/>
                </a:lnTo>
                <a:lnTo>
                  <a:pt x="1128560" y="1038580"/>
                </a:lnTo>
                <a:lnTo>
                  <a:pt x="1083233" y="1066736"/>
                </a:lnTo>
                <a:lnTo>
                  <a:pt x="1061046" y="1081481"/>
                </a:lnTo>
                <a:lnTo>
                  <a:pt x="1029233" y="1115301"/>
                </a:lnTo>
                <a:lnTo>
                  <a:pt x="1024775" y="1128712"/>
                </a:lnTo>
                <a:lnTo>
                  <a:pt x="1025664" y="1142746"/>
                </a:lnTo>
                <a:lnTo>
                  <a:pt x="1030986" y="1155547"/>
                </a:lnTo>
                <a:lnTo>
                  <a:pt x="1039837" y="1165263"/>
                </a:lnTo>
                <a:lnTo>
                  <a:pt x="1051153" y="1170597"/>
                </a:lnTo>
                <a:lnTo>
                  <a:pt x="1063193" y="1170762"/>
                </a:lnTo>
                <a:lnTo>
                  <a:pt x="1075804" y="1165974"/>
                </a:lnTo>
                <a:lnTo>
                  <a:pt x="1088834" y="1156462"/>
                </a:lnTo>
                <a:lnTo>
                  <a:pt x="1099921" y="1146746"/>
                </a:lnTo>
                <a:lnTo>
                  <a:pt x="1111288" y="1137335"/>
                </a:lnTo>
                <a:lnTo>
                  <a:pt x="1122984" y="1128344"/>
                </a:lnTo>
                <a:lnTo>
                  <a:pt x="1135075" y="1119898"/>
                </a:lnTo>
                <a:lnTo>
                  <a:pt x="1153502" y="1108354"/>
                </a:lnTo>
                <a:lnTo>
                  <a:pt x="1190917" y="1086167"/>
                </a:lnTo>
                <a:lnTo>
                  <a:pt x="1209001" y="1074242"/>
                </a:lnTo>
                <a:lnTo>
                  <a:pt x="1245031" y="1043736"/>
                </a:lnTo>
                <a:lnTo>
                  <a:pt x="1269847" y="1003147"/>
                </a:lnTo>
                <a:lnTo>
                  <a:pt x="1272209" y="974877"/>
                </a:lnTo>
                <a:close/>
              </a:path>
            </a:pathLst>
          </a:custGeom>
          <a:solidFill>
            <a:srgbClr val="E453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3913" y="0"/>
            <a:ext cx="3743324" cy="1714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3171" y="7279464"/>
            <a:ext cx="4010024" cy="2285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1521" y="5335090"/>
            <a:ext cx="1466849" cy="14668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9637" y="3209069"/>
            <a:ext cx="12200255" cy="19297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0" spc="-165" dirty="0"/>
              <a:t>DESCARGAMOS</a:t>
            </a:r>
            <a:endParaRPr sz="12500"/>
          </a:p>
        </p:txBody>
      </p:sp>
      <p:sp>
        <p:nvSpPr>
          <p:cNvPr id="6" name="object 6"/>
          <p:cNvSpPr txBox="1"/>
          <p:nvPr/>
        </p:nvSpPr>
        <p:spPr>
          <a:xfrm>
            <a:off x="6102169" y="5763912"/>
            <a:ext cx="8691245" cy="3314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spc="-35" dirty="0">
                <a:solidFill>
                  <a:srgbClr val="4D585B"/>
                </a:solidFill>
                <a:latin typeface="Trebuchet MS"/>
                <a:cs typeface="Trebuchet MS"/>
              </a:rPr>
              <a:t>https://cran.r-project.org/</a:t>
            </a:r>
            <a:endParaRPr sz="3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200">
              <a:latin typeface="Trebuchet MS"/>
              <a:cs typeface="Trebuchet MS"/>
            </a:endParaRPr>
          </a:p>
          <a:p>
            <a:pPr marL="12700" marR="5080">
              <a:lnSpc>
                <a:spcPct val="116900"/>
              </a:lnSpc>
              <a:spcBef>
                <a:spcPts val="4410"/>
              </a:spcBef>
            </a:pPr>
            <a:r>
              <a:rPr sz="3850" spc="-15" dirty="0">
                <a:solidFill>
                  <a:srgbClr val="4D585B"/>
                </a:solidFill>
                <a:latin typeface="Trebuchet MS"/>
                <a:cs typeface="Trebuchet MS"/>
              </a:rPr>
              <a:t>https://</a:t>
            </a:r>
            <a:r>
              <a:rPr sz="3850" spc="-15" dirty="0">
                <a:solidFill>
                  <a:srgbClr val="4D585B"/>
                </a:solidFill>
                <a:latin typeface="Trebuchet MS"/>
                <a:cs typeface="Trebuchet MS"/>
                <a:hlinkClick r:id="rId5"/>
              </a:rPr>
              <a:t>www.rstudio.com/products/rst </a:t>
            </a:r>
            <a:r>
              <a:rPr sz="3850" spc="-114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4D585B"/>
                </a:solidFill>
                <a:latin typeface="Trebuchet MS"/>
                <a:cs typeface="Trebuchet MS"/>
              </a:rPr>
              <a:t>udio/</a:t>
            </a:r>
            <a:endParaRPr sz="3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0" y="1"/>
            <a:ext cx="18268949" cy="10286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1169" y="2070825"/>
            <a:ext cx="6600824" cy="6600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1812" y="2871495"/>
            <a:ext cx="885824" cy="590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05313" y="712235"/>
            <a:ext cx="77527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5" dirty="0"/>
              <a:t>¿</a:t>
            </a:r>
            <a:r>
              <a:rPr spc="350" dirty="0"/>
              <a:t>Q</a:t>
            </a:r>
            <a:r>
              <a:rPr spc="-570" dirty="0"/>
              <a:t>u</a:t>
            </a:r>
            <a:r>
              <a:rPr spc="-440" dirty="0"/>
              <a:t>é</a:t>
            </a:r>
            <a:r>
              <a:rPr spc="-500" dirty="0"/>
              <a:t> </a:t>
            </a:r>
            <a:r>
              <a:rPr spc="-445" dirty="0"/>
              <a:t>e</a:t>
            </a:r>
            <a:r>
              <a:rPr spc="-555" dirty="0"/>
              <a:t>s</a:t>
            </a:r>
            <a:r>
              <a:rPr spc="-500" dirty="0"/>
              <a:t> </a:t>
            </a:r>
            <a:r>
              <a:rPr spc="-190" dirty="0"/>
              <a:t>G</a:t>
            </a:r>
            <a:r>
              <a:rPr spc="-285" dirty="0"/>
              <a:t>i</a:t>
            </a:r>
            <a:r>
              <a:rPr spc="-260" dirty="0"/>
              <a:t>t</a:t>
            </a:r>
            <a:r>
              <a:rPr spc="95" dirty="0"/>
              <a:t>H</a:t>
            </a:r>
            <a:r>
              <a:rPr spc="-570" dirty="0"/>
              <a:t>u</a:t>
            </a:r>
            <a:r>
              <a:rPr spc="-465" dirty="0"/>
              <a:t>b</a:t>
            </a:r>
            <a:r>
              <a:rPr spc="-760" dirty="0"/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8552" y="4373892"/>
            <a:ext cx="2204085" cy="188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b="1" spc="-285" dirty="0">
                <a:solidFill>
                  <a:srgbClr val="4D585B"/>
                </a:solidFill>
                <a:latin typeface="Tahoma"/>
                <a:cs typeface="Tahoma"/>
              </a:rPr>
              <a:t>S</a:t>
            </a:r>
            <a:r>
              <a:rPr sz="3500" b="1" spc="-130" dirty="0">
                <a:solidFill>
                  <a:srgbClr val="4D585B"/>
                </a:solidFill>
                <a:latin typeface="Tahoma"/>
                <a:cs typeface="Tahoma"/>
              </a:rPr>
              <a:t>i</a:t>
            </a:r>
            <a:r>
              <a:rPr sz="3500" b="1" spc="-250" dirty="0">
                <a:solidFill>
                  <a:srgbClr val="4D585B"/>
                </a:solidFill>
                <a:latin typeface="Tahoma"/>
                <a:cs typeface="Tahoma"/>
              </a:rPr>
              <a:t>s</a:t>
            </a:r>
            <a:r>
              <a:rPr sz="3500" b="1" spc="-120" dirty="0">
                <a:solidFill>
                  <a:srgbClr val="4D585B"/>
                </a:solidFill>
                <a:latin typeface="Tahoma"/>
                <a:cs typeface="Tahoma"/>
              </a:rPr>
              <a:t>t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e</a:t>
            </a:r>
            <a:r>
              <a:rPr sz="3500" b="1" spc="-365" dirty="0">
                <a:solidFill>
                  <a:srgbClr val="4D585B"/>
                </a:solidFill>
                <a:latin typeface="Tahoma"/>
                <a:cs typeface="Tahoma"/>
              </a:rPr>
              <a:t>m</a:t>
            </a:r>
            <a:r>
              <a:rPr sz="3500" b="1" spc="-285" dirty="0">
                <a:solidFill>
                  <a:srgbClr val="4D585B"/>
                </a:solidFill>
                <a:latin typeface="Tahoma"/>
                <a:cs typeface="Tahoma"/>
              </a:rPr>
              <a:t>a</a:t>
            </a:r>
            <a:r>
              <a:rPr sz="3500" b="1" spc="-22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d</a:t>
            </a:r>
            <a:r>
              <a:rPr sz="3500" b="1" spc="-130" dirty="0">
                <a:solidFill>
                  <a:srgbClr val="4D585B"/>
                </a:solidFill>
                <a:latin typeface="Tahoma"/>
                <a:cs typeface="Tahoma"/>
              </a:rPr>
              <a:t>e  </a:t>
            </a:r>
            <a:r>
              <a:rPr sz="3500" b="1" spc="-150" dirty="0">
                <a:solidFill>
                  <a:srgbClr val="4D585B"/>
                </a:solidFill>
                <a:latin typeface="Tahoma"/>
                <a:cs typeface="Tahoma"/>
              </a:rPr>
              <a:t>c</a:t>
            </a:r>
            <a:r>
              <a:rPr sz="3500" b="1" spc="-135" dirty="0">
                <a:solidFill>
                  <a:srgbClr val="4D585B"/>
                </a:solidFill>
                <a:latin typeface="Tahoma"/>
                <a:cs typeface="Tahoma"/>
              </a:rPr>
              <a:t>o</a:t>
            </a:r>
            <a:r>
              <a:rPr sz="3500" b="1" spc="-254" dirty="0">
                <a:solidFill>
                  <a:srgbClr val="4D585B"/>
                </a:solidFill>
                <a:latin typeface="Tahoma"/>
                <a:cs typeface="Tahoma"/>
              </a:rPr>
              <a:t>n</a:t>
            </a:r>
            <a:r>
              <a:rPr sz="3500" b="1" spc="-120" dirty="0">
                <a:solidFill>
                  <a:srgbClr val="4D585B"/>
                </a:solidFill>
                <a:latin typeface="Tahoma"/>
                <a:cs typeface="Tahoma"/>
              </a:rPr>
              <a:t>t</a:t>
            </a:r>
            <a:r>
              <a:rPr sz="3500" b="1" spc="-190" dirty="0">
                <a:solidFill>
                  <a:srgbClr val="4D585B"/>
                </a:solidFill>
                <a:latin typeface="Tahoma"/>
                <a:cs typeface="Tahoma"/>
              </a:rPr>
              <a:t>r</a:t>
            </a:r>
            <a:r>
              <a:rPr sz="3500" b="1" spc="-135" dirty="0">
                <a:solidFill>
                  <a:srgbClr val="4D585B"/>
                </a:solidFill>
                <a:latin typeface="Tahoma"/>
                <a:cs typeface="Tahoma"/>
              </a:rPr>
              <a:t>o</a:t>
            </a:r>
            <a:r>
              <a:rPr sz="3500" b="1" spc="-150" dirty="0">
                <a:solidFill>
                  <a:srgbClr val="4D585B"/>
                </a:solidFill>
                <a:latin typeface="Tahoma"/>
                <a:cs typeface="Tahoma"/>
              </a:rPr>
              <a:t>l</a:t>
            </a:r>
            <a:r>
              <a:rPr sz="3500" b="1" spc="-220" dirty="0">
                <a:solidFill>
                  <a:srgbClr val="4D585B"/>
                </a:solidFill>
                <a:latin typeface="Tahoma"/>
                <a:cs typeface="Tahoma"/>
              </a:rPr>
              <a:t> </a:t>
            </a:r>
            <a:r>
              <a:rPr sz="3500" b="1" spc="-200" dirty="0">
                <a:solidFill>
                  <a:srgbClr val="4D585B"/>
                </a:solidFill>
                <a:latin typeface="Tahoma"/>
                <a:cs typeface="Tahoma"/>
              </a:rPr>
              <a:t>d</a:t>
            </a:r>
            <a:r>
              <a:rPr sz="3500" b="1" spc="-130" dirty="0">
                <a:solidFill>
                  <a:srgbClr val="4D585B"/>
                </a:solidFill>
                <a:latin typeface="Tahoma"/>
                <a:cs typeface="Tahoma"/>
              </a:rPr>
              <a:t>e  </a:t>
            </a:r>
            <a:r>
              <a:rPr sz="3500" b="1" spc="-195" dirty="0">
                <a:solidFill>
                  <a:srgbClr val="4D585B"/>
                </a:solidFill>
                <a:latin typeface="Tahoma"/>
                <a:cs typeface="Tahoma"/>
              </a:rPr>
              <a:t>versiones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7628" y="4535197"/>
            <a:ext cx="3924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D585B"/>
                </a:solidFill>
                <a:latin typeface="Trebuchet MS"/>
                <a:cs typeface="Trebuchet MS"/>
              </a:rPr>
              <a:t>administración</a:t>
            </a:r>
            <a:r>
              <a:rPr sz="2400" spc="-10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D585B"/>
                </a:solidFill>
                <a:latin typeface="Trebuchet MS"/>
                <a:cs typeface="Trebuchet MS"/>
              </a:rPr>
              <a:t>de</a:t>
            </a:r>
            <a:r>
              <a:rPr sz="2400" spc="-10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4D585B"/>
                </a:solidFill>
                <a:latin typeface="Trebuchet MS"/>
                <a:cs typeface="Trebuchet MS"/>
              </a:rPr>
              <a:t>proyectos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7219" y="2794025"/>
            <a:ext cx="496252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30" dirty="0">
                <a:solidFill>
                  <a:srgbClr val="4D585B"/>
                </a:solidFill>
                <a:latin typeface="Trebuchet MS"/>
                <a:cs typeface="Trebuchet MS"/>
              </a:rPr>
              <a:t>registro</a:t>
            </a:r>
            <a:r>
              <a:rPr sz="2400" spc="-9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D585B"/>
                </a:solidFill>
                <a:latin typeface="Trebuchet MS"/>
                <a:cs typeface="Trebuchet MS"/>
              </a:rPr>
              <a:t>y</a:t>
            </a:r>
            <a:r>
              <a:rPr sz="2400" spc="-9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4D585B"/>
                </a:solidFill>
                <a:latin typeface="Trebuchet MS"/>
                <a:cs typeface="Trebuchet MS"/>
              </a:rPr>
              <a:t>administración</a:t>
            </a:r>
            <a:r>
              <a:rPr sz="2400" spc="-9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4D585B"/>
                </a:solidFill>
                <a:latin typeface="Trebuchet MS"/>
                <a:cs typeface="Trebuchet MS"/>
              </a:rPr>
              <a:t>del</a:t>
            </a:r>
            <a:r>
              <a:rPr sz="2400" spc="-9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D585B"/>
                </a:solidFill>
                <a:latin typeface="Trebuchet MS"/>
                <a:cs typeface="Trebuchet MS"/>
              </a:rPr>
              <a:t>código </a:t>
            </a:r>
            <a:r>
              <a:rPr sz="2400" spc="-71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4D585B"/>
                </a:solidFill>
                <a:latin typeface="Trebuchet MS"/>
                <a:cs typeface="Trebuchet MS"/>
              </a:rPr>
              <a:t>informático</a:t>
            </a:r>
            <a:r>
              <a:rPr sz="2400" spc="-8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D585B"/>
                </a:solidFill>
                <a:latin typeface="Trebuchet MS"/>
                <a:cs typeface="Trebuchet MS"/>
              </a:rPr>
              <a:t>de</a:t>
            </a:r>
            <a:r>
              <a:rPr sz="2400" spc="-8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D585B"/>
                </a:solidFill>
                <a:latin typeface="Trebuchet MS"/>
                <a:cs typeface="Trebuchet MS"/>
              </a:rPr>
              <a:t>un</a:t>
            </a:r>
            <a:r>
              <a:rPr sz="2400" spc="-8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4D585B"/>
                </a:solidFill>
                <a:latin typeface="Trebuchet MS"/>
                <a:cs typeface="Trebuchet MS"/>
              </a:rPr>
              <a:t>desarrollo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1272" y="5754396"/>
            <a:ext cx="538162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20" dirty="0">
                <a:solidFill>
                  <a:srgbClr val="4D585B"/>
                </a:solidFill>
                <a:latin typeface="Trebuchet MS"/>
                <a:cs typeface="Trebuchet MS"/>
              </a:rPr>
              <a:t>compañia</a:t>
            </a:r>
            <a:r>
              <a:rPr sz="2400" spc="-8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D585B"/>
                </a:solidFill>
                <a:latin typeface="Trebuchet MS"/>
                <a:cs typeface="Trebuchet MS"/>
              </a:rPr>
              <a:t>sin</a:t>
            </a:r>
            <a:r>
              <a:rPr sz="2400" spc="-8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D585B"/>
                </a:solidFill>
                <a:latin typeface="Trebuchet MS"/>
                <a:cs typeface="Trebuchet MS"/>
              </a:rPr>
              <a:t>fines</a:t>
            </a:r>
            <a:r>
              <a:rPr sz="2400" spc="-8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D585B"/>
                </a:solidFill>
                <a:latin typeface="Trebuchet MS"/>
                <a:cs typeface="Trebuchet MS"/>
              </a:rPr>
              <a:t>de</a:t>
            </a:r>
            <a:r>
              <a:rPr sz="2400" spc="-8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4D585B"/>
                </a:solidFill>
                <a:latin typeface="Trebuchet MS"/>
                <a:cs typeface="Trebuchet MS"/>
              </a:rPr>
              <a:t>lucro</a:t>
            </a:r>
            <a:r>
              <a:rPr sz="2400" spc="-8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4D585B"/>
                </a:solidFill>
                <a:latin typeface="Trebuchet MS"/>
                <a:cs typeface="Trebuchet MS"/>
              </a:rPr>
              <a:t>que</a:t>
            </a:r>
            <a:r>
              <a:rPr sz="2400" spc="-8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D585B"/>
                </a:solidFill>
                <a:latin typeface="Trebuchet MS"/>
                <a:cs typeface="Trebuchet MS"/>
              </a:rPr>
              <a:t>provee </a:t>
            </a:r>
            <a:r>
              <a:rPr sz="2400" spc="-71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4D585B"/>
                </a:solidFill>
                <a:latin typeface="Trebuchet MS"/>
                <a:cs typeface="Trebuchet MS"/>
              </a:rPr>
              <a:t>servicios</a:t>
            </a:r>
            <a:r>
              <a:rPr sz="2400" spc="-8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D585B"/>
                </a:solidFill>
                <a:latin typeface="Trebuchet MS"/>
                <a:cs typeface="Trebuchet MS"/>
              </a:rPr>
              <a:t>de</a:t>
            </a:r>
            <a:r>
              <a:rPr sz="2400" spc="-7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D585B"/>
                </a:solidFill>
                <a:latin typeface="Trebuchet MS"/>
                <a:cs typeface="Trebuchet MS"/>
              </a:rPr>
              <a:t>hosting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3575" y="7499374"/>
            <a:ext cx="292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D585B"/>
                </a:solidFill>
                <a:latin typeface="Trebuchet MS"/>
                <a:cs typeface="Trebuchet MS"/>
              </a:rPr>
              <a:t>red</a:t>
            </a:r>
            <a:r>
              <a:rPr sz="2400" spc="-9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4D585B"/>
                </a:solidFill>
                <a:latin typeface="Trebuchet MS"/>
                <a:cs typeface="Trebuchet MS"/>
              </a:rPr>
              <a:t>social</a:t>
            </a:r>
            <a:r>
              <a:rPr sz="2400" spc="-95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4D585B"/>
                </a:solidFill>
                <a:latin typeface="Trebuchet MS"/>
                <a:cs typeface="Trebuchet MS"/>
              </a:rPr>
              <a:t>para</a:t>
            </a:r>
            <a:r>
              <a:rPr sz="2400" spc="-90" dirty="0">
                <a:solidFill>
                  <a:srgbClr val="4D585B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D585B"/>
                </a:solidFill>
                <a:latin typeface="Trebuchet MS"/>
                <a:cs typeface="Trebuchet MS"/>
              </a:rPr>
              <a:t>nerds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25865" y="5831867"/>
            <a:ext cx="885824" cy="5905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2222" y="4552909"/>
            <a:ext cx="885824" cy="5905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1812" y="7409186"/>
            <a:ext cx="885824" cy="5905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3913" y="0"/>
            <a:ext cx="3743324" cy="1714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86350" y="5680450"/>
            <a:ext cx="2257425" cy="3910329"/>
            <a:chOff x="3686350" y="5680450"/>
            <a:chExt cx="2257425" cy="391032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6350" y="7332916"/>
              <a:ext cx="2257424" cy="2257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2038" y="5680450"/>
              <a:ext cx="1885949" cy="18859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99637" y="3209070"/>
            <a:ext cx="12200255" cy="19297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0" spc="-165" dirty="0"/>
              <a:t>DESCARGAMOS</a:t>
            </a:r>
            <a:endParaRPr sz="12500"/>
          </a:p>
        </p:txBody>
      </p:sp>
      <p:sp>
        <p:nvSpPr>
          <p:cNvPr id="7" name="object 7"/>
          <p:cNvSpPr txBox="1"/>
          <p:nvPr/>
        </p:nvSpPr>
        <p:spPr>
          <a:xfrm>
            <a:off x="6384128" y="6318072"/>
            <a:ext cx="7158355" cy="260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spc="10" dirty="0">
                <a:solidFill>
                  <a:srgbClr val="4D585B"/>
                </a:solidFill>
                <a:latin typeface="Trebuchet MS"/>
                <a:cs typeface="Trebuchet MS"/>
              </a:rPr>
              <a:t>https://git-scm.com/downloads</a:t>
            </a:r>
            <a:endParaRPr sz="3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850" spc="-20" dirty="0">
                <a:solidFill>
                  <a:srgbClr val="4D585B"/>
                </a:solidFill>
                <a:latin typeface="Trebuchet MS"/>
                <a:cs typeface="Trebuchet MS"/>
              </a:rPr>
              <a:t>https://desktop.github.com/</a:t>
            </a:r>
            <a:endParaRPr sz="3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585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285</Words>
  <Application>Microsoft Office PowerPoint</Application>
  <PresentationFormat>Personalizado</PresentationFormat>
  <Paragraphs>64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 Black</vt:lpstr>
      <vt:lpstr>Calibri</vt:lpstr>
      <vt:lpstr>Tahoma</vt:lpstr>
      <vt:lpstr>Trebuchet MS</vt:lpstr>
      <vt:lpstr>Office Theme</vt:lpstr>
      <vt:lpstr>Presentación de PowerPoint</vt:lpstr>
      <vt:lpstr>Introducción al análisis  de datos con R</vt:lpstr>
      <vt:lpstr>¿Qué es R?</vt:lpstr>
      <vt:lpstr>¿Porqué R para análisis de  datos?</vt:lpstr>
      <vt:lpstr>Software Libre</vt:lpstr>
      <vt:lpstr>¿Qué es R Studio?</vt:lpstr>
      <vt:lpstr>DESCARGAMOS</vt:lpstr>
      <vt:lpstr>¿Qué es GitHub?</vt:lpstr>
      <vt:lpstr>DESCARGAMOS</vt:lpstr>
      <vt:lpstr>Buenas costumbres</vt:lpstr>
      <vt:lpstr>Tolerancia a la frustración</vt:lpstr>
      <vt:lpstr>Copiar+pegar está bien</vt:lpstr>
      <vt:lpstr>Preguntar de forma correcta</vt:lpstr>
      <vt:lpstr>Publicar, publicar, publicar</vt:lpstr>
      <vt:lpstr>Método de evaluación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Curso- R</dc:title>
  <dc:creator>Joaquin Lovizio Ramos</dc:creator>
  <cp:keywords>DAFJmPLRO1Q,BAECLr1GGzg</cp:keywords>
  <cp:lastModifiedBy>ds-menta</cp:lastModifiedBy>
  <cp:revision>1</cp:revision>
  <dcterms:created xsi:type="dcterms:W3CDTF">2022-10-04T14:29:05Z</dcterms:created>
  <dcterms:modified xsi:type="dcterms:W3CDTF">2022-10-04T14:31:32Z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2022-10-04T00:00:00Z</vt:filetime>
  </property>
  <property fmtid="{D5CDD505-2E9C-101B-9397-08002B2CF9AE}" pid="3" name="Creator">
    <vt:lpwstr>Canva</vt:lpwstr>
  </property>
  <property fmtid="{D5CDD505-2E9C-101B-9397-08002B2CF9AE}" pid="4" name="LastSaved">
    <vt:filetime>2022-10-04T00:00:00Z</vt:filetime>
  </property>
</Properties>
</file>