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427A810-5C38-4832-BE03-738FDFC4127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8D78078-AF4F-41C4-A4C4-D68F36537D08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1397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A810-5C38-4832-BE03-738FDFC4127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8078-AF4F-41C4-A4C4-D68F3653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A810-5C38-4832-BE03-738FDFC4127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8078-AF4F-41C4-A4C4-D68F3653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18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A810-5C38-4832-BE03-738FDFC4127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8078-AF4F-41C4-A4C4-D68F36537D0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8193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A810-5C38-4832-BE03-738FDFC4127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8078-AF4F-41C4-A4C4-D68F3653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3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A810-5C38-4832-BE03-738FDFC4127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8078-AF4F-41C4-A4C4-D68F3653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19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A810-5C38-4832-BE03-738FDFC4127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8078-AF4F-41C4-A4C4-D68F3653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27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A810-5C38-4832-BE03-738FDFC4127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8078-AF4F-41C4-A4C4-D68F3653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73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A810-5C38-4832-BE03-738FDFC4127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8078-AF4F-41C4-A4C4-D68F3653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1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A810-5C38-4832-BE03-738FDFC4127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8078-AF4F-41C4-A4C4-D68F3653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3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A810-5C38-4832-BE03-738FDFC4127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8078-AF4F-41C4-A4C4-D68F3653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6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A810-5C38-4832-BE03-738FDFC4127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8078-AF4F-41C4-A4C4-D68F3653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7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A810-5C38-4832-BE03-738FDFC4127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8078-AF4F-41C4-A4C4-D68F3653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2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A810-5C38-4832-BE03-738FDFC4127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8078-AF4F-41C4-A4C4-D68F3653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2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A810-5C38-4832-BE03-738FDFC4127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8078-AF4F-41C4-A4C4-D68F3653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69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A810-5C38-4832-BE03-738FDFC4127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8078-AF4F-41C4-A4C4-D68F3653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60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A810-5C38-4832-BE03-738FDFC4127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8078-AF4F-41C4-A4C4-D68F3653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427A810-5C38-4832-BE03-738FDFC4127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8D78078-AF4F-41C4-A4C4-D68F3653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5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generics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Abdelrahman </a:t>
            </a:r>
            <a:r>
              <a:rPr lang="en-US" dirty="0" err="1" smtClean="0"/>
              <a:t>el-attar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1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JDK 5.</a:t>
            </a:r>
          </a:p>
          <a:p>
            <a:r>
              <a:rPr lang="en-US" dirty="0" smtClean="0"/>
              <a:t>Collections </a:t>
            </a:r>
            <a:r>
              <a:rPr lang="en-US" dirty="0" err="1" smtClean="0"/>
              <a:t>FrameWork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59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18</TotalTime>
  <Words>11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Impact</vt:lpstr>
      <vt:lpstr>Main Event</vt:lpstr>
      <vt:lpstr>JAVA generics</vt:lpstr>
      <vt:lpstr>Introduction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generics</dc:title>
  <dc:creator>Abdelrahman Elattar</dc:creator>
  <cp:lastModifiedBy>Abdelrahman Elattar</cp:lastModifiedBy>
  <cp:revision>3</cp:revision>
  <dcterms:created xsi:type="dcterms:W3CDTF">2018-01-14T11:36:50Z</dcterms:created>
  <dcterms:modified xsi:type="dcterms:W3CDTF">2018-01-19T14:09:43Z</dcterms:modified>
</cp:coreProperties>
</file>