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448" r:id="rId2"/>
    <p:sldId id="470" r:id="rId3"/>
    <p:sldId id="471" r:id="rId4"/>
    <p:sldId id="472" r:id="rId5"/>
    <p:sldId id="495" r:id="rId6"/>
    <p:sldId id="473" r:id="rId7"/>
    <p:sldId id="474" r:id="rId8"/>
    <p:sldId id="475" r:id="rId9"/>
    <p:sldId id="498" r:id="rId10"/>
    <p:sldId id="496" r:id="rId11"/>
    <p:sldId id="497" r:id="rId12"/>
    <p:sldId id="477" r:id="rId13"/>
    <p:sldId id="492" r:id="rId14"/>
    <p:sldId id="493" r:id="rId15"/>
    <p:sldId id="501" r:id="rId16"/>
    <p:sldId id="499" r:id="rId17"/>
    <p:sldId id="502" r:id="rId18"/>
    <p:sldId id="500" r:id="rId19"/>
    <p:sldId id="503" r:id="rId20"/>
    <p:sldId id="504" r:id="rId21"/>
    <p:sldId id="479" r:id="rId22"/>
    <p:sldId id="480" r:id="rId23"/>
    <p:sldId id="481" r:id="rId24"/>
    <p:sldId id="482" r:id="rId25"/>
    <p:sldId id="483" r:id="rId26"/>
    <p:sldId id="484" r:id="rId27"/>
    <p:sldId id="485" r:id="rId28"/>
    <p:sldId id="486" r:id="rId29"/>
    <p:sldId id="487" r:id="rId30"/>
    <p:sldId id="488" r:id="rId31"/>
    <p:sldId id="489" r:id="rId32"/>
    <p:sldId id="490" r:id="rId33"/>
    <p:sldId id="491" r:id="rId34"/>
    <p:sldId id="447" r:id="rId3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5602" userDrawn="1">
          <p15:clr>
            <a:srgbClr val="A4A3A4"/>
          </p15:clr>
        </p15:guide>
        <p15:guide id="6" pos="158" userDrawn="1">
          <p15:clr>
            <a:srgbClr val="A4A3A4"/>
          </p15:clr>
        </p15:guide>
        <p15:guide id="9" pos="1224" userDrawn="1">
          <p15:clr>
            <a:srgbClr val="A4A3A4"/>
          </p15:clr>
        </p15:guide>
        <p15:guide id="10" orient="horz" pos="3974" userDrawn="1">
          <p15:clr>
            <a:srgbClr val="A4A3A4"/>
          </p15:clr>
        </p15:guide>
        <p15:guide id="18" orient="horz" pos="39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555F"/>
    <a:srgbClr val="003C68"/>
    <a:srgbClr val="DC551E"/>
    <a:srgbClr val="476679"/>
    <a:srgbClr val="446B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6786"/>
  </p:normalViewPr>
  <p:slideViewPr>
    <p:cSldViewPr showGuides="1">
      <p:cViewPr varScale="1">
        <p:scale>
          <a:sx n="90" d="100"/>
          <a:sy n="90" d="100"/>
        </p:scale>
        <p:origin x="192" y="1440"/>
      </p:cViewPr>
      <p:guideLst>
        <p:guide orient="horz" pos="572"/>
        <p:guide pos="5602"/>
        <p:guide pos="158"/>
        <p:guide pos="1224"/>
        <p:guide orient="horz" pos="3974"/>
        <p:guide orient="horz" pos="391"/>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85" d="100"/>
          <a:sy n="85" d="100"/>
        </p:scale>
        <p:origin x="3888" y="9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B1A9E3-A3C0-4BF5-9A1D-C90899F2B1B4}" type="datetimeFigureOut">
              <a:rPr lang="ko-KR" altLang="en-US" smtClean="0"/>
              <a:t>2024. 2. 26.</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2032E1-8A94-404D-B73B-E69FF76B585A}" type="slidenum">
              <a:rPr lang="ko-KR" altLang="en-US" smtClean="0"/>
              <a:t>‹#›</a:t>
            </a:fld>
            <a:endParaRPr lang="ko-KR" altLang="en-US"/>
          </a:p>
        </p:txBody>
      </p:sp>
    </p:spTree>
    <p:extLst>
      <p:ext uri="{BB962C8B-B14F-4D97-AF65-F5344CB8AC3E}">
        <p14:creationId xmlns:p14="http://schemas.microsoft.com/office/powerpoint/2010/main" val="884221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EF884-5929-47F9-AC3B-4A2CF3ECD9D0}" type="datetimeFigureOut">
              <a:rPr lang="ko-KR" altLang="en-US" smtClean="0"/>
              <a:pPr/>
              <a:t>2024. 2. 26.</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01691-F48A-4EE3-B734-1BD31EBA4736}" type="slidenum">
              <a:rPr lang="ko-KR" altLang="en-US" smtClean="0"/>
              <a:pPr/>
              <a:t>‹#›</a:t>
            </a:fld>
            <a:endParaRPr lang="ko-KR" altLang="en-US"/>
          </a:p>
        </p:txBody>
      </p:sp>
    </p:spTree>
    <p:extLst>
      <p:ext uri="{BB962C8B-B14F-4D97-AF65-F5344CB8AC3E}">
        <p14:creationId xmlns:p14="http://schemas.microsoft.com/office/powerpoint/2010/main" val="271262420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9B501691-F48A-4EE3-B734-1BD31EBA4736}" type="slidenum">
              <a:rPr lang="ko-KR" altLang="en-US" smtClean="0"/>
              <a:pPr/>
              <a:t>1</a:t>
            </a:fld>
            <a:endParaRPr lang="ko-KR" altLang="en-US"/>
          </a:p>
        </p:txBody>
      </p:sp>
    </p:spTree>
    <p:extLst>
      <p:ext uri="{BB962C8B-B14F-4D97-AF65-F5344CB8AC3E}">
        <p14:creationId xmlns:p14="http://schemas.microsoft.com/office/powerpoint/2010/main" val="1606090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8780"/>
            <a:ext cx="7772400" cy="633993"/>
          </a:xfrm>
        </p:spPr>
        <p:txBody>
          <a:bodyPr anchor="b"/>
          <a:lstStyle>
            <a:lvl1pPr algn="ctr">
              <a:defRPr lang="en-US" sz="3600" b="1" i="0" kern="1200" dirty="0">
                <a:solidFill>
                  <a:srgbClr val="003C68"/>
                </a:solidFill>
                <a:latin typeface="+mj-lt"/>
                <a:ea typeface="맑은 고딕" panose="020B0503020000020004" pitchFamily="50" charset="-127"/>
                <a:cs typeface="+mn-cs"/>
              </a:defRPr>
            </a:lvl1pPr>
          </a:lstStyle>
          <a:p>
            <a:r>
              <a:rPr lang="ko-KR" altLang="en-US" dirty="0"/>
              <a:t>마스터 제목 스타일 편집</a:t>
            </a:r>
            <a:endParaRPr lang="en-US" dirty="0"/>
          </a:p>
        </p:txBody>
      </p:sp>
      <p:sp>
        <p:nvSpPr>
          <p:cNvPr id="3" name="Subtitle 2"/>
          <p:cNvSpPr>
            <a:spLocks noGrp="1"/>
          </p:cNvSpPr>
          <p:nvPr>
            <p:ph type="subTitle" idx="1" hasCustomPrompt="1"/>
          </p:nvPr>
        </p:nvSpPr>
        <p:spPr>
          <a:xfrm>
            <a:off x="1143000" y="4334019"/>
            <a:ext cx="6858000" cy="327584"/>
          </a:xfrm>
        </p:spPr>
        <p:txBody>
          <a:bodyPr>
            <a:normAutofit/>
          </a:bodyPr>
          <a:lstStyle>
            <a:lvl1pPr marL="0" indent="0" algn="ctr" defTabSz="914400" rtl="0" eaLnBrk="1" latinLnBrk="1" hangingPunct="1">
              <a:buNone/>
              <a:defRPr lang="en-US" sz="1800" b="1" kern="1200" dirty="0">
                <a:solidFill>
                  <a:srgbClr val="DC551E"/>
                </a:solidFill>
                <a:latin typeface="+mj-lt"/>
                <a:ea typeface="맑은 고딕" panose="020B0503020000020004" pitchFamily="50" charset="-127"/>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날짜</a:t>
            </a:r>
            <a:endParaRPr lang="en-US" dirty="0"/>
          </a:p>
        </p:txBody>
      </p:sp>
      <p:sp>
        <p:nvSpPr>
          <p:cNvPr id="4" name="Date Placeholder 3"/>
          <p:cNvSpPr>
            <a:spLocks noGrp="1"/>
          </p:cNvSpPr>
          <p:nvPr>
            <p:ph type="dt" sz="half" idx="10"/>
          </p:nvPr>
        </p:nvSpPr>
        <p:spPr/>
        <p:txBody>
          <a:bodyPr/>
          <a:lstStyle>
            <a:lvl1pPr>
              <a:defRPr>
                <a:latin typeface="+mj-lt"/>
                <a:ea typeface="맑은 고딕" panose="020B0503020000020004" pitchFamily="50" charset="-127"/>
              </a:defRPr>
            </a:lvl1pPr>
          </a:lstStyle>
          <a:p>
            <a:fld id="{6E3D65DD-6C67-4E21-98A5-754944BFFD89}" type="datetime1">
              <a:rPr lang="ko-KR" altLang="en-US" smtClean="0"/>
              <a:pPr/>
              <a:t>2024. 2. 26.</a:t>
            </a:fld>
            <a:endParaRPr lang="ko-KR" altLang="en-US"/>
          </a:p>
        </p:txBody>
      </p:sp>
      <p:sp>
        <p:nvSpPr>
          <p:cNvPr id="5" name="Footer Placeholder 4"/>
          <p:cNvSpPr>
            <a:spLocks noGrp="1"/>
          </p:cNvSpPr>
          <p:nvPr>
            <p:ph type="ftr" sz="quarter" idx="11"/>
          </p:nvPr>
        </p:nvSpPr>
        <p:spPr/>
        <p:txBody>
          <a:bodyPr/>
          <a:lstStyle>
            <a:lvl1pPr>
              <a:defRPr>
                <a:latin typeface="+mj-lt"/>
                <a:ea typeface="맑은 고딕" panose="020B0503020000020004" pitchFamily="50" charset="-127"/>
              </a:defRPr>
            </a:lvl1pPr>
          </a:lstStyle>
          <a:p>
            <a:endParaRPr lang="ko-KR" altLang="en-US"/>
          </a:p>
        </p:txBody>
      </p:sp>
      <p:sp>
        <p:nvSpPr>
          <p:cNvPr id="6" name="Slide Number Placeholder 5"/>
          <p:cNvSpPr>
            <a:spLocks noGrp="1"/>
          </p:cNvSpPr>
          <p:nvPr>
            <p:ph type="sldNum" sz="quarter" idx="12"/>
          </p:nvPr>
        </p:nvSpPr>
        <p:spPr/>
        <p:txBody>
          <a:bodyPr/>
          <a:lstStyle>
            <a:lvl1pPr>
              <a:defRPr>
                <a:latin typeface="+mj-lt"/>
                <a:ea typeface="맑은 고딕" panose="020B0503020000020004" pitchFamily="50" charset="-127"/>
              </a:defRPr>
            </a:lvl1pPr>
          </a:lstStyle>
          <a:p>
            <a:fld id="{504148CA-37DD-426A-8911-AD5D4F5D2BFA}" type="slidenum">
              <a:rPr lang="ko-KR" altLang="en-US" smtClean="0"/>
              <a:pPr/>
              <a:t>‹#›</a:t>
            </a:fld>
            <a:endParaRPr lang="ko-KR" altLang="en-US"/>
          </a:p>
        </p:txBody>
      </p:sp>
      <p:sp>
        <p:nvSpPr>
          <p:cNvPr id="9" name="직사각형 8"/>
          <p:cNvSpPr/>
          <p:nvPr userDrawn="1"/>
        </p:nvSpPr>
        <p:spPr>
          <a:xfrm>
            <a:off x="0" y="5913276"/>
            <a:ext cx="9144000" cy="944724"/>
          </a:xfrm>
          <a:prstGeom prst="rect">
            <a:avLst/>
          </a:prstGeom>
          <a:solidFill>
            <a:srgbClr val="375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12" name="텍스트 개체 틀 11"/>
          <p:cNvSpPr>
            <a:spLocks noGrp="1"/>
          </p:cNvSpPr>
          <p:nvPr>
            <p:ph type="body" sz="quarter" idx="13" hasCustomPrompt="1"/>
          </p:nvPr>
        </p:nvSpPr>
        <p:spPr>
          <a:xfrm>
            <a:off x="1143000" y="5246134"/>
            <a:ext cx="6858000" cy="287338"/>
          </a:xfrm>
        </p:spPr>
        <p:txBody>
          <a:bodyPr>
            <a:noAutofit/>
          </a:bodyPr>
          <a:lstStyle>
            <a:lvl1pPr marL="0" indent="0" algn="ctr" defTabSz="914400" rtl="0" eaLnBrk="1" latinLnBrk="1" hangingPunct="1">
              <a:buNone/>
              <a:defRPr lang="ko-KR" altLang="en-US" sz="2000" b="1" kern="1200" dirty="0" smtClean="0">
                <a:solidFill>
                  <a:schemeClr val="tx1">
                    <a:lumMod val="65000"/>
                    <a:lumOff val="35000"/>
                  </a:schemeClr>
                </a:solidFill>
                <a:latin typeface="+mj-lt"/>
                <a:ea typeface="맑은 고딕" panose="020B0503020000020004" pitchFamily="50" charset="-127"/>
                <a:cs typeface="+mn-cs"/>
              </a:defRPr>
            </a:lvl1pPr>
            <a:lvl2pPr marL="0" algn="ctr" defTabSz="914400" rtl="0" eaLnBrk="1" latinLnBrk="1" hangingPunct="1">
              <a:defRPr lang="ko-KR" altLang="en-US" sz="2000" b="1" kern="1200" dirty="0" smtClean="0">
                <a:solidFill>
                  <a:schemeClr val="tx1">
                    <a:lumMod val="65000"/>
                    <a:lumOff val="35000"/>
                  </a:schemeClr>
                </a:solidFill>
                <a:latin typeface="+mn-lt"/>
                <a:ea typeface="+mn-ea"/>
                <a:cs typeface="+mn-cs"/>
              </a:defRPr>
            </a:lvl2pPr>
            <a:lvl3pPr marL="0" algn="ctr" defTabSz="914400" rtl="0" eaLnBrk="1" latinLnBrk="1" hangingPunct="1">
              <a:defRPr lang="ko-KR" altLang="en-US" sz="2000" b="1" kern="1200" dirty="0" smtClean="0">
                <a:solidFill>
                  <a:schemeClr val="tx1">
                    <a:lumMod val="65000"/>
                    <a:lumOff val="35000"/>
                  </a:schemeClr>
                </a:solidFill>
                <a:latin typeface="+mn-lt"/>
                <a:ea typeface="+mn-ea"/>
                <a:cs typeface="+mn-cs"/>
              </a:defRPr>
            </a:lvl3pPr>
            <a:lvl4pPr marL="0" algn="ctr" defTabSz="914400" rtl="0" eaLnBrk="1" latinLnBrk="1" hangingPunct="1">
              <a:defRPr lang="ko-KR" altLang="en-US" sz="2000" b="1" kern="1200" dirty="0" smtClean="0">
                <a:solidFill>
                  <a:schemeClr val="tx1">
                    <a:lumMod val="65000"/>
                    <a:lumOff val="35000"/>
                  </a:schemeClr>
                </a:solidFill>
                <a:latin typeface="+mn-lt"/>
                <a:ea typeface="+mn-ea"/>
                <a:cs typeface="+mn-cs"/>
              </a:defRPr>
            </a:lvl4pPr>
            <a:lvl5pPr marL="0" algn="ctr" defTabSz="914400" rtl="0" eaLnBrk="1" latinLnBrk="1" hangingPunct="1">
              <a:defRPr lang="ko-KR" altLang="en-US" sz="2000" b="1" kern="1200" dirty="0">
                <a:solidFill>
                  <a:schemeClr val="tx1">
                    <a:lumMod val="65000"/>
                    <a:lumOff val="35000"/>
                  </a:schemeClr>
                </a:solidFill>
                <a:latin typeface="+mn-lt"/>
                <a:ea typeface="+mn-ea"/>
                <a:cs typeface="+mn-cs"/>
              </a:defRPr>
            </a:lvl5pPr>
          </a:lstStyle>
          <a:p>
            <a:pPr lvl="0"/>
            <a:r>
              <a:rPr lang="ko-KR" altLang="en-US" dirty="0"/>
              <a:t>이름</a:t>
            </a:r>
          </a:p>
        </p:txBody>
      </p:sp>
    </p:spTree>
    <p:extLst>
      <p:ext uri="{BB962C8B-B14F-4D97-AF65-F5344CB8AC3E}">
        <p14:creationId xmlns:p14="http://schemas.microsoft.com/office/powerpoint/2010/main" val="4268912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감사합니다">
    <p:spTree>
      <p:nvGrpSpPr>
        <p:cNvPr id="1" name=""/>
        <p:cNvGrpSpPr/>
        <p:nvPr/>
      </p:nvGrpSpPr>
      <p:grpSpPr>
        <a:xfrm>
          <a:off x="0" y="0"/>
          <a:ext cx="0" cy="0"/>
          <a:chOff x="0" y="0"/>
          <a:chExt cx="0" cy="0"/>
        </a:xfrm>
      </p:grpSpPr>
      <p:sp>
        <p:nvSpPr>
          <p:cNvPr id="6" name="제목 1"/>
          <p:cNvSpPr txBox="1">
            <a:spLocks/>
          </p:cNvSpPr>
          <p:nvPr userDrawn="1"/>
        </p:nvSpPr>
        <p:spPr>
          <a:xfrm>
            <a:off x="431540" y="4257092"/>
            <a:ext cx="78867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6600" dirty="0">
                <a:ln>
                  <a:solidFill>
                    <a:sysClr val="windowText" lastClr="000000"/>
                  </a:solidFill>
                </a:ln>
                <a:effectLst>
                  <a:outerShdw blurRad="60007" dist="200025" dir="15000000" sy="30000" kx="-1800000" algn="bl" rotWithShape="0">
                    <a:prstClr val="black">
                      <a:alpha val="32000"/>
                    </a:prstClr>
                  </a:outerShdw>
                  <a:reflection blurRad="6350" stA="60000" endA="900" endPos="60000" dist="29997" dir="5400000" sy="-100000" algn="bl" rotWithShape="0"/>
                </a:effectLst>
              </a:rPr>
              <a:t>Thank you!</a:t>
            </a:r>
            <a:endParaRPr lang="ko-KR" altLang="en-US" sz="6600" dirty="0">
              <a:ln>
                <a:solidFill>
                  <a:sysClr val="windowText" lastClr="000000"/>
                </a:solidFill>
              </a:ln>
              <a:effectLst>
                <a:outerShdw blurRad="60007" dist="200025" dir="15000000" sy="30000" kx="-1800000" algn="bl" rotWithShape="0">
                  <a:prstClr val="black">
                    <a:alpha val="32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221254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목차 슬라이드">
    <p:spTree>
      <p:nvGrpSpPr>
        <p:cNvPr id="1" name=""/>
        <p:cNvGrpSpPr/>
        <p:nvPr/>
      </p:nvGrpSpPr>
      <p:grpSpPr>
        <a:xfrm>
          <a:off x="0" y="0"/>
          <a:ext cx="0" cy="0"/>
          <a:chOff x="0" y="0"/>
          <a:chExt cx="0" cy="0"/>
        </a:xfrm>
      </p:grpSpPr>
      <p:sp>
        <p:nvSpPr>
          <p:cNvPr id="6" name="직사각형 5"/>
          <p:cNvSpPr/>
          <p:nvPr userDrawn="1"/>
        </p:nvSpPr>
        <p:spPr>
          <a:xfrm>
            <a:off x="1" y="0"/>
            <a:ext cx="3492499" cy="6858000"/>
          </a:xfrm>
          <a:prstGeom prst="rect">
            <a:avLst/>
          </a:prstGeom>
          <a:solidFill>
            <a:srgbClr val="3755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7" name="직사각형 6"/>
          <p:cNvSpPr/>
          <p:nvPr userDrawn="1"/>
        </p:nvSpPr>
        <p:spPr>
          <a:xfrm>
            <a:off x="3492500" y="-27136"/>
            <a:ext cx="5651500" cy="6885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12" name="직사각형 11"/>
          <p:cNvSpPr/>
          <p:nvPr userDrawn="1"/>
        </p:nvSpPr>
        <p:spPr>
          <a:xfrm>
            <a:off x="270590" y="1083850"/>
            <a:ext cx="2273636" cy="769441"/>
          </a:xfrm>
          <a:prstGeom prst="rect">
            <a:avLst/>
          </a:prstGeom>
        </p:spPr>
        <p:txBody>
          <a:bodyPr wrap="none">
            <a:spAutoFit/>
          </a:bodyPr>
          <a:lstStyle/>
          <a:p>
            <a:r>
              <a:rPr kumimoji="0" lang="en-US" altLang="ko-KR" sz="4400" b="1" i="0" u="none" strike="noStrike" kern="1200" cap="none" spc="0" normalizeH="0" baseline="0" noProof="0" dirty="0">
                <a:ln>
                  <a:noFill/>
                </a:ln>
                <a:solidFill>
                  <a:prstClr val="white"/>
                </a:solidFill>
                <a:effectLst/>
                <a:uLnTx/>
                <a:uFillTx/>
                <a:latin typeface="+mj-lt"/>
                <a:ea typeface="맑은 고딕" panose="020B0503020000020004" pitchFamily="50" charset="-127"/>
                <a:cs typeface="+mj-cs"/>
              </a:rPr>
              <a:t>Contents</a:t>
            </a:r>
            <a:endParaRPr lang="ko-KR" altLang="en-US" sz="1800" dirty="0">
              <a:latin typeface="+mj-lt"/>
              <a:ea typeface="맑은 고딕" panose="020B0503020000020004" pitchFamily="50" charset="-127"/>
            </a:endParaRPr>
          </a:p>
        </p:txBody>
      </p:sp>
      <p:sp>
        <p:nvSpPr>
          <p:cNvPr id="15" name="텍스트 개체 틀 14"/>
          <p:cNvSpPr>
            <a:spLocks noGrp="1"/>
          </p:cNvSpPr>
          <p:nvPr>
            <p:ph type="body" sz="quarter" idx="13" hasCustomPrompt="1"/>
          </p:nvPr>
        </p:nvSpPr>
        <p:spPr>
          <a:xfrm>
            <a:off x="3668186" y="908720"/>
            <a:ext cx="5260298" cy="792163"/>
          </a:xfrm>
        </p:spPr>
        <p:txBody>
          <a:bodyPr>
            <a:noAutofit/>
          </a:bodyPr>
          <a:lstStyle>
            <a:lvl1pPr marL="342900" indent="-342900" algn="l" defTabSz="914400" rtl="0" eaLnBrk="1" latinLnBrk="1" hangingPunct="1">
              <a:lnSpc>
                <a:spcPct val="200000"/>
              </a:lnSpc>
              <a:buAutoNum type="arabicPeriod"/>
              <a:defRPr lang="ko-KR" altLang="en-US" sz="2400" b="1" strike="noStrike" kern="1200" dirty="0" smtClean="0">
                <a:solidFill>
                  <a:schemeClr val="tx1">
                    <a:lumMod val="65000"/>
                    <a:lumOff val="35000"/>
                  </a:schemeClr>
                </a:solidFill>
                <a:latin typeface="+mj-lt"/>
                <a:ea typeface="맑은 고딕" panose="020B0503020000020004" pitchFamily="50" charset="-127"/>
                <a:cs typeface="+mn-cs"/>
              </a:defRPr>
            </a:lvl1pPr>
            <a:lvl2pPr marL="342900" indent="-342900" algn="l" defTabSz="914400" rtl="0" eaLnBrk="1" latinLnBrk="1" hangingPunct="1">
              <a:lnSpc>
                <a:spcPct val="200000"/>
              </a:lnSpc>
              <a:buAutoNum type="arabicPeriod"/>
              <a:defRPr lang="ko-KR" altLang="en-US" sz="2400" b="1" strike="noStrike" kern="1200" dirty="0" smtClean="0">
                <a:solidFill>
                  <a:schemeClr val="tx1">
                    <a:lumMod val="65000"/>
                    <a:lumOff val="35000"/>
                  </a:schemeClr>
                </a:solidFill>
                <a:latin typeface="+mn-lt"/>
                <a:ea typeface="+mn-ea"/>
                <a:cs typeface="+mn-cs"/>
              </a:defRPr>
            </a:lvl2pPr>
            <a:lvl3pPr marL="342900" indent="-342900" algn="l" defTabSz="914400" rtl="0" eaLnBrk="1" latinLnBrk="1" hangingPunct="1">
              <a:lnSpc>
                <a:spcPct val="200000"/>
              </a:lnSpc>
              <a:buAutoNum type="arabicPeriod"/>
              <a:defRPr lang="ko-KR" altLang="en-US" sz="2400" b="1" strike="noStrike" kern="1200" dirty="0" smtClean="0">
                <a:solidFill>
                  <a:schemeClr val="tx1">
                    <a:lumMod val="65000"/>
                    <a:lumOff val="35000"/>
                  </a:schemeClr>
                </a:solidFill>
                <a:latin typeface="+mn-lt"/>
                <a:ea typeface="+mn-ea"/>
                <a:cs typeface="+mn-cs"/>
              </a:defRPr>
            </a:lvl3pPr>
            <a:lvl4pPr marL="342900" indent="-342900" algn="l" defTabSz="914400" rtl="0" eaLnBrk="1" latinLnBrk="1" hangingPunct="1">
              <a:lnSpc>
                <a:spcPct val="200000"/>
              </a:lnSpc>
              <a:buAutoNum type="arabicPeriod"/>
              <a:defRPr lang="ko-KR" altLang="en-US" sz="2400" b="1" strike="noStrike" kern="1200" dirty="0" smtClean="0">
                <a:solidFill>
                  <a:schemeClr val="tx1">
                    <a:lumMod val="65000"/>
                    <a:lumOff val="35000"/>
                  </a:schemeClr>
                </a:solidFill>
                <a:latin typeface="+mn-lt"/>
                <a:ea typeface="+mn-ea"/>
                <a:cs typeface="+mn-cs"/>
              </a:defRPr>
            </a:lvl4pPr>
            <a:lvl5pPr marL="342900" indent="-342900" algn="l" defTabSz="914400" rtl="0" eaLnBrk="1" latinLnBrk="1" hangingPunct="1">
              <a:lnSpc>
                <a:spcPct val="200000"/>
              </a:lnSpc>
              <a:buAutoNum type="arabicPeriod"/>
              <a:defRPr lang="ko-KR" altLang="en-US" sz="2400" b="1" strike="noStrike" kern="1200" dirty="0">
                <a:solidFill>
                  <a:schemeClr val="tx1">
                    <a:lumMod val="65000"/>
                    <a:lumOff val="35000"/>
                  </a:schemeClr>
                </a:solidFill>
                <a:latin typeface="+mn-lt"/>
                <a:ea typeface="+mn-ea"/>
                <a:cs typeface="+mn-cs"/>
              </a:defRPr>
            </a:lvl5pPr>
          </a:lstStyle>
          <a:p>
            <a:pPr lvl="0"/>
            <a:r>
              <a:rPr lang="en-US" altLang="ko-KR" dirty="0"/>
              <a:t>List</a:t>
            </a:r>
            <a:endParaRPr lang="ko-KR" altLang="en-US" dirty="0"/>
          </a:p>
        </p:txBody>
      </p:sp>
    </p:spTree>
    <p:extLst>
      <p:ext uri="{BB962C8B-B14F-4D97-AF65-F5344CB8AC3E}">
        <p14:creationId xmlns:p14="http://schemas.microsoft.com/office/powerpoint/2010/main" val="41369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 슬라이드_2">
    <p:spTree>
      <p:nvGrpSpPr>
        <p:cNvPr id="1" name=""/>
        <p:cNvGrpSpPr/>
        <p:nvPr/>
      </p:nvGrpSpPr>
      <p:grpSpPr>
        <a:xfrm>
          <a:off x="0" y="0"/>
          <a:ext cx="0" cy="0"/>
          <a:chOff x="0" y="0"/>
          <a:chExt cx="0" cy="0"/>
        </a:xfrm>
      </p:grpSpPr>
      <p:sp>
        <p:nvSpPr>
          <p:cNvPr id="7" name="직사각형 6"/>
          <p:cNvSpPr/>
          <p:nvPr userDrawn="1"/>
        </p:nvSpPr>
        <p:spPr>
          <a:xfrm>
            <a:off x="1259632" y="-27136"/>
            <a:ext cx="7884368" cy="6885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6" name="직사각형 5"/>
          <p:cNvSpPr/>
          <p:nvPr userDrawn="1"/>
        </p:nvSpPr>
        <p:spPr>
          <a:xfrm>
            <a:off x="1" y="0"/>
            <a:ext cx="1331639" cy="6858000"/>
          </a:xfrm>
          <a:prstGeom prst="rect">
            <a:avLst/>
          </a:prstGeom>
          <a:solidFill>
            <a:srgbClr val="3755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12" name="직사각형 11"/>
          <p:cNvSpPr/>
          <p:nvPr userDrawn="1"/>
        </p:nvSpPr>
        <p:spPr>
          <a:xfrm>
            <a:off x="34490" y="868650"/>
            <a:ext cx="1135375" cy="400110"/>
          </a:xfrm>
          <a:prstGeom prst="rect">
            <a:avLst/>
          </a:prstGeom>
        </p:spPr>
        <p:txBody>
          <a:bodyPr wrap="none">
            <a:spAutoFit/>
          </a:bodyPr>
          <a:lstStyle/>
          <a:p>
            <a:r>
              <a:rPr kumimoji="0" lang="en-US" altLang="ko-KR" sz="2000" b="1" i="0" u="none" strike="noStrike" kern="1200" cap="none" spc="0" normalizeH="0" baseline="0" noProof="0" dirty="0">
                <a:ln>
                  <a:noFill/>
                </a:ln>
                <a:solidFill>
                  <a:prstClr val="white"/>
                </a:solidFill>
                <a:effectLst/>
                <a:uLnTx/>
                <a:uFillTx/>
                <a:latin typeface="+mj-lt"/>
                <a:ea typeface="맑은 고딕" panose="020B0503020000020004" pitchFamily="50" charset="-127"/>
                <a:cs typeface="+mj-cs"/>
              </a:rPr>
              <a:t>Contents</a:t>
            </a:r>
            <a:endParaRPr lang="ko-KR" altLang="en-US" sz="2000" dirty="0">
              <a:latin typeface="+mj-lt"/>
              <a:ea typeface="맑은 고딕" panose="020B0503020000020004" pitchFamily="50" charset="-127"/>
            </a:endParaRPr>
          </a:p>
        </p:txBody>
      </p:sp>
      <p:sp>
        <p:nvSpPr>
          <p:cNvPr id="15" name="텍스트 개체 틀 14"/>
          <p:cNvSpPr>
            <a:spLocks noGrp="1"/>
          </p:cNvSpPr>
          <p:nvPr>
            <p:ph type="body" sz="quarter" idx="13" hasCustomPrompt="1"/>
          </p:nvPr>
        </p:nvSpPr>
        <p:spPr>
          <a:xfrm>
            <a:off x="1475656" y="656692"/>
            <a:ext cx="5260298" cy="792163"/>
          </a:xfrm>
        </p:spPr>
        <p:txBody>
          <a:bodyPr>
            <a:noAutofit/>
          </a:bodyPr>
          <a:lstStyle>
            <a:lvl1pPr marL="342900" indent="-342900" algn="l" defTabSz="914400" rtl="0" eaLnBrk="1" latinLnBrk="1" hangingPunct="1">
              <a:lnSpc>
                <a:spcPct val="200000"/>
              </a:lnSpc>
              <a:buAutoNum type="arabicPeriod"/>
              <a:defRPr lang="ko-KR" altLang="en-US" sz="2000" b="1" strike="noStrike" kern="1200" dirty="0" smtClean="0">
                <a:solidFill>
                  <a:schemeClr val="tx1">
                    <a:lumMod val="65000"/>
                    <a:lumOff val="35000"/>
                  </a:schemeClr>
                </a:solidFill>
                <a:latin typeface="+mj-lt"/>
                <a:ea typeface="맑은 고딕" panose="020B0503020000020004" pitchFamily="50" charset="-127"/>
                <a:cs typeface="+mn-cs"/>
              </a:defRPr>
            </a:lvl1pPr>
            <a:lvl2pPr marL="342900" indent="0" algn="l" defTabSz="914400" rtl="0" eaLnBrk="1" latinLnBrk="1" hangingPunct="1">
              <a:lnSpc>
                <a:spcPct val="200000"/>
              </a:lnSpc>
              <a:buFontTx/>
              <a:buNone/>
              <a:defRPr lang="ko-KR" altLang="en-US" sz="1600" b="1" strike="noStrike" kern="1200" dirty="0" smtClean="0">
                <a:solidFill>
                  <a:schemeClr val="tx1">
                    <a:lumMod val="65000"/>
                    <a:lumOff val="35000"/>
                  </a:schemeClr>
                </a:solidFill>
                <a:latin typeface="+mj-lt"/>
                <a:ea typeface="맑은 고딕" panose="020B0503020000020004" pitchFamily="50" charset="-127"/>
                <a:cs typeface="+mn-cs"/>
              </a:defRPr>
            </a:lvl2pPr>
            <a:lvl3pPr marL="342900" indent="-342900" algn="l" defTabSz="914400" rtl="0" eaLnBrk="1" latinLnBrk="1" hangingPunct="1">
              <a:lnSpc>
                <a:spcPct val="200000"/>
              </a:lnSpc>
              <a:buAutoNum type="arabicPeriod"/>
              <a:defRPr lang="ko-KR" altLang="en-US" sz="2400" b="1" strike="noStrike" kern="1200" dirty="0" smtClean="0">
                <a:solidFill>
                  <a:schemeClr val="tx1">
                    <a:lumMod val="65000"/>
                    <a:lumOff val="35000"/>
                  </a:schemeClr>
                </a:solidFill>
                <a:latin typeface="+mn-lt"/>
                <a:ea typeface="+mn-ea"/>
                <a:cs typeface="+mn-cs"/>
              </a:defRPr>
            </a:lvl3pPr>
            <a:lvl4pPr marL="342900" indent="-342900" algn="l" defTabSz="914400" rtl="0" eaLnBrk="1" latinLnBrk="1" hangingPunct="1">
              <a:lnSpc>
                <a:spcPct val="200000"/>
              </a:lnSpc>
              <a:buAutoNum type="arabicPeriod"/>
              <a:defRPr lang="ko-KR" altLang="en-US" sz="2400" b="1" strike="noStrike" kern="1200" dirty="0" smtClean="0">
                <a:solidFill>
                  <a:schemeClr val="tx1">
                    <a:lumMod val="65000"/>
                    <a:lumOff val="35000"/>
                  </a:schemeClr>
                </a:solidFill>
                <a:latin typeface="+mn-lt"/>
                <a:ea typeface="+mn-ea"/>
                <a:cs typeface="+mn-cs"/>
              </a:defRPr>
            </a:lvl4pPr>
            <a:lvl5pPr marL="342900" indent="-342900" algn="l" defTabSz="914400" rtl="0" eaLnBrk="1" latinLnBrk="1" hangingPunct="1">
              <a:lnSpc>
                <a:spcPct val="200000"/>
              </a:lnSpc>
              <a:buAutoNum type="arabicPeriod"/>
              <a:defRPr lang="ko-KR" altLang="en-US" sz="2400" b="1" strike="noStrike" kern="1200" dirty="0">
                <a:solidFill>
                  <a:schemeClr val="tx1">
                    <a:lumMod val="65000"/>
                    <a:lumOff val="35000"/>
                  </a:schemeClr>
                </a:solidFill>
                <a:latin typeface="+mn-lt"/>
                <a:ea typeface="+mn-ea"/>
                <a:cs typeface="+mn-cs"/>
              </a:defRPr>
            </a:lvl5pPr>
          </a:lstStyle>
          <a:p>
            <a:pPr lvl="0"/>
            <a:r>
              <a:rPr lang="en-US" altLang="ko-KR" dirty="0"/>
              <a:t>List</a:t>
            </a:r>
          </a:p>
          <a:p>
            <a:pPr lvl="1"/>
            <a:endParaRPr lang="ko-KR" altLang="en-US" dirty="0"/>
          </a:p>
        </p:txBody>
      </p:sp>
    </p:spTree>
    <p:extLst>
      <p:ext uri="{BB962C8B-B14F-4D97-AF65-F5344CB8AC3E}">
        <p14:creationId xmlns:p14="http://schemas.microsoft.com/office/powerpoint/2010/main" val="63456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파트 도입부(파랑)">
    <p:spTree>
      <p:nvGrpSpPr>
        <p:cNvPr id="1" name=""/>
        <p:cNvGrpSpPr/>
        <p:nvPr/>
      </p:nvGrpSpPr>
      <p:grpSpPr>
        <a:xfrm>
          <a:off x="0" y="0"/>
          <a:ext cx="0" cy="0"/>
          <a:chOff x="0" y="0"/>
          <a:chExt cx="0" cy="0"/>
        </a:xfrm>
      </p:grpSpPr>
      <p:sp>
        <p:nvSpPr>
          <p:cNvPr id="6" name="제목 1"/>
          <p:cNvSpPr>
            <a:spLocks noGrp="1"/>
          </p:cNvSpPr>
          <p:nvPr>
            <p:ph type="title" hasCustomPrompt="1"/>
          </p:nvPr>
        </p:nvSpPr>
        <p:spPr>
          <a:xfrm>
            <a:off x="628650" y="2766219"/>
            <a:ext cx="7867650" cy="1325563"/>
          </a:xfrm>
          <a:solidFill>
            <a:srgbClr val="003C68"/>
          </a:solidFill>
          <a:effectLst>
            <a:outerShdw blurRad="50800" dist="38100" dir="2700000" sx="102000" sy="102000" algn="tl" rotWithShape="0">
              <a:prstClr val="black">
                <a:alpha val="40000"/>
              </a:prstClr>
            </a:outerShdw>
          </a:effectLst>
        </p:spPr>
        <p:txBody>
          <a:bodyPr>
            <a:normAutofit/>
          </a:bodyPr>
          <a:lstStyle>
            <a:lvl1pPr algn="ctr">
              <a:spcBef>
                <a:spcPct val="0"/>
              </a:spcBef>
              <a:defRPr b="1" baseline="0">
                <a:solidFill>
                  <a:schemeClr val="bg1"/>
                </a:solidFill>
                <a:latin typeface="+mj-lt"/>
                <a:ea typeface="맑은 고딕" panose="020B0503020000020004" pitchFamily="50" charset="-127"/>
              </a:defRPr>
            </a:lvl1pPr>
          </a:lstStyle>
          <a:p>
            <a:pPr lvl="0" algn="ctr">
              <a:spcBef>
                <a:spcPct val="0"/>
              </a:spcBef>
            </a:pPr>
            <a:r>
              <a:rPr lang="en-US" altLang="ko-KR" sz="4000" dirty="0"/>
              <a:t>#. List</a:t>
            </a:r>
            <a:endParaRPr lang="ko-KR" altLang="en-US" sz="4000" dirty="0"/>
          </a:p>
        </p:txBody>
      </p:sp>
    </p:spTree>
    <p:extLst>
      <p:ext uri="{BB962C8B-B14F-4D97-AF65-F5344CB8AC3E}">
        <p14:creationId xmlns:p14="http://schemas.microsoft.com/office/powerpoint/2010/main" val="183966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파트 도입부(흰색)">
    <p:spTree>
      <p:nvGrpSpPr>
        <p:cNvPr id="1" name=""/>
        <p:cNvGrpSpPr/>
        <p:nvPr/>
      </p:nvGrpSpPr>
      <p:grpSpPr>
        <a:xfrm>
          <a:off x="0" y="0"/>
          <a:ext cx="0" cy="0"/>
          <a:chOff x="0" y="0"/>
          <a:chExt cx="0" cy="0"/>
        </a:xfrm>
      </p:grpSpPr>
      <p:sp>
        <p:nvSpPr>
          <p:cNvPr id="3" name="텍스트 개체 틀 2"/>
          <p:cNvSpPr>
            <a:spLocks noGrp="1"/>
          </p:cNvSpPr>
          <p:nvPr>
            <p:ph type="body" sz="quarter" idx="10" hasCustomPrompt="1"/>
          </p:nvPr>
        </p:nvSpPr>
        <p:spPr>
          <a:xfrm>
            <a:off x="628650" y="2767013"/>
            <a:ext cx="7867650" cy="1325562"/>
          </a:xfrm>
          <a:noFill/>
          <a:effectLst>
            <a:outerShdw blurRad="50800" dist="38100" dir="2700000" sx="102000" sy="102000" algn="tl" rotWithShape="0">
              <a:prstClr val="black">
                <a:alpha val="40000"/>
              </a:prstClr>
            </a:outerShdw>
          </a:effectLst>
        </p:spPr>
        <p:txBody>
          <a:bodyPr vert="horz" lIns="91440" tIns="45720" rIns="91440" bIns="45720" rtlCol="0" anchor="ctr">
            <a:normAutofit/>
          </a:bodyPr>
          <a:lstStyle>
            <a:lvl1pPr marL="0" indent="0" algn="ctr">
              <a:buFont typeface="+mj-lt"/>
              <a:buNone/>
              <a:defRPr lang="ko-KR" altLang="en-US" sz="4000" dirty="0" smtClean="0">
                <a:ln>
                  <a:solidFill>
                    <a:schemeClr val="tx1"/>
                  </a:solidFill>
                </a:ln>
                <a:solidFill>
                  <a:schemeClr val="tx1"/>
                </a:solidFill>
                <a:latin typeface="+mj-lt"/>
                <a:ea typeface="맑은 고딕" panose="020B0503020000020004" pitchFamily="50" charset="-127"/>
                <a:cs typeface="+mj-cs"/>
              </a:defRPr>
            </a:lvl1pPr>
            <a:lvl2pPr>
              <a:defRPr lang="ko-KR" altLang="en-US" dirty="0" smtClean="0"/>
            </a:lvl2pPr>
            <a:lvl3pPr>
              <a:defRPr lang="ko-KR" altLang="en-US" dirty="0" smtClean="0"/>
            </a:lvl3pPr>
            <a:lvl4pPr>
              <a:defRPr lang="ko-KR" altLang="en-US" dirty="0" smtClean="0"/>
            </a:lvl4pPr>
            <a:lvl5pPr>
              <a:defRPr lang="ko-KR" altLang="en-US" dirty="0"/>
            </a:lvl5pPr>
          </a:lstStyle>
          <a:p>
            <a:pPr lvl="0" algn="ctr">
              <a:spcBef>
                <a:spcPct val="0"/>
              </a:spcBef>
            </a:pPr>
            <a:r>
              <a:rPr lang="en-US" altLang="ko-KR" dirty="0"/>
              <a:t>#. List</a:t>
            </a:r>
            <a:endParaRPr lang="ko-KR" altLang="en-US" dirty="0"/>
          </a:p>
        </p:txBody>
      </p:sp>
    </p:spTree>
    <p:extLst>
      <p:ext uri="{BB962C8B-B14F-4D97-AF65-F5344CB8AC3E}">
        <p14:creationId xmlns:p14="http://schemas.microsoft.com/office/powerpoint/2010/main" val="59692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파트 도입부(흰색) - 2">
    <p:spTree>
      <p:nvGrpSpPr>
        <p:cNvPr id="1" name=""/>
        <p:cNvGrpSpPr/>
        <p:nvPr/>
      </p:nvGrpSpPr>
      <p:grpSpPr>
        <a:xfrm>
          <a:off x="0" y="0"/>
          <a:ext cx="0" cy="0"/>
          <a:chOff x="0" y="0"/>
          <a:chExt cx="0" cy="0"/>
        </a:xfrm>
      </p:grpSpPr>
      <p:sp>
        <p:nvSpPr>
          <p:cNvPr id="3" name="텍스트 개체 틀 2"/>
          <p:cNvSpPr>
            <a:spLocks noGrp="1"/>
          </p:cNvSpPr>
          <p:nvPr>
            <p:ph type="body" sz="quarter" idx="10" hasCustomPrompt="1"/>
          </p:nvPr>
        </p:nvSpPr>
        <p:spPr>
          <a:xfrm>
            <a:off x="628650" y="2312876"/>
            <a:ext cx="7867650" cy="1325562"/>
          </a:xfrm>
          <a:noFill/>
          <a:effectLst>
            <a:outerShdw blurRad="50800" dist="38100" dir="2700000" sx="102000" sy="102000" algn="tl" rotWithShape="0">
              <a:prstClr val="black">
                <a:alpha val="40000"/>
              </a:prstClr>
            </a:outerShdw>
          </a:effectLst>
        </p:spPr>
        <p:txBody>
          <a:bodyPr vert="horz" lIns="91440" tIns="45720" rIns="91440" bIns="45720" rtlCol="0" anchor="ctr">
            <a:normAutofit/>
          </a:bodyPr>
          <a:lstStyle>
            <a:lvl1pPr marL="0" indent="0" algn="ctr">
              <a:buFont typeface="+mj-lt"/>
              <a:buNone/>
              <a:defRPr lang="ko-KR" altLang="en-US" sz="4000" dirty="0" smtClean="0">
                <a:ln>
                  <a:solidFill>
                    <a:schemeClr val="tx1"/>
                  </a:solidFill>
                </a:ln>
                <a:solidFill>
                  <a:schemeClr val="tx1"/>
                </a:solidFill>
                <a:latin typeface="+mj-lt"/>
                <a:ea typeface="맑은 고딕" panose="020B0503020000020004" pitchFamily="50" charset="-127"/>
                <a:cs typeface="+mj-cs"/>
              </a:defRPr>
            </a:lvl1pPr>
            <a:lvl2pPr>
              <a:defRPr lang="ko-KR" altLang="en-US" dirty="0" smtClean="0"/>
            </a:lvl2pPr>
            <a:lvl3pPr>
              <a:defRPr lang="ko-KR" altLang="en-US" dirty="0" smtClean="0"/>
            </a:lvl3pPr>
            <a:lvl4pPr>
              <a:defRPr lang="ko-KR" altLang="en-US" dirty="0" smtClean="0"/>
            </a:lvl4pPr>
            <a:lvl5pPr>
              <a:defRPr lang="ko-KR" altLang="en-US" dirty="0"/>
            </a:lvl5pPr>
          </a:lstStyle>
          <a:p>
            <a:pPr lvl="0" algn="ctr">
              <a:spcBef>
                <a:spcPct val="0"/>
              </a:spcBef>
            </a:pPr>
            <a:r>
              <a:rPr lang="en-US" altLang="ko-KR" dirty="0"/>
              <a:t>#. List</a:t>
            </a:r>
            <a:endParaRPr lang="ko-KR" altLang="en-US" dirty="0"/>
          </a:p>
        </p:txBody>
      </p:sp>
      <p:cxnSp>
        <p:nvCxnSpPr>
          <p:cNvPr id="5" name="직선 연결선 4"/>
          <p:cNvCxnSpPr/>
          <p:nvPr userDrawn="1"/>
        </p:nvCxnSpPr>
        <p:spPr>
          <a:xfrm>
            <a:off x="628650" y="3638438"/>
            <a:ext cx="7867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텍스트 개체 틀 2"/>
          <p:cNvSpPr>
            <a:spLocks noGrp="1"/>
          </p:cNvSpPr>
          <p:nvPr>
            <p:ph type="body" sz="quarter" idx="11" hasCustomPrompt="1"/>
          </p:nvPr>
        </p:nvSpPr>
        <p:spPr>
          <a:xfrm>
            <a:off x="628650" y="3638438"/>
            <a:ext cx="7867650" cy="1325562"/>
          </a:xfrm>
          <a:noFill/>
          <a:effectLst>
            <a:outerShdw blurRad="50800" dist="38100" dir="2700000" sx="102000" sy="102000" algn="tl" rotWithShape="0">
              <a:prstClr val="black">
                <a:alpha val="40000"/>
              </a:prstClr>
            </a:outerShdw>
          </a:effectLst>
        </p:spPr>
        <p:txBody>
          <a:bodyPr vert="horz" lIns="91440" tIns="45720" rIns="91440" bIns="45720" rtlCol="0" anchor="ctr">
            <a:normAutofit/>
          </a:bodyPr>
          <a:lstStyle>
            <a:lvl1pPr marL="0" indent="0" algn="ctr">
              <a:buFont typeface="+mj-lt"/>
              <a:buNone/>
              <a:defRPr lang="ko-KR" altLang="en-US" sz="2400" baseline="0" dirty="0" smtClean="0">
                <a:ln>
                  <a:solidFill>
                    <a:schemeClr val="tx1"/>
                  </a:solidFill>
                </a:ln>
                <a:solidFill>
                  <a:schemeClr val="tx1"/>
                </a:solidFill>
                <a:latin typeface="+mj-lt"/>
                <a:ea typeface="맑은 고딕" panose="020B0503020000020004" pitchFamily="50" charset="-127"/>
                <a:cs typeface="+mj-cs"/>
              </a:defRPr>
            </a:lvl1pPr>
            <a:lvl2pPr>
              <a:defRPr lang="ko-KR" altLang="en-US" dirty="0" smtClean="0"/>
            </a:lvl2pPr>
            <a:lvl3pPr>
              <a:defRPr lang="ko-KR" altLang="en-US" dirty="0" smtClean="0"/>
            </a:lvl3pPr>
            <a:lvl4pPr>
              <a:defRPr lang="ko-KR" altLang="en-US" dirty="0" smtClean="0"/>
            </a:lvl4pPr>
            <a:lvl5pPr>
              <a:defRPr lang="ko-KR" altLang="en-US" dirty="0"/>
            </a:lvl5pPr>
          </a:lstStyle>
          <a:p>
            <a:pPr lvl="0" algn="ctr">
              <a:spcBef>
                <a:spcPct val="0"/>
              </a:spcBef>
            </a:pPr>
            <a:r>
              <a:rPr lang="en-US" altLang="ko-KR" dirty="0"/>
              <a:t>#. Sub-list 1</a:t>
            </a:r>
          </a:p>
          <a:p>
            <a:pPr lvl="0" algn="ctr">
              <a:spcBef>
                <a:spcPct val="0"/>
              </a:spcBef>
            </a:pPr>
            <a:r>
              <a:rPr lang="en-US" altLang="ko-KR" dirty="0"/>
              <a:t>#. Sub-list 2</a:t>
            </a:r>
            <a:endParaRPr lang="ko-KR" altLang="en-US" dirty="0"/>
          </a:p>
        </p:txBody>
      </p:sp>
    </p:spTree>
    <p:extLst>
      <p:ext uri="{BB962C8B-B14F-4D97-AF65-F5344CB8AC3E}">
        <p14:creationId xmlns:p14="http://schemas.microsoft.com/office/powerpoint/2010/main" val="150157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내용 템플릿">
    <p:spTree>
      <p:nvGrpSpPr>
        <p:cNvPr id="1" name=""/>
        <p:cNvGrpSpPr/>
        <p:nvPr/>
      </p:nvGrpSpPr>
      <p:grpSpPr>
        <a:xfrm>
          <a:off x="0" y="0"/>
          <a:ext cx="0" cy="0"/>
          <a:chOff x="0" y="0"/>
          <a:chExt cx="0" cy="0"/>
        </a:xfrm>
      </p:grpSpPr>
      <p:sp>
        <p:nvSpPr>
          <p:cNvPr id="7" name="직사각형 6"/>
          <p:cNvSpPr/>
          <p:nvPr userDrawn="1"/>
        </p:nvSpPr>
        <p:spPr>
          <a:xfrm>
            <a:off x="-465109" y="-6045"/>
            <a:ext cx="10052386" cy="51399"/>
          </a:xfrm>
          <a:prstGeom prst="rect">
            <a:avLst/>
          </a:prstGeom>
          <a:solidFill>
            <a:srgbClr val="375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8" name="직사각형 7"/>
          <p:cNvSpPr/>
          <p:nvPr userDrawn="1"/>
        </p:nvSpPr>
        <p:spPr>
          <a:xfrm>
            <a:off x="7380289" y="-9172"/>
            <a:ext cx="576087" cy="51399"/>
          </a:xfrm>
          <a:prstGeom prst="rect">
            <a:avLst/>
          </a:prstGeom>
          <a:solidFill>
            <a:srgbClr val="DC5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12" name="직사각형 11"/>
          <p:cNvSpPr/>
          <p:nvPr userDrawn="1"/>
        </p:nvSpPr>
        <p:spPr>
          <a:xfrm>
            <a:off x="-465109" y="6813376"/>
            <a:ext cx="10052386" cy="51399"/>
          </a:xfrm>
          <a:prstGeom prst="rect">
            <a:avLst/>
          </a:prstGeom>
          <a:solidFill>
            <a:srgbClr val="375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3" name="텍스트 개체 틀 2"/>
          <p:cNvSpPr>
            <a:spLocks noGrp="1"/>
          </p:cNvSpPr>
          <p:nvPr>
            <p:ph type="body" sz="quarter" idx="10"/>
          </p:nvPr>
        </p:nvSpPr>
        <p:spPr>
          <a:xfrm>
            <a:off x="260350" y="908050"/>
            <a:ext cx="8632825" cy="5797314"/>
          </a:xfrm>
        </p:spPr>
        <p:txBody>
          <a:bodyPr>
            <a:normAutofit/>
          </a:bodyPr>
          <a:lstStyle>
            <a:lvl1pPr>
              <a:lnSpc>
                <a:spcPct val="150000"/>
              </a:lnSpc>
              <a:defRPr sz="1800" b="1">
                <a:latin typeface="+mj-lt"/>
                <a:ea typeface="맑은 고딕" panose="020B0503020000020004" pitchFamily="50" charset="-127"/>
              </a:defRPr>
            </a:lvl1pPr>
            <a:lvl2pPr>
              <a:lnSpc>
                <a:spcPct val="150000"/>
              </a:lnSpc>
              <a:defRPr sz="1600" b="0">
                <a:latin typeface="+mj-lt"/>
                <a:ea typeface="맑은 고딕" panose="020B0503020000020004" pitchFamily="50" charset="-127"/>
              </a:defRPr>
            </a:lvl2pPr>
            <a:lvl3pPr>
              <a:lnSpc>
                <a:spcPct val="150000"/>
              </a:lnSpc>
              <a:defRPr sz="1400" b="0">
                <a:latin typeface="+mj-lt"/>
                <a:ea typeface="맑은 고딕" panose="020B0503020000020004" pitchFamily="50" charset="-127"/>
              </a:defRPr>
            </a:lvl3pPr>
            <a:lvl4pPr marL="900000" indent="-228600">
              <a:lnSpc>
                <a:spcPct val="150000"/>
              </a:lnSpc>
              <a:buFont typeface="Calibri" panose="020F0502020204030204" pitchFamily="34" charset="0"/>
              <a:buChar char="–"/>
              <a:defRPr sz="1200" b="0">
                <a:latin typeface="+mj-lt"/>
                <a:ea typeface="맑은 고딕" panose="020B0503020000020004" pitchFamily="50" charset="-127"/>
              </a:defRPr>
            </a:lvl4pPr>
            <a:lvl5pPr>
              <a:lnSpc>
                <a:spcPct val="150000"/>
              </a:lnSpc>
              <a:defRPr sz="2000">
                <a:latin typeface="+mj-lt"/>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quarter" idx="11"/>
          </p:nvPr>
        </p:nvSpPr>
        <p:spPr>
          <a:xfrm>
            <a:off x="250825" y="279056"/>
            <a:ext cx="8642350" cy="341632"/>
          </a:xfrm>
          <a:noFill/>
        </p:spPr>
        <p:txBody>
          <a:bodyPr wrap="square" rtlCol="0">
            <a:spAutoFit/>
          </a:bodyPr>
          <a:lstStyle>
            <a:lvl1pPr marL="0" indent="0">
              <a:buNone/>
              <a:defRPr lang="ko-KR" altLang="en-US" sz="1800" b="1" dirty="0" smtClean="0">
                <a:solidFill>
                  <a:schemeClr val="tx1">
                    <a:lumMod val="65000"/>
                    <a:lumOff val="35000"/>
                  </a:schemeClr>
                </a:solidFill>
                <a:latin typeface="+mj-lt"/>
                <a:ea typeface="맑은 고딕" panose="020B0503020000020004" pitchFamily="50" charset="-127"/>
              </a:defRPr>
            </a:lvl1pPr>
            <a:lvl2pPr>
              <a:defRPr lang="ko-KR" altLang="en-US" sz="1800" dirty="0" smtClean="0"/>
            </a:lvl2pPr>
            <a:lvl3pPr>
              <a:defRPr lang="ko-KR" altLang="en-US" sz="1800" dirty="0" smtClean="0"/>
            </a:lvl3pPr>
            <a:lvl4pPr>
              <a:defRPr lang="ko-KR" altLang="en-US" sz="1800" dirty="0" smtClean="0"/>
            </a:lvl4pPr>
            <a:lvl5pPr>
              <a:defRPr lang="ko-KR" altLang="en-US" dirty="0"/>
            </a:lvl5pPr>
          </a:lstStyle>
          <a:p>
            <a:pPr marL="0" lvl="0"/>
            <a:r>
              <a:rPr lang="ko-KR" altLang="en-US" dirty="0"/>
              <a:t>마스터 텍스트 스타일을 편집합니다</a:t>
            </a:r>
          </a:p>
        </p:txBody>
      </p:sp>
      <p:sp>
        <p:nvSpPr>
          <p:cNvPr id="14" name="텍스트 개체 틀 13"/>
          <p:cNvSpPr>
            <a:spLocks noGrp="1"/>
          </p:cNvSpPr>
          <p:nvPr>
            <p:ph type="body" sz="quarter" idx="12"/>
          </p:nvPr>
        </p:nvSpPr>
        <p:spPr>
          <a:xfrm>
            <a:off x="260350" y="650188"/>
            <a:ext cx="8632825" cy="258532"/>
          </a:xfrm>
          <a:noFill/>
        </p:spPr>
        <p:txBody>
          <a:bodyPr wrap="square" rtlCol="0">
            <a:spAutoFit/>
          </a:bodyPr>
          <a:lstStyle>
            <a:lvl1pPr>
              <a:defRPr lang="ko-KR" altLang="en-US" sz="1200" b="1" dirty="0" smtClean="0">
                <a:solidFill>
                  <a:srgbClr val="DC551E"/>
                </a:solidFill>
                <a:latin typeface="+mj-lt"/>
                <a:ea typeface="맑은 고딕" panose="020B0503020000020004" pitchFamily="50" charset="-127"/>
              </a:defRPr>
            </a:lvl1pPr>
            <a:lvl2pPr>
              <a:defRPr lang="ko-KR" altLang="en-US" sz="1800" dirty="0" smtClean="0"/>
            </a:lvl2pPr>
            <a:lvl3pPr>
              <a:defRPr lang="ko-KR" altLang="en-US" sz="1800" dirty="0" smtClean="0"/>
            </a:lvl3pPr>
            <a:lvl4pPr>
              <a:defRPr lang="ko-KR" altLang="en-US" sz="1800" dirty="0" smtClean="0"/>
            </a:lvl4pPr>
            <a:lvl5pPr>
              <a:defRPr lang="ko-KR" altLang="en-US" dirty="0"/>
            </a:lvl5pPr>
          </a:lstStyle>
          <a:p>
            <a:pPr marL="0" lvl="0"/>
            <a:r>
              <a:rPr lang="ko-KR" altLang="en-US" dirty="0"/>
              <a:t>마스터 텍스트 스타일을 편집합니다</a:t>
            </a:r>
          </a:p>
        </p:txBody>
      </p:sp>
      <p:sp>
        <p:nvSpPr>
          <p:cNvPr id="10" name="Slide Number Placeholder 5"/>
          <p:cNvSpPr>
            <a:spLocks noGrp="1"/>
          </p:cNvSpPr>
          <p:nvPr>
            <p:ph type="sldNum" sz="quarter" idx="13"/>
          </p:nvPr>
        </p:nvSpPr>
        <p:spPr>
          <a:xfrm>
            <a:off x="6838824" y="6356351"/>
            <a:ext cx="2057400" cy="365125"/>
          </a:xfrm>
        </p:spPr>
        <p:txBody>
          <a:bodyPr/>
          <a:lstStyle>
            <a:lvl1pPr>
              <a:defRPr>
                <a:latin typeface="+mj-lt"/>
                <a:ea typeface="맑은 고딕" panose="020B0503020000020004" pitchFamily="50" charset="-127"/>
              </a:defRPr>
            </a:lvl1pPr>
          </a:lstStyle>
          <a:p>
            <a:fld id="{504148CA-37DD-426A-8911-AD5D4F5D2BFA}" type="slidenum">
              <a:rPr lang="ko-KR" altLang="en-US" smtClean="0"/>
              <a:pPr/>
              <a:t>‹#›</a:t>
            </a:fld>
            <a:endParaRPr lang="ko-KR" altLang="en-US"/>
          </a:p>
        </p:txBody>
      </p:sp>
    </p:spTree>
    <p:extLst>
      <p:ext uri="{BB962C8B-B14F-4D97-AF65-F5344CB8AC3E}">
        <p14:creationId xmlns:p14="http://schemas.microsoft.com/office/powerpoint/2010/main" val="1651993757"/>
      </p:ext>
    </p:extLst>
  </p:cSld>
  <p:clrMapOvr>
    <a:masterClrMapping/>
  </p:clrMapOvr>
  <p:hf hdr="0" ftr="0" dt="0"/>
  <p:extLst>
    <p:ext uri="{DCECCB84-F9BA-43D5-87BE-67443E8EF086}">
      <p15:sldGuideLst xmlns:p15="http://schemas.microsoft.com/office/powerpoint/2012/main">
        <p15:guide id="1" orient="horz" pos="3997" userDrawn="1">
          <p15:clr>
            <a:srgbClr val="FBAE40"/>
          </p15:clr>
        </p15:guide>
        <p15:guide id="2" pos="158" userDrawn="1">
          <p15:clr>
            <a:srgbClr val="FBAE40"/>
          </p15:clr>
        </p15:guide>
        <p15:guide id="3" pos="5602" userDrawn="1">
          <p15:clr>
            <a:srgbClr val="FBAE40"/>
          </p15:clr>
        </p15:guide>
        <p15:guide id="4" orient="horz" pos="572" userDrawn="1">
          <p15:clr>
            <a:srgbClr val="FBAE40"/>
          </p15:clr>
        </p15:guide>
        <p15:guide id="5" orient="horz" pos="391" userDrawn="1">
          <p15:clr>
            <a:srgbClr val="FBAE40"/>
          </p15:clr>
        </p15:guide>
        <p15:guide id="6" orient="horz" pos="14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내용 템플릿">
    <p:spTree>
      <p:nvGrpSpPr>
        <p:cNvPr id="1" name=""/>
        <p:cNvGrpSpPr/>
        <p:nvPr/>
      </p:nvGrpSpPr>
      <p:grpSpPr>
        <a:xfrm>
          <a:off x="0" y="0"/>
          <a:ext cx="0" cy="0"/>
          <a:chOff x="0" y="0"/>
          <a:chExt cx="0" cy="0"/>
        </a:xfrm>
      </p:grpSpPr>
      <p:sp>
        <p:nvSpPr>
          <p:cNvPr id="7" name="직사각형 6"/>
          <p:cNvSpPr/>
          <p:nvPr userDrawn="1"/>
        </p:nvSpPr>
        <p:spPr>
          <a:xfrm>
            <a:off x="-465109" y="-6045"/>
            <a:ext cx="10052386" cy="51399"/>
          </a:xfrm>
          <a:prstGeom prst="rect">
            <a:avLst/>
          </a:prstGeom>
          <a:solidFill>
            <a:srgbClr val="375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8" name="직사각형 7"/>
          <p:cNvSpPr/>
          <p:nvPr userDrawn="1"/>
        </p:nvSpPr>
        <p:spPr>
          <a:xfrm>
            <a:off x="7380289" y="-9172"/>
            <a:ext cx="576087" cy="51399"/>
          </a:xfrm>
          <a:prstGeom prst="rect">
            <a:avLst/>
          </a:prstGeom>
          <a:solidFill>
            <a:srgbClr val="DC5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12" name="직사각형 11"/>
          <p:cNvSpPr/>
          <p:nvPr userDrawn="1"/>
        </p:nvSpPr>
        <p:spPr>
          <a:xfrm>
            <a:off x="-465109" y="6813376"/>
            <a:ext cx="10052386" cy="51399"/>
          </a:xfrm>
          <a:prstGeom prst="rect">
            <a:avLst/>
          </a:prstGeom>
          <a:solidFill>
            <a:srgbClr val="375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3" name="텍스트 개체 틀 2"/>
          <p:cNvSpPr>
            <a:spLocks noGrp="1"/>
          </p:cNvSpPr>
          <p:nvPr>
            <p:ph type="body" sz="quarter" idx="10"/>
          </p:nvPr>
        </p:nvSpPr>
        <p:spPr>
          <a:xfrm>
            <a:off x="260350" y="908050"/>
            <a:ext cx="8632825" cy="5797314"/>
          </a:xfrm>
        </p:spPr>
        <p:txBody>
          <a:bodyPr>
            <a:normAutofit/>
          </a:bodyPr>
          <a:lstStyle>
            <a:lvl1pPr latinLnBrk="0">
              <a:lnSpc>
                <a:spcPct val="114000"/>
              </a:lnSpc>
              <a:defRPr sz="1800" b="1">
                <a:latin typeface="+mj-lt"/>
                <a:ea typeface="맑은 고딕" panose="020B0503020000020004" pitchFamily="50" charset="-127"/>
              </a:defRPr>
            </a:lvl1pPr>
            <a:lvl2pPr latinLnBrk="0">
              <a:lnSpc>
                <a:spcPct val="114000"/>
              </a:lnSpc>
              <a:defRPr sz="1600" b="0">
                <a:latin typeface="+mj-lt"/>
                <a:ea typeface="맑은 고딕" panose="020B0503020000020004" pitchFamily="50" charset="-127"/>
              </a:defRPr>
            </a:lvl2pPr>
            <a:lvl3pPr latinLnBrk="0">
              <a:lnSpc>
                <a:spcPct val="114000"/>
              </a:lnSpc>
              <a:defRPr sz="1400" b="0">
                <a:latin typeface="+mj-lt"/>
                <a:ea typeface="맑은 고딕" panose="020B0503020000020004" pitchFamily="50" charset="-127"/>
              </a:defRPr>
            </a:lvl3pPr>
            <a:lvl4pPr marL="900000" indent="-228600" latinLnBrk="0">
              <a:lnSpc>
                <a:spcPct val="114000"/>
              </a:lnSpc>
              <a:buFont typeface="Calibri" panose="020F0502020204030204" pitchFamily="34" charset="0"/>
              <a:buChar char="–"/>
              <a:defRPr sz="1200" b="0">
                <a:latin typeface="+mj-lt"/>
                <a:ea typeface="맑은 고딕" panose="020B0503020000020004" pitchFamily="50" charset="-127"/>
              </a:defRPr>
            </a:lvl4pPr>
            <a:lvl5pPr latinLnBrk="0">
              <a:lnSpc>
                <a:spcPct val="114000"/>
              </a:lnSpc>
              <a:defRPr sz="1600">
                <a:latin typeface="+mj-lt"/>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quarter" idx="11"/>
          </p:nvPr>
        </p:nvSpPr>
        <p:spPr>
          <a:xfrm>
            <a:off x="250825" y="279056"/>
            <a:ext cx="8642350" cy="480131"/>
          </a:xfrm>
          <a:noFill/>
        </p:spPr>
        <p:txBody>
          <a:bodyPr vert="horz" wrap="square" lIns="91440" tIns="45720" rIns="91440" bIns="45720" rtlCol="0">
            <a:normAutofit/>
          </a:bodyPr>
          <a:lstStyle>
            <a:lvl1pPr marL="0" indent="0">
              <a:buNone/>
              <a:defRPr lang="ko-KR" altLang="en-US" sz="2800" dirty="0" smtClean="0">
                <a:solidFill>
                  <a:schemeClr val="tx1">
                    <a:lumMod val="65000"/>
                    <a:lumOff val="35000"/>
                  </a:schemeClr>
                </a:solidFill>
                <a:latin typeface="+mj-lt"/>
                <a:ea typeface="맑은 고딕" panose="020B0503020000020004" pitchFamily="50" charset="-127"/>
              </a:defRPr>
            </a:lvl1pPr>
          </a:lstStyle>
          <a:p>
            <a:pPr marL="228600" lvl="0" indent="-228600"/>
            <a:r>
              <a:rPr lang="ko-KR" altLang="en-US" dirty="0"/>
              <a:t>마스터 텍스트 스타일을 편집합니다</a:t>
            </a:r>
          </a:p>
        </p:txBody>
      </p:sp>
      <p:sp>
        <p:nvSpPr>
          <p:cNvPr id="10" name="Slide Number Placeholder 5"/>
          <p:cNvSpPr>
            <a:spLocks noGrp="1"/>
          </p:cNvSpPr>
          <p:nvPr>
            <p:ph type="sldNum" sz="quarter" idx="13"/>
          </p:nvPr>
        </p:nvSpPr>
        <p:spPr>
          <a:xfrm>
            <a:off x="6838824" y="6356351"/>
            <a:ext cx="2057400" cy="365125"/>
          </a:xfrm>
        </p:spPr>
        <p:txBody>
          <a:bodyPr/>
          <a:lstStyle>
            <a:lvl1pPr>
              <a:defRPr>
                <a:latin typeface="+mj-lt"/>
                <a:ea typeface="맑은 고딕" panose="020B0503020000020004" pitchFamily="50" charset="-127"/>
              </a:defRPr>
            </a:lvl1pPr>
          </a:lstStyle>
          <a:p>
            <a:fld id="{504148CA-37DD-426A-8911-AD5D4F5D2BFA}" type="slidenum">
              <a:rPr lang="ko-KR" altLang="en-US" smtClean="0"/>
              <a:pPr/>
              <a:t>‹#›</a:t>
            </a:fld>
            <a:endParaRPr lang="ko-KR" altLang="en-US"/>
          </a:p>
        </p:txBody>
      </p:sp>
      <p:sp>
        <p:nvSpPr>
          <p:cNvPr id="11" name="직사각형 10"/>
          <p:cNvSpPr/>
          <p:nvPr userDrawn="1"/>
        </p:nvSpPr>
        <p:spPr>
          <a:xfrm>
            <a:off x="250825" y="765039"/>
            <a:ext cx="864235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Tree>
    <p:extLst>
      <p:ext uri="{BB962C8B-B14F-4D97-AF65-F5344CB8AC3E}">
        <p14:creationId xmlns:p14="http://schemas.microsoft.com/office/powerpoint/2010/main" val="1672340869"/>
      </p:ext>
    </p:extLst>
  </p:cSld>
  <p:clrMapOvr>
    <a:masterClrMapping/>
  </p:clrMapOvr>
  <p:hf hdr="0" ftr="0" dt="0"/>
  <p:extLst>
    <p:ext uri="{DCECCB84-F9BA-43D5-87BE-67443E8EF086}">
      <p15:sldGuideLst xmlns:p15="http://schemas.microsoft.com/office/powerpoint/2012/main">
        <p15:guide id="1" orient="horz" pos="3997">
          <p15:clr>
            <a:srgbClr val="FBAE40"/>
          </p15:clr>
        </p15:guide>
        <p15:guide id="2" pos="158">
          <p15:clr>
            <a:srgbClr val="FBAE40"/>
          </p15:clr>
        </p15:guide>
        <p15:guide id="3" pos="5602">
          <p15:clr>
            <a:srgbClr val="FBAE40"/>
          </p15:clr>
        </p15:guide>
        <p15:guide id="4" orient="horz" pos="572">
          <p15:clr>
            <a:srgbClr val="FBAE40"/>
          </p15:clr>
        </p15:guide>
        <p15:guide id="5" orient="horz" pos="391">
          <p15:clr>
            <a:srgbClr val="FBAE40"/>
          </p15:clr>
        </p15:guide>
        <p15:guide id="6" orient="horz" pos="14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내용 템플릿 2">
    <p:spTree>
      <p:nvGrpSpPr>
        <p:cNvPr id="1" name=""/>
        <p:cNvGrpSpPr/>
        <p:nvPr/>
      </p:nvGrpSpPr>
      <p:grpSpPr>
        <a:xfrm>
          <a:off x="0" y="0"/>
          <a:ext cx="0" cy="0"/>
          <a:chOff x="0" y="0"/>
          <a:chExt cx="0" cy="0"/>
        </a:xfrm>
      </p:grpSpPr>
      <p:sp>
        <p:nvSpPr>
          <p:cNvPr id="7" name="직사각형 6"/>
          <p:cNvSpPr/>
          <p:nvPr userDrawn="1"/>
        </p:nvSpPr>
        <p:spPr>
          <a:xfrm>
            <a:off x="-465109" y="-6045"/>
            <a:ext cx="10052386" cy="51399"/>
          </a:xfrm>
          <a:prstGeom prst="rect">
            <a:avLst/>
          </a:prstGeom>
          <a:solidFill>
            <a:srgbClr val="375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8" name="직사각형 7"/>
          <p:cNvSpPr/>
          <p:nvPr userDrawn="1"/>
        </p:nvSpPr>
        <p:spPr>
          <a:xfrm>
            <a:off x="7380289" y="-9172"/>
            <a:ext cx="576087" cy="51399"/>
          </a:xfrm>
          <a:prstGeom prst="rect">
            <a:avLst/>
          </a:prstGeom>
          <a:solidFill>
            <a:srgbClr val="DC5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12" name="직사각형 11"/>
          <p:cNvSpPr/>
          <p:nvPr userDrawn="1"/>
        </p:nvSpPr>
        <p:spPr>
          <a:xfrm>
            <a:off x="-465109" y="6813376"/>
            <a:ext cx="10052386" cy="51399"/>
          </a:xfrm>
          <a:prstGeom prst="rect">
            <a:avLst/>
          </a:prstGeom>
          <a:solidFill>
            <a:srgbClr val="375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anose="020B0503020000020004" pitchFamily="50" charset="-127"/>
            </a:endParaRPr>
          </a:p>
        </p:txBody>
      </p:sp>
      <p:sp>
        <p:nvSpPr>
          <p:cNvPr id="3" name="텍스트 개체 틀 2"/>
          <p:cNvSpPr>
            <a:spLocks noGrp="1"/>
          </p:cNvSpPr>
          <p:nvPr>
            <p:ph type="body" sz="quarter" idx="10"/>
          </p:nvPr>
        </p:nvSpPr>
        <p:spPr>
          <a:xfrm>
            <a:off x="260350" y="908050"/>
            <a:ext cx="8632825" cy="5797314"/>
          </a:xfrm>
        </p:spPr>
        <p:txBody>
          <a:bodyPr>
            <a:normAutofit/>
          </a:bodyPr>
          <a:lstStyle>
            <a:lvl1pPr>
              <a:lnSpc>
                <a:spcPct val="150000"/>
              </a:lnSpc>
              <a:defRPr sz="1800" b="1">
                <a:latin typeface="+mj-lt"/>
                <a:ea typeface="맑은 고딕" panose="020B0503020000020004" pitchFamily="50" charset="-127"/>
              </a:defRPr>
            </a:lvl1pPr>
            <a:lvl2pPr>
              <a:lnSpc>
                <a:spcPct val="150000"/>
              </a:lnSpc>
              <a:defRPr sz="1600" b="0">
                <a:latin typeface="+mj-lt"/>
                <a:ea typeface="맑은 고딕" panose="020B0503020000020004" pitchFamily="50" charset="-127"/>
              </a:defRPr>
            </a:lvl2pPr>
            <a:lvl3pPr>
              <a:lnSpc>
                <a:spcPct val="150000"/>
              </a:lnSpc>
              <a:defRPr sz="1400" b="0">
                <a:latin typeface="+mj-lt"/>
                <a:ea typeface="맑은 고딕" panose="020B0503020000020004" pitchFamily="50" charset="-127"/>
              </a:defRPr>
            </a:lvl3pPr>
            <a:lvl4pPr marL="900000" indent="-228600">
              <a:lnSpc>
                <a:spcPct val="150000"/>
              </a:lnSpc>
              <a:buFont typeface="Calibri" panose="020F0502020204030204" pitchFamily="34" charset="0"/>
              <a:buChar char="–"/>
              <a:defRPr sz="1200" b="0">
                <a:latin typeface="+mj-lt"/>
                <a:ea typeface="맑은 고딕" panose="020B0503020000020004" pitchFamily="50" charset="-127"/>
              </a:defRPr>
            </a:lvl4pPr>
            <a:lvl5pPr>
              <a:lnSpc>
                <a:spcPct val="150000"/>
              </a:lnSpc>
              <a:defRPr sz="1600">
                <a:latin typeface="+mj-lt"/>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4" name="텍스트 개체 틀 13"/>
          <p:cNvSpPr>
            <a:spLocks noGrp="1"/>
          </p:cNvSpPr>
          <p:nvPr>
            <p:ph type="body" sz="quarter" idx="12"/>
          </p:nvPr>
        </p:nvSpPr>
        <p:spPr>
          <a:xfrm>
            <a:off x="260350" y="490752"/>
            <a:ext cx="8632825" cy="258532"/>
          </a:xfrm>
          <a:noFill/>
        </p:spPr>
        <p:txBody>
          <a:bodyPr wrap="square" rtlCol="0">
            <a:spAutoFit/>
          </a:bodyPr>
          <a:lstStyle>
            <a:lvl1pPr marL="0" indent="0" algn="ctr">
              <a:buNone/>
              <a:defRPr lang="ko-KR" altLang="en-US" sz="1200" b="1" dirty="0" smtClean="0">
                <a:solidFill>
                  <a:srgbClr val="DC551E"/>
                </a:solidFill>
                <a:latin typeface="+mj-lt"/>
                <a:ea typeface="맑은 고딕" panose="020B0503020000020004" pitchFamily="50" charset="-127"/>
              </a:defRPr>
            </a:lvl1pPr>
            <a:lvl2pPr>
              <a:defRPr lang="ko-KR" altLang="en-US" sz="1800" dirty="0" smtClean="0"/>
            </a:lvl2pPr>
            <a:lvl3pPr>
              <a:defRPr lang="ko-KR" altLang="en-US" sz="1800" dirty="0" smtClean="0"/>
            </a:lvl3pPr>
            <a:lvl4pPr>
              <a:defRPr lang="ko-KR" altLang="en-US" sz="1800" dirty="0" smtClean="0"/>
            </a:lvl4pPr>
            <a:lvl5pPr>
              <a:defRPr lang="ko-KR" altLang="en-US" dirty="0"/>
            </a:lvl5pPr>
          </a:lstStyle>
          <a:p>
            <a:pPr marL="0" lvl="0"/>
            <a:r>
              <a:rPr lang="ko-KR" altLang="en-US" dirty="0"/>
              <a:t>마스터 텍스트 스타일을 편집합니다</a:t>
            </a:r>
          </a:p>
        </p:txBody>
      </p:sp>
      <p:cxnSp>
        <p:nvCxnSpPr>
          <p:cNvPr id="10" name="직선 연결선 9"/>
          <p:cNvCxnSpPr/>
          <p:nvPr userDrawn="1"/>
        </p:nvCxnSpPr>
        <p:spPr>
          <a:xfrm>
            <a:off x="2627784" y="491422"/>
            <a:ext cx="0" cy="257862"/>
          </a:xfrm>
          <a:prstGeom prst="line">
            <a:avLst/>
          </a:prstGeom>
          <a:ln w="9525">
            <a:solidFill>
              <a:srgbClr val="DC551E"/>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6516216" y="491422"/>
            <a:ext cx="0" cy="257862"/>
          </a:xfrm>
          <a:prstGeom prst="line">
            <a:avLst/>
          </a:prstGeom>
          <a:ln w="9525">
            <a:solidFill>
              <a:srgbClr val="DC551E"/>
            </a:solidFill>
          </a:ln>
        </p:spPr>
        <p:style>
          <a:lnRef idx="1">
            <a:schemeClr val="accent1"/>
          </a:lnRef>
          <a:fillRef idx="0">
            <a:schemeClr val="accent1"/>
          </a:fillRef>
          <a:effectRef idx="0">
            <a:schemeClr val="accent1"/>
          </a:effectRef>
          <a:fontRef idx="minor">
            <a:schemeClr val="tx1"/>
          </a:fontRef>
        </p:style>
      </p:cxnSp>
      <p:sp>
        <p:nvSpPr>
          <p:cNvPr id="15" name="Slide Number Placeholder 5"/>
          <p:cNvSpPr>
            <a:spLocks noGrp="1"/>
          </p:cNvSpPr>
          <p:nvPr>
            <p:ph type="sldNum" sz="quarter" idx="13"/>
          </p:nvPr>
        </p:nvSpPr>
        <p:spPr>
          <a:xfrm>
            <a:off x="6838824" y="6356351"/>
            <a:ext cx="2057400" cy="365125"/>
          </a:xfrm>
        </p:spPr>
        <p:txBody>
          <a:bodyPr/>
          <a:lstStyle>
            <a:lvl1pPr>
              <a:defRPr>
                <a:latin typeface="+mj-lt"/>
                <a:ea typeface="맑은 고딕" panose="020B0503020000020004" pitchFamily="50" charset="-127"/>
              </a:defRPr>
            </a:lvl1pPr>
          </a:lstStyle>
          <a:p>
            <a:fld id="{504148CA-37DD-426A-8911-AD5D4F5D2BFA}" type="slidenum">
              <a:rPr lang="ko-KR" altLang="en-US" smtClean="0"/>
              <a:pPr/>
              <a:t>‹#›</a:t>
            </a:fld>
            <a:endParaRPr lang="ko-KR" altLang="en-US"/>
          </a:p>
        </p:txBody>
      </p:sp>
    </p:spTree>
    <p:extLst>
      <p:ext uri="{BB962C8B-B14F-4D97-AF65-F5344CB8AC3E}">
        <p14:creationId xmlns:p14="http://schemas.microsoft.com/office/powerpoint/2010/main" val="2784488825"/>
      </p:ext>
    </p:extLst>
  </p:cSld>
  <p:clrMapOvr>
    <a:masterClrMapping/>
  </p:clrMapOvr>
  <p:hf hdr="0" ftr="0" dt="0"/>
  <p:extLst>
    <p:ext uri="{DCECCB84-F9BA-43D5-87BE-67443E8EF086}">
      <p15:sldGuideLst xmlns:p15="http://schemas.microsoft.com/office/powerpoint/2012/main">
        <p15:guide id="1" orient="horz" pos="3997">
          <p15:clr>
            <a:srgbClr val="FBAE40"/>
          </p15:clr>
        </p15:guide>
        <p15:guide id="2" pos="158">
          <p15:clr>
            <a:srgbClr val="FBAE40"/>
          </p15:clr>
        </p15:guide>
        <p15:guide id="3" pos="5602">
          <p15:clr>
            <a:srgbClr val="FBAE40"/>
          </p15:clr>
        </p15:guide>
        <p15:guide id="4" orient="horz" pos="572">
          <p15:clr>
            <a:srgbClr val="FBAE40"/>
          </p15:clr>
        </p15:guide>
        <p15:guide id="5" orient="horz" pos="391">
          <p15:clr>
            <a:srgbClr val="FBAE40"/>
          </p15:clr>
        </p15:guide>
        <p15:guide id="6" orient="horz" pos="14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B79CA-C5C2-495F-8748-DC7F753A8CCF}" type="datetime1">
              <a:rPr lang="ko-KR" altLang="en-US" smtClean="0"/>
              <a:t>2024. 2. 26.</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148CA-37DD-426A-8911-AD5D4F5D2BFA}" type="slidenum">
              <a:rPr lang="ko-KR" altLang="en-US" smtClean="0"/>
              <a:pPr/>
              <a:t>‹#›</a:t>
            </a:fld>
            <a:endParaRPr lang="ko-KR" altLang="en-US"/>
          </a:p>
        </p:txBody>
      </p:sp>
    </p:spTree>
    <p:extLst>
      <p:ext uri="{BB962C8B-B14F-4D97-AF65-F5344CB8AC3E}">
        <p14:creationId xmlns:p14="http://schemas.microsoft.com/office/powerpoint/2010/main" val="230676254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8" r:id="rId3"/>
    <p:sldLayoutId id="2147483673" r:id="rId4"/>
    <p:sldLayoutId id="2147483675" r:id="rId5"/>
    <p:sldLayoutId id="2147483680" r:id="rId6"/>
    <p:sldLayoutId id="2147483674" r:id="rId7"/>
    <p:sldLayoutId id="2147483679" r:id="rId8"/>
    <p:sldLayoutId id="2147483677" r:id="rId9"/>
    <p:sldLayoutId id="2147483676" r:id="rId10"/>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Wingdings" panose="05000000000000000000" pitchFamily="2" charset="2"/>
        <a:buChar char="§"/>
        <a:defRPr sz="1400" b="1" kern="1200" baseline="0">
          <a:solidFill>
            <a:schemeClr val="tx1"/>
          </a:solidFill>
          <a:latin typeface="+mn-lt"/>
          <a:ea typeface="+mn-ea"/>
          <a:cs typeface="+mn-cs"/>
        </a:defRPr>
      </a:lvl1pPr>
      <a:lvl2pPr marL="424800" indent="-228600" algn="l" defTabSz="914400" rtl="0" eaLnBrk="1" latinLnBrk="1" hangingPunct="1">
        <a:lnSpc>
          <a:spcPct val="90000"/>
        </a:lnSpc>
        <a:spcBef>
          <a:spcPts val="500"/>
        </a:spcBef>
        <a:buFont typeface="Arial" panose="020B0604020202020204" pitchFamily="34" charset="0"/>
        <a:buChar char="•"/>
        <a:defRPr sz="1200" b="1" kern="1200" baseline="0">
          <a:solidFill>
            <a:schemeClr val="tx1"/>
          </a:solidFill>
          <a:latin typeface="+mn-lt"/>
          <a:ea typeface="+mn-ea"/>
          <a:cs typeface="+mn-cs"/>
        </a:defRPr>
      </a:lvl2pPr>
      <a:lvl3pPr marL="662400" indent="-228600" algn="l" defTabSz="914400" rtl="0" eaLnBrk="1" latinLnBrk="1" hangingPunct="1">
        <a:lnSpc>
          <a:spcPct val="90000"/>
        </a:lnSpc>
        <a:spcBef>
          <a:spcPts val="500"/>
        </a:spcBef>
        <a:buFont typeface="Wingdings" panose="05000000000000000000" pitchFamily="2" charset="2"/>
        <a:buChar char="ü"/>
        <a:defRPr sz="1000" b="1" kern="1200" baseline="0">
          <a:solidFill>
            <a:schemeClr val="tx1"/>
          </a:solidFill>
          <a:latin typeface="+mn-lt"/>
          <a:ea typeface="+mn-ea"/>
          <a:cs typeface="+mn-cs"/>
        </a:defRPr>
      </a:lvl3pPr>
      <a:lvl4pPr marL="662400" indent="-228600" algn="l" defTabSz="914400" rtl="0" eaLnBrk="1" latinLnBrk="1" hangingPunct="1">
        <a:lnSpc>
          <a:spcPct val="90000"/>
        </a:lnSpc>
        <a:spcBef>
          <a:spcPts val="500"/>
        </a:spcBef>
        <a:buFont typeface="Symbol" panose="05050102010706020507" pitchFamily="18" charset="2"/>
        <a:buChar char=""/>
        <a:defRPr sz="1000" b="1" kern="1200" baseline="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implilearn.com/tutorials/python-tutorial/python-ide" TargetMode="Externa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cipy.org/"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scikit-learn.org/stable/index.html"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Python Installation and Tutorial</a:t>
            </a:r>
            <a:endParaRPr lang="ko-KR" altLang="en-US" dirty="0"/>
          </a:p>
        </p:txBody>
      </p:sp>
      <p:sp>
        <p:nvSpPr>
          <p:cNvPr id="3" name="부제목 2"/>
          <p:cNvSpPr>
            <a:spLocks noGrp="1"/>
          </p:cNvSpPr>
          <p:nvPr>
            <p:ph type="subTitle" idx="1"/>
          </p:nvPr>
        </p:nvSpPr>
        <p:spPr/>
        <p:txBody>
          <a:bodyPr>
            <a:normAutofit lnSpcReduction="10000"/>
          </a:bodyPr>
          <a:lstStyle/>
          <a:p>
            <a:r>
              <a:rPr lang="en-US" altLang="ko-KR" dirty="0"/>
              <a:t>2024.02.29.</a:t>
            </a:r>
            <a:endParaRPr lang="ko-KR" altLang="en-US" dirty="0"/>
          </a:p>
        </p:txBody>
      </p:sp>
      <p:sp>
        <p:nvSpPr>
          <p:cNvPr id="6" name="텍스트 개체 틀 5">
            <a:extLst>
              <a:ext uri="{FF2B5EF4-FFF2-40B4-BE49-F238E27FC236}">
                <a16:creationId xmlns:a16="http://schemas.microsoft.com/office/drawing/2014/main" id="{C77E1A15-48C1-533B-0E4E-BC4CBDEA21AE}"/>
              </a:ext>
            </a:extLst>
          </p:cNvPr>
          <p:cNvSpPr>
            <a:spLocks noGrp="1"/>
          </p:cNvSpPr>
          <p:nvPr>
            <p:ph type="body" sz="quarter" idx="13"/>
          </p:nvPr>
        </p:nvSpPr>
        <p:spPr/>
        <p:txBody>
          <a:bodyPr/>
          <a:lstStyle/>
          <a:p>
            <a:endParaRPr lang="ko-KR" altLang="en-US"/>
          </a:p>
        </p:txBody>
      </p:sp>
    </p:spTree>
    <p:extLst>
      <p:ext uri="{BB962C8B-B14F-4D97-AF65-F5344CB8AC3E}">
        <p14:creationId xmlns:p14="http://schemas.microsoft.com/office/powerpoint/2010/main" val="359578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0D34C5A-A564-D811-446D-E43E113E405E}"/>
              </a:ext>
            </a:extLst>
          </p:cNvPr>
          <p:cNvSpPr>
            <a:spLocks noGrp="1"/>
          </p:cNvSpPr>
          <p:nvPr>
            <p:ph type="body" sz="quarter" idx="10"/>
          </p:nvPr>
        </p:nvSpPr>
        <p:spPr/>
        <p:txBody>
          <a:bodyPr/>
          <a:lstStyle/>
          <a:p>
            <a:r>
              <a:rPr kumimoji="1" lang="en-US" altLang="ko-KR" dirty="0"/>
              <a:t>There are many Python IDEs (Integrated Development Environment)</a:t>
            </a:r>
          </a:p>
          <a:p>
            <a:pPr lvl="1"/>
            <a:r>
              <a:rPr kumimoji="1" lang="en-US" altLang="ko-KR" dirty="0"/>
              <a:t>If we want to use better IDE than the shell environment, </a:t>
            </a:r>
          </a:p>
          <a:p>
            <a:pPr lvl="2"/>
            <a:r>
              <a:rPr kumimoji="1" lang="en" altLang="ko-KR" dirty="0">
                <a:hlinkClick r:id="rId2"/>
              </a:rPr>
              <a:t>https://www.simplilearn.com/tutorials/python-tutorial/python-ide</a:t>
            </a:r>
            <a:endParaRPr kumimoji="1" lang="en-US" altLang="ko-KR" dirty="0"/>
          </a:p>
          <a:p>
            <a:pPr lvl="1"/>
            <a:r>
              <a:rPr kumimoji="1" lang="en-US" altLang="ko-KR" dirty="0"/>
              <a:t>There is also default IDE installed with Python, but others are generally recommended.</a:t>
            </a:r>
          </a:p>
        </p:txBody>
      </p:sp>
      <p:sp>
        <p:nvSpPr>
          <p:cNvPr id="3" name="텍스트 개체 틀 2">
            <a:extLst>
              <a:ext uri="{FF2B5EF4-FFF2-40B4-BE49-F238E27FC236}">
                <a16:creationId xmlns:a16="http://schemas.microsoft.com/office/drawing/2014/main" id="{7E488008-2E9D-E6F3-2516-68EECB1D40BE}"/>
              </a:ext>
            </a:extLst>
          </p:cNvPr>
          <p:cNvSpPr>
            <a:spLocks noGrp="1"/>
          </p:cNvSpPr>
          <p:nvPr>
            <p:ph type="body" sz="quarter" idx="11"/>
          </p:nvPr>
        </p:nvSpPr>
        <p:spPr/>
        <p:txBody>
          <a:bodyPr/>
          <a:lstStyle/>
          <a:p>
            <a:r>
              <a:rPr kumimoji="1" lang="en-US" altLang="ko-KR" dirty="0"/>
              <a:t>Python editors</a:t>
            </a:r>
            <a:endParaRPr kumimoji="1" lang="ko-KR" altLang="en-US" dirty="0"/>
          </a:p>
        </p:txBody>
      </p:sp>
      <p:sp>
        <p:nvSpPr>
          <p:cNvPr id="4" name="슬라이드 번호 개체 틀 3">
            <a:extLst>
              <a:ext uri="{FF2B5EF4-FFF2-40B4-BE49-F238E27FC236}">
                <a16:creationId xmlns:a16="http://schemas.microsoft.com/office/drawing/2014/main" id="{3C1B0E41-3269-5BB9-42F7-01FD2BD8937D}"/>
              </a:ext>
            </a:extLst>
          </p:cNvPr>
          <p:cNvSpPr>
            <a:spLocks noGrp="1"/>
          </p:cNvSpPr>
          <p:nvPr>
            <p:ph type="sldNum" sz="quarter" idx="13"/>
          </p:nvPr>
        </p:nvSpPr>
        <p:spPr/>
        <p:txBody>
          <a:bodyPr/>
          <a:lstStyle/>
          <a:p>
            <a:fld id="{504148CA-37DD-426A-8911-AD5D4F5D2BFA}" type="slidenum">
              <a:rPr lang="ko-KR" altLang="en-US" smtClean="0"/>
              <a:pPr/>
              <a:t>10</a:t>
            </a:fld>
            <a:endParaRPr lang="ko-KR" altLang="en-US"/>
          </a:p>
        </p:txBody>
      </p:sp>
      <p:pic>
        <p:nvPicPr>
          <p:cNvPr id="5" name="Picture 2">
            <a:extLst>
              <a:ext uri="{FF2B5EF4-FFF2-40B4-BE49-F238E27FC236}">
                <a16:creationId xmlns:a16="http://schemas.microsoft.com/office/drawing/2014/main" id="{C53E164D-0B5B-FF61-8CD5-E024BEF69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47" y="3237674"/>
            <a:ext cx="3957027" cy="2723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id="{F2F299FC-8845-3AD3-7DD8-87E38455F7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627" y="3224765"/>
            <a:ext cx="3906926" cy="27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976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773AF53-7820-0917-062C-D3609DDF5B75}"/>
              </a:ext>
            </a:extLst>
          </p:cNvPr>
          <p:cNvSpPr>
            <a:spLocks noGrp="1"/>
          </p:cNvSpPr>
          <p:nvPr>
            <p:ph type="body" sz="quarter" idx="10"/>
          </p:nvPr>
        </p:nvSpPr>
        <p:spPr/>
        <p:txBody>
          <a:bodyPr/>
          <a:lstStyle/>
          <a:p>
            <a:r>
              <a:rPr kumimoji="1" lang="en-US" altLang="ko-KR" dirty="0"/>
              <a:t>IDE recommendation (opinion)</a:t>
            </a:r>
          </a:p>
          <a:p>
            <a:pPr lvl="1"/>
            <a:r>
              <a:rPr kumimoji="1" lang="en-US" altLang="ko-KR" b="1" dirty="0"/>
              <a:t>Visual studio code</a:t>
            </a:r>
          </a:p>
          <a:p>
            <a:pPr lvl="2"/>
            <a:r>
              <a:rPr kumimoji="1" lang="en-US" altLang="ko-KR" dirty="0"/>
              <a:t>High recognition globally, supports multiple programming languages including Python. Strong extension functionality allows you to be equipped additional features.</a:t>
            </a:r>
          </a:p>
          <a:p>
            <a:pPr lvl="2"/>
            <a:r>
              <a:rPr kumimoji="1" lang="en-US" altLang="ko-KR" dirty="0"/>
              <a:t>Not a dedicated Python editor, which might be inconvenient for beginners unfamiliar with Python and computers.</a:t>
            </a:r>
          </a:p>
          <a:p>
            <a:pPr lvl="1"/>
            <a:r>
              <a:rPr kumimoji="1" lang="en-US" altLang="ko-KR" b="1" dirty="0" err="1"/>
              <a:t>Pycharm</a:t>
            </a:r>
            <a:endParaRPr kumimoji="1" lang="en-US" altLang="ko-KR" b="1" dirty="0"/>
          </a:p>
          <a:p>
            <a:pPr lvl="2"/>
            <a:r>
              <a:rPr kumimoji="1" lang="en-US" altLang="ko-KR" dirty="0"/>
              <a:t>Optimized for Python, beloved by professional Python developers. Offers smart features and a variety of conveniences like auto-completion and syntax checking.</a:t>
            </a:r>
          </a:p>
          <a:p>
            <a:pPr lvl="2"/>
            <a:r>
              <a:rPr kumimoji="1" lang="en-US" altLang="ko-KR" dirty="0"/>
              <a:t>To utilize all features, the paid version is necessary (education license is free for students). Recommended for those who have developed an interest and proficiency in writing Python code.</a:t>
            </a:r>
          </a:p>
          <a:p>
            <a:pPr lvl="1"/>
            <a:r>
              <a:rPr kumimoji="1" lang="en-US" altLang="ko-KR" b="1" dirty="0" err="1"/>
              <a:t>Jupyter</a:t>
            </a:r>
            <a:r>
              <a:rPr kumimoji="1" lang="en-US" altLang="ko-KR" b="1" dirty="0"/>
              <a:t> notebook (interactive)</a:t>
            </a:r>
          </a:p>
          <a:p>
            <a:pPr lvl="2"/>
            <a:r>
              <a:rPr kumimoji="1" lang="en-US" altLang="ko-KR" dirty="0"/>
              <a:t>Highly recommended for beginners unsure about which editors suits them. Allows code execution in block units. Similar user interface to Google </a:t>
            </a:r>
            <a:r>
              <a:rPr kumimoji="1" lang="en-US" altLang="ko-KR" dirty="0" err="1"/>
              <a:t>Colab</a:t>
            </a:r>
            <a:r>
              <a:rPr kumimoji="1" lang="en-US" altLang="ko-KR" dirty="0"/>
              <a:t>, which does not require installation to use Python, making it highly accessible.</a:t>
            </a:r>
          </a:p>
          <a:p>
            <a:pPr lvl="2"/>
            <a:r>
              <a:rPr kumimoji="1" lang="en-US" altLang="ko-KR" dirty="0"/>
              <a:t>Not recommended for intermediate or expert of Python. (They can already choose and use proper editors, including </a:t>
            </a:r>
            <a:r>
              <a:rPr kumimoji="1" lang="en-US" altLang="ko-KR" dirty="0" err="1"/>
              <a:t>Jupyter</a:t>
            </a:r>
            <a:r>
              <a:rPr kumimoji="1" lang="en-US" altLang="ko-KR" dirty="0"/>
              <a:t> notebook, whenever they do some work.)</a:t>
            </a:r>
          </a:p>
        </p:txBody>
      </p:sp>
      <p:sp>
        <p:nvSpPr>
          <p:cNvPr id="3" name="텍스트 개체 틀 2">
            <a:extLst>
              <a:ext uri="{FF2B5EF4-FFF2-40B4-BE49-F238E27FC236}">
                <a16:creationId xmlns:a16="http://schemas.microsoft.com/office/drawing/2014/main" id="{6C0EBEF3-EE16-3DE3-4EEC-058C10B5CDC4}"/>
              </a:ext>
            </a:extLst>
          </p:cNvPr>
          <p:cNvSpPr>
            <a:spLocks noGrp="1"/>
          </p:cNvSpPr>
          <p:nvPr>
            <p:ph type="body" sz="quarter" idx="11"/>
          </p:nvPr>
        </p:nvSpPr>
        <p:spPr/>
        <p:txBody>
          <a:bodyPr/>
          <a:lstStyle/>
          <a:p>
            <a:r>
              <a:rPr kumimoji="1" lang="en-US" altLang="ko-KR" dirty="0"/>
              <a:t>Python editors</a:t>
            </a:r>
            <a:endParaRPr kumimoji="1" lang="ko-KR" altLang="en-US" dirty="0"/>
          </a:p>
        </p:txBody>
      </p:sp>
      <p:sp>
        <p:nvSpPr>
          <p:cNvPr id="4" name="슬라이드 번호 개체 틀 3">
            <a:extLst>
              <a:ext uri="{FF2B5EF4-FFF2-40B4-BE49-F238E27FC236}">
                <a16:creationId xmlns:a16="http://schemas.microsoft.com/office/drawing/2014/main" id="{B9D8B114-1BB8-ABE0-4231-6F7D12ABEC95}"/>
              </a:ext>
            </a:extLst>
          </p:cNvPr>
          <p:cNvSpPr>
            <a:spLocks noGrp="1"/>
          </p:cNvSpPr>
          <p:nvPr>
            <p:ph type="sldNum" sz="quarter" idx="13"/>
          </p:nvPr>
        </p:nvSpPr>
        <p:spPr/>
        <p:txBody>
          <a:bodyPr/>
          <a:lstStyle/>
          <a:p>
            <a:fld id="{504148CA-37DD-426A-8911-AD5D4F5D2BFA}" type="slidenum">
              <a:rPr lang="ko-KR" altLang="en-US" smtClean="0"/>
              <a:pPr/>
              <a:t>11</a:t>
            </a:fld>
            <a:endParaRPr lang="ko-KR" altLang="en-US"/>
          </a:p>
        </p:txBody>
      </p:sp>
    </p:spTree>
    <p:extLst>
      <p:ext uri="{BB962C8B-B14F-4D97-AF65-F5344CB8AC3E}">
        <p14:creationId xmlns:p14="http://schemas.microsoft.com/office/powerpoint/2010/main" val="270058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B52D59A-4117-06AF-A88F-438283D06DB1}"/>
              </a:ext>
            </a:extLst>
          </p:cNvPr>
          <p:cNvSpPr>
            <a:spLocks noGrp="1"/>
          </p:cNvSpPr>
          <p:nvPr>
            <p:ph type="body" sz="quarter" idx="10"/>
          </p:nvPr>
        </p:nvSpPr>
        <p:spPr/>
        <p:txBody>
          <a:bodyPr/>
          <a:lstStyle/>
          <a:p>
            <a:r>
              <a:rPr kumimoji="1" lang="en-US" altLang="ko-KR" dirty="0"/>
              <a:t>The easiest way to install the packages of </a:t>
            </a:r>
            <a:r>
              <a:rPr kumimoji="1" lang="en-US" altLang="ko-KR" dirty="0" err="1"/>
              <a:t>Scipy</a:t>
            </a:r>
            <a:r>
              <a:rPr kumimoji="1" lang="en-US" altLang="ko-KR" dirty="0"/>
              <a:t> stack is to download one of these Python distributions, which includes all the key packages.</a:t>
            </a:r>
          </a:p>
          <a:p>
            <a:pPr lvl="1"/>
            <a:r>
              <a:rPr kumimoji="1" lang="en-US" altLang="ko-KR" dirty="0"/>
              <a:t>Anaconda: A free distribution for the </a:t>
            </a:r>
            <a:r>
              <a:rPr kumimoji="1" lang="en-US" altLang="ko-KR" dirty="0" err="1"/>
              <a:t>Scipy</a:t>
            </a:r>
            <a:r>
              <a:rPr kumimoji="1" lang="en-US" altLang="ko-KR" dirty="0"/>
              <a:t> stack. Support Linux, Windows, and Mac.</a:t>
            </a:r>
          </a:p>
          <a:p>
            <a:pPr lvl="1"/>
            <a:r>
              <a:rPr kumimoji="1" lang="en-US" altLang="ko-KR" dirty="0"/>
              <a:t>Enthought Canopy: The free and commercial versions include the core </a:t>
            </a:r>
            <a:r>
              <a:rPr kumimoji="1" lang="en-US" altLang="ko-KR" dirty="0" err="1"/>
              <a:t>Scipy</a:t>
            </a:r>
            <a:r>
              <a:rPr kumimoji="1" lang="en-US" altLang="ko-KR" dirty="0"/>
              <a:t> stack packages. Support Linux, Windows, and Mac.</a:t>
            </a:r>
          </a:p>
          <a:p>
            <a:pPr lvl="1"/>
            <a:r>
              <a:rPr kumimoji="1" lang="en-US" altLang="ko-KR" dirty="0"/>
              <a:t>Python(</a:t>
            </a:r>
            <a:r>
              <a:rPr kumimoji="1" lang="en-US" altLang="ko-KR" dirty="0" err="1"/>
              <a:t>x,y</a:t>
            </a:r>
            <a:r>
              <a:rPr kumimoji="1" lang="en-US" altLang="ko-KR" dirty="0"/>
              <a:t>): A free distribution including the </a:t>
            </a:r>
            <a:r>
              <a:rPr kumimoji="1" lang="en-US" altLang="ko-KR" dirty="0" err="1"/>
              <a:t>Scipy</a:t>
            </a:r>
            <a:r>
              <a:rPr kumimoji="1" lang="en-US" altLang="ko-KR" dirty="0"/>
              <a:t> stack, based around the Spyder IDE. Windows only.</a:t>
            </a:r>
          </a:p>
          <a:p>
            <a:pPr lvl="1"/>
            <a:r>
              <a:rPr kumimoji="1" lang="en-US" altLang="ko-KR" dirty="0" err="1"/>
              <a:t>WinPython</a:t>
            </a:r>
            <a:r>
              <a:rPr kumimoji="1" lang="en-US" altLang="ko-KR" dirty="0"/>
              <a:t>: A free distribution including the </a:t>
            </a:r>
            <a:r>
              <a:rPr kumimoji="1" lang="en-US" altLang="ko-KR" dirty="0" err="1"/>
              <a:t>Scipy</a:t>
            </a:r>
            <a:r>
              <a:rPr kumimoji="1" lang="en-US" altLang="ko-KR" dirty="0"/>
              <a:t> stack. Windows only.</a:t>
            </a:r>
          </a:p>
          <a:p>
            <a:pPr lvl="1"/>
            <a:r>
              <a:rPr kumimoji="1" lang="en-US" altLang="ko-KR" dirty="0" err="1"/>
              <a:t>Pyzo</a:t>
            </a:r>
            <a:r>
              <a:rPr kumimoji="1" lang="en-US" altLang="ko-KR" dirty="0"/>
              <a:t>: A free distribution based on Anaconda and the IEP interactive development environment. Support Linux, Windows, and Mac.</a:t>
            </a:r>
          </a:p>
        </p:txBody>
      </p:sp>
      <p:sp>
        <p:nvSpPr>
          <p:cNvPr id="3" name="텍스트 개체 틀 2">
            <a:extLst>
              <a:ext uri="{FF2B5EF4-FFF2-40B4-BE49-F238E27FC236}">
                <a16:creationId xmlns:a16="http://schemas.microsoft.com/office/drawing/2014/main" id="{4A192F74-F0E0-7051-D1AA-C5D5712B7993}"/>
              </a:ext>
            </a:extLst>
          </p:cNvPr>
          <p:cNvSpPr>
            <a:spLocks noGrp="1"/>
          </p:cNvSpPr>
          <p:nvPr>
            <p:ph type="body" sz="quarter" idx="11"/>
          </p:nvPr>
        </p:nvSpPr>
        <p:spPr/>
        <p:txBody>
          <a:bodyPr/>
          <a:lstStyle/>
          <a:p>
            <a:r>
              <a:rPr kumimoji="1" lang="en-US" altLang="ko-KR" dirty="0"/>
              <a:t>Easy installation</a:t>
            </a:r>
          </a:p>
        </p:txBody>
      </p:sp>
      <p:sp>
        <p:nvSpPr>
          <p:cNvPr id="4" name="슬라이드 번호 개체 틀 3">
            <a:extLst>
              <a:ext uri="{FF2B5EF4-FFF2-40B4-BE49-F238E27FC236}">
                <a16:creationId xmlns:a16="http://schemas.microsoft.com/office/drawing/2014/main" id="{F7DB71DE-473A-C794-CDCA-F5D697B17A5D}"/>
              </a:ext>
            </a:extLst>
          </p:cNvPr>
          <p:cNvSpPr>
            <a:spLocks noGrp="1"/>
          </p:cNvSpPr>
          <p:nvPr>
            <p:ph type="sldNum" sz="quarter" idx="13"/>
          </p:nvPr>
        </p:nvSpPr>
        <p:spPr/>
        <p:txBody>
          <a:bodyPr/>
          <a:lstStyle/>
          <a:p>
            <a:fld id="{504148CA-37DD-426A-8911-AD5D4F5D2BFA}" type="slidenum">
              <a:rPr lang="ko-KR" altLang="en-US" smtClean="0"/>
              <a:pPr/>
              <a:t>12</a:t>
            </a:fld>
            <a:endParaRPr lang="ko-KR" altLang="en-US"/>
          </a:p>
        </p:txBody>
      </p:sp>
    </p:spTree>
    <p:extLst>
      <p:ext uri="{BB962C8B-B14F-4D97-AF65-F5344CB8AC3E}">
        <p14:creationId xmlns:p14="http://schemas.microsoft.com/office/powerpoint/2010/main" val="225974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BAFD4A8-8EE8-1F42-B05C-08DDA1BE6A4B}"/>
              </a:ext>
            </a:extLst>
          </p:cNvPr>
          <p:cNvSpPr>
            <a:spLocks noGrp="1"/>
          </p:cNvSpPr>
          <p:nvPr>
            <p:ph type="body" sz="quarter" idx="10"/>
          </p:nvPr>
        </p:nvSpPr>
        <p:spPr/>
        <p:txBody>
          <a:bodyPr/>
          <a:lstStyle/>
          <a:p>
            <a:r>
              <a:rPr kumimoji="1" lang="en-US" altLang="ko-KR" dirty="0"/>
              <a:t>In my opinion, I recommend installing Anaconda especially if you are a beginner in using Python. </a:t>
            </a:r>
          </a:p>
          <a:p>
            <a:pPr lvl="1"/>
            <a:r>
              <a:rPr kumimoji="1" lang="en-US" altLang="ko-KR" dirty="0"/>
              <a:t>What is </a:t>
            </a:r>
            <a:r>
              <a:rPr kumimoji="1" lang="en-US" altLang="ko-KR" dirty="0" err="1"/>
              <a:t>Conda</a:t>
            </a:r>
            <a:r>
              <a:rPr kumimoji="1" lang="en-US" altLang="ko-KR" dirty="0"/>
              <a:t>?</a:t>
            </a:r>
          </a:p>
          <a:p>
            <a:pPr lvl="2"/>
            <a:r>
              <a:rPr kumimoji="1" lang="en-US" altLang="ko-KR" dirty="0"/>
              <a:t>A tool for managing packages, dependencies, and environments for languages (including Python).</a:t>
            </a:r>
          </a:p>
          <a:p>
            <a:pPr lvl="2"/>
            <a:endParaRPr kumimoji="1" lang="en-US" altLang="ko-KR" dirty="0"/>
          </a:p>
          <a:p>
            <a:pPr lvl="1"/>
            <a:r>
              <a:rPr kumimoji="1" lang="en-US" altLang="ko-KR" dirty="0"/>
              <a:t>What does it mean to manage environments?</a:t>
            </a:r>
          </a:p>
          <a:p>
            <a:pPr lvl="2"/>
            <a:r>
              <a:rPr kumimoji="1" lang="en-US" altLang="ko-KR" dirty="0"/>
              <a:t>There are a lot of different versions of Python and other libraries.</a:t>
            </a:r>
          </a:p>
          <a:p>
            <a:pPr lvl="2"/>
            <a:r>
              <a:rPr kumimoji="1" lang="en-US" altLang="ko-KR" dirty="0"/>
              <a:t>When you are involved in multiple projects with different dependencies simultaneously, some functions in one project may not work properly in another project or may even raise errors, although most functions remain stable and unchanged.</a:t>
            </a:r>
          </a:p>
        </p:txBody>
      </p:sp>
      <p:sp>
        <p:nvSpPr>
          <p:cNvPr id="3" name="텍스트 개체 틀 2">
            <a:extLst>
              <a:ext uri="{FF2B5EF4-FFF2-40B4-BE49-F238E27FC236}">
                <a16:creationId xmlns:a16="http://schemas.microsoft.com/office/drawing/2014/main" id="{F8A5FDFD-B68F-CB3F-6E7D-DFC3C770EAD0}"/>
              </a:ext>
            </a:extLst>
          </p:cNvPr>
          <p:cNvSpPr>
            <a:spLocks noGrp="1"/>
          </p:cNvSpPr>
          <p:nvPr>
            <p:ph type="body" sz="quarter" idx="11"/>
          </p:nvPr>
        </p:nvSpPr>
        <p:spPr/>
        <p:txBody>
          <a:bodyPr/>
          <a:lstStyle/>
          <a:p>
            <a:r>
              <a:rPr kumimoji="1" lang="en-US" altLang="ko-KR" dirty="0"/>
              <a:t>Easy installation</a:t>
            </a:r>
            <a:endParaRPr kumimoji="1" lang="ko-KR" altLang="en-US" dirty="0"/>
          </a:p>
        </p:txBody>
      </p:sp>
      <p:sp>
        <p:nvSpPr>
          <p:cNvPr id="4" name="슬라이드 번호 개체 틀 3">
            <a:extLst>
              <a:ext uri="{FF2B5EF4-FFF2-40B4-BE49-F238E27FC236}">
                <a16:creationId xmlns:a16="http://schemas.microsoft.com/office/drawing/2014/main" id="{5ADFC50C-7152-2854-A700-188BEB42A69D}"/>
              </a:ext>
            </a:extLst>
          </p:cNvPr>
          <p:cNvSpPr>
            <a:spLocks noGrp="1"/>
          </p:cNvSpPr>
          <p:nvPr>
            <p:ph type="sldNum" sz="quarter" idx="13"/>
          </p:nvPr>
        </p:nvSpPr>
        <p:spPr/>
        <p:txBody>
          <a:bodyPr/>
          <a:lstStyle/>
          <a:p>
            <a:fld id="{504148CA-37DD-426A-8911-AD5D4F5D2BFA}" type="slidenum">
              <a:rPr lang="ko-KR" altLang="en-US" smtClean="0"/>
              <a:pPr/>
              <a:t>13</a:t>
            </a:fld>
            <a:endParaRPr lang="ko-KR" altLang="en-US"/>
          </a:p>
        </p:txBody>
      </p:sp>
      <p:pic>
        <p:nvPicPr>
          <p:cNvPr id="5" name="그림 4">
            <a:extLst>
              <a:ext uri="{FF2B5EF4-FFF2-40B4-BE49-F238E27FC236}">
                <a16:creationId xmlns:a16="http://schemas.microsoft.com/office/drawing/2014/main" id="{ECB5AFC6-3D3B-6023-3BF3-67857BC7A37E}"/>
              </a:ext>
            </a:extLst>
          </p:cNvPr>
          <p:cNvPicPr>
            <a:picLocks noChangeAspect="1"/>
          </p:cNvPicPr>
          <p:nvPr/>
        </p:nvPicPr>
        <p:blipFill>
          <a:blip r:embed="rId2"/>
          <a:stretch>
            <a:fillRect/>
          </a:stretch>
        </p:blipFill>
        <p:spPr>
          <a:xfrm>
            <a:off x="685800" y="4047731"/>
            <a:ext cx="7772400" cy="2548328"/>
          </a:xfrm>
          <a:prstGeom prst="rect">
            <a:avLst/>
          </a:prstGeom>
        </p:spPr>
      </p:pic>
      <p:sp>
        <p:nvSpPr>
          <p:cNvPr id="6" name="직사각형 5">
            <a:extLst>
              <a:ext uri="{FF2B5EF4-FFF2-40B4-BE49-F238E27FC236}">
                <a16:creationId xmlns:a16="http://schemas.microsoft.com/office/drawing/2014/main" id="{0541AAB4-D063-EBB1-C15C-5740BEE6CF7F}"/>
              </a:ext>
            </a:extLst>
          </p:cNvPr>
          <p:cNvSpPr/>
          <p:nvPr/>
        </p:nvSpPr>
        <p:spPr>
          <a:xfrm>
            <a:off x="827584" y="5177879"/>
            <a:ext cx="1656184" cy="12021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Tree>
    <p:extLst>
      <p:ext uri="{BB962C8B-B14F-4D97-AF65-F5344CB8AC3E}">
        <p14:creationId xmlns:p14="http://schemas.microsoft.com/office/powerpoint/2010/main" val="159073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A614DCA-BFC5-43D8-FDED-EB61572A8332}"/>
              </a:ext>
            </a:extLst>
          </p:cNvPr>
          <p:cNvSpPr>
            <a:spLocks noGrp="1"/>
          </p:cNvSpPr>
          <p:nvPr>
            <p:ph type="body" sz="quarter" idx="10"/>
          </p:nvPr>
        </p:nvSpPr>
        <p:spPr/>
        <p:txBody>
          <a:bodyPr/>
          <a:lstStyle/>
          <a:p>
            <a:r>
              <a:rPr kumimoji="1" lang="en-US" altLang="ko-KR" dirty="0"/>
              <a:t>Anaconda vs. </a:t>
            </a:r>
            <a:r>
              <a:rPr kumimoji="1" lang="en-US" altLang="ko-KR" dirty="0" err="1"/>
              <a:t>Miniconda</a:t>
            </a:r>
            <a:endParaRPr kumimoji="1" lang="en-US" altLang="ko-KR" dirty="0"/>
          </a:p>
          <a:p>
            <a:pPr lvl="1"/>
            <a:r>
              <a:rPr kumimoji="1" lang="en-US" altLang="ko-KR" dirty="0"/>
              <a:t>Anaconda</a:t>
            </a:r>
          </a:p>
          <a:p>
            <a:pPr lvl="2"/>
            <a:r>
              <a:rPr kumimoji="1" lang="en-US" altLang="ko-KR" dirty="0"/>
              <a:t>Includes over 1500 data analysis packages.</a:t>
            </a:r>
          </a:p>
          <a:p>
            <a:pPr lvl="2"/>
            <a:r>
              <a:rPr kumimoji="1" lang="en-US" altLang="ko-KR" dirty="0"/>
              <a:t>Can be used for commercial purposes within companies.</a:t>
            </a:r>
          </a:p>
          <a:p>
            <a:pPr lvl="2"/>
            <a:r>
              <a:rPr kumimoji="1" lang="en-US" altLang="ko-KR" dirty="0"/>
              <a:t>The most comprehensive distribution of Python.</a:t>
            </a:r>
          </a:p>
          <a:p>
            <a:pPr lvl="2"/>
            <a:r>
              <a:rPr kumimoji="1" lang="en-US" altLang="ko-KR" dirty="0"/>
              <a:t>Representative tools: pandas, </a:t>
            </a:r>
            <a:r>
              <a:rPr kumimoji="1" lang="en-US" altLang="ko-KR" dirty="0" err="1"/>
              <a:t>numpy</a:t>
            </a:r>
            <a:r>
              <a:rPr kumimoji="1" lang="en-US" altLang="ko-KR" dirty="0"/>
              <a:t>, </a:t>
            </a:r>
            <a:r>
              <a:rPr kumimoji="1" lang="en-US" altLang="ko-KR" dirty="0" err="1"/>
              <a:t>scipy</a:t>
            </a:r>
            <a:r>
              <a:rPr kumimoji="1" lang="en-US" altLang="ko-KR" dirty="0"/>
              <a:t>, scikit-learn, matplotlib, and </a:t>
            </a:r>
            <a:r>
              <a:rPr kumimoji="1" lang="en-US" altLang="ko-KR" dirty="0" err="1"/>
              <a:t>Jupyter</a:t>
            </a:r>
            <a:r>
              <a:rPr kumimoji="1" lang="en-US" altLang="ko-KR" dirty="0"/>
              <a:t> notebook.</a:t>
            </a:r>
          </a:p>
          <a:p>
            <a:pPr lvl="1"/>
            <a:endParaRPr kumimoji="1" lang="en-US" altLang="ko-KR" dirty="0"/>
          </a:p>
          <a:p>
            <a:pPr lvl="1"/>
            <a:r>
              <a:rPr kumimoji="1" lang="en-US" altLang="ko-KR" dirty="0" err="1"/>
              <a:t>Miniconda</a:t>
            </a:r>
            <a:endParaRPr kumimoji="1" lang="en-US" altLang="ko-KR" dirty="0"/>
          </a:p>
          <a:p>
            <a:pPr lvl="2"/>
            <a:r>
              <a:rPr kumimoji="1" lang="en-US" altLang="ko-KR" dirty="0"/>
              <a:t>Includes only </a:t>
            </a:r>
            <a:r>
              <a:rPr kumimoji="1" lang="en-US" altLang="ko-KR" dirty="0" err="1"/>
              <a:t>conda</a:t>
            </a:r>
            <a:r>
              <a:rPr kumimoji="1" lang="en-US" altLang="ko-KR" dirty="0"/>
              <a:t>, Python, pip, </a:t>
            </a:r>
            <a:r>
              <a:rPr kumimoji="1" lang="en-US" altLang="ko-KR" dirty="0" err="1"/>
              <a:t>zlib</a:t>
            </a:r>
            <a:r>
              <a:rPr kumimoji="1" lang="en-US" altLang="ko-KR" dirty="0"/>
              <a:t>, and a few other useful or dependent packages.</a:t>
            </a:r>
          </a:p>
          <a:p>
            <a:pPr lvl="2"/>
            <a:r>
              <a:rPr kumimoji="1" lang="en-US" altLang="ko-KR" dirty="0"/>
              <a:t>Contains minimal requirements and allows installation of desired packages as needed.</a:t>
            </a:r>
          </a:p>
          <a:p>
            <a:pPr lvl="1"/>
            <a:endParaRPr kumimoji="1" lang="en-US" altLang="ko-KR" dirty="0"/>
          </a:p>
          <a:p>
            <a:pPr lvl="1"/>
            <a:r>
              <a:rPr kumimoji="1" lang="en-US" altLang="ko-KR" dirty="0"/>
              <a:t>To summarize, Anaconda is good for beginners and convenient as it automatically installs many scientific packages at once, but installing it requires time and disk space. On the other hand, </a:t>
            </a:r>
            <a:r>
              <a:rPr kumimoji="1" lang="en-US" altLang="ko-KR" dirty="0" err="1"/>
              <a:t>Miniconda</a:t>
            </a:r>
            <a:r>
              <a:rPr kumimoji="1" lang="en-US" altLang="ko-KR" dirty="0"/>
              <a:t> does not require the installation of all additional packages, allowing for quick installations and access to Python.</a:t>
            </a:r>
          </a:p>
          <a:p>
            <a:pPr lvl="1"/>
            <a:endParaRPr kumimoji="1" lang="ko-KR" altLang="en-US" dirty="0"/>
          </a:p>
        </p:txBody>
      </p:sp>
      <p:sp>
        <p:nvSpPr>
          <p:cNvPr id="3" name="텍스트 개체 틀 2">
            <a:extLst>
              <a:ext uri="{FF2B5EF4-FFF2-40B4-BE49-F238E27FC236}">
                <a16:creationId xmlns:a16="http://schemas.microsoft.com/office/drawing/2014/main" id="{01466792-F013-3682-B0B5-87FE27781280}"/>
              </a:ext>
            </a:extLst>
          </p:cNvPr>
          <p:cNvSpPr>
            <a:spLocks noGrp="1"/>
          </p:cNvSpPr>
          <p:nvPr>
            <p:ph type="body" sz="quarter" idx="11"/>
          </p:nvPr>
        </p:nvSpPr>
        <p:spPr/>
        <p:txBody>
          <a:bodyPr/>
          <a:lstStyle/>
          <a:p>
            <a:r>
              <a:rPr kumimoji="1" lang="en-US" altLang="ko-KR" dirty="0"/>
              <a:t>Easy installation</a:t>
            </a:r>
            <a:endParaRPr kumimoji="1" lang="ko-KR" altLang="en-US" dirty="0"/>
          </a:p>
        </p:txBody>
      </p:sp>
      <p:sp>
        <p:nvSpPr>
          <p:cNvPr id="4" name="슬라이드 번호 개체 틀 3">
            <a:extLst>
              <a:ext uri="{FF2B5EF4-FFF2-40B4-BE49-F238E27FC236}">
                <a16:creationId xmlns:a16="http://schemas.microsoft.com/office/drawing/2014/main" id="{40CD8E84-F5DD-42F2-C891-0F207AEDE5FC}"/>
              </a:ext>
            </a:extLst>
          </p:cNvPr>
          <p:cNvSpPr>
            <a:spLocks noGrp="1"/>
          </p:cNvSpPr>
          <p:nvPr>
            <p:ph type="sldNum" sz="quarter" idx="13"/>
          </p:nvPr>
        </p:nvSpPr>
        <p:spPr/>
        <p:txBody>
          <a:bodyPr/>
          <a:lstStyle/>
          <a:p>
            <a:fld id="{504148CA-37DD-426A-8911-AD5D4F5D2BFA}" type="slidenum">
              <a:rPr lang="ko-KR" altLang="en-US" smtClean="0"/>
              <a:pPr/>
              <a:t>14</a:t>
            </a:fld>
            <a:endParaRPr lang="ko-KR" altLang="en-US"/>
          </a:p>
        </p:txBody>
      </p:sp>
    </p:spTree>
    <p:extLst>
      <p:ext uri="{BB962C8B-B14F-4D97-AF65-F5344CB8AC3E}">
        <p14:creationId xmlns:p14="http://schemas.microsoft.com/office/powerpoint/2010/main" val="1387210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6F2B0ED-EA68-EDE7-D8A4-72700BD75EA0}"/>
              </a:ext>
            </a:extLst>
          </p:cNvPr>
          <p:cNvSpPr>
            <a:spLocks noGrp="1"/>
          </p:cNvSpPr>
          <p:nvPr>
            <p:ph type="body" sz="quarter" idx="10"/>
          </p:nvPr>
        </p:nvSpPr>
        <p:spPr/>
        <p:txBody>
          <a:bodyPr/>
          <a:lstStyle/>
          <a:p>
            <a:r>
              <a:rPr kumimoji="1" lang="en-US" altLang="ko-KR" dirty="0"/>
              <a:t>Two common errors in installing Anaconda</a:t>
            </a:r>
          </a:p>
          <a:p>
            <a:pPr lvl="1"/>
            <a:r>
              <a:rPr kumimoji="1" lang="en-US" altLang="ko-KR" dirty="0"/>
              <a:t>System “username” is in Korean.</a:t>
            </a:r>
          </a:p>
          <a:p>
            <a:pPr lvl="2"/>
            <a:r>
              <a:rPr kumimoji="1" lang="en-US" altLang="ko-KR" dirty="0"/>
              <a:t>Basically, we set the installation path of Anaconda to “C:\Users\&lt;Username&gt;\Anaconda3” as default.</a:t>
            </a:r>
          </a:p>
          <a:p>
            <a:pPr lvl="2"/>
            <a:r>
              <a:rPr kumimoji="1" lang="en-US" altLang="ko-KR" dirty="0"/>
              <a:t>When &lt;Username&gt; is in Korean, the error sometimes occurs. Make the whole installation path English.</a:t>
            </a:r>
          </a:p>
          <a:p>
            <a:pPr lvl="1"/>
            <a:endParaRPr kumimoji="1" lang="en-US" altLang="ko-KR" dirty="0"/>
          </a:p>
          <a:p>
            <a:pPr lvl="1"/>
            <a:r>
              <a:rPr kumimoji="1" lang="en-US" altLang="ko-KR" dirty="0"/>
              <a:t>Python is already installed.</a:t>
            </a:r>
          </a:p>
          <a:p>
            <a:pPr lvl="2"/>
            <a:r>
              <a:rPr kumimoji="1" lang="en-US" altLang="ko-KR" dirty="0"/>
              <a:t>If the version of already installed Python is included in Anaconda that we want to install, errors can occur when we install it or even after the installation ends.</a:t>
            </a:r>
          </a:p>
          <a:p>
            <a:pPr lvl="2"/>
            <a:r>
              <a:rPr kumimoji="1" lang="en-US" altLang="ko-KR" dirty="0"/>
              <a:t>Remove already installed Pythons and their folders and then install Anaconda again.</a:t>
            </a:r>
          </a:p>
        </p:txBody>
      </p:sp>
      <p:sp>
        <p:nvSpPr>
          <p:cNvPr id="3" name="텍스트 개체 틀 2">
            <a:extLst>
              <a:ext uri="{FF2B5EF4-FFF2-40B4-BE49-F238E27FC236}">
                <a16:creationId xmlns:a16="http://schemas.microsoft.com/office/drawing/2014/main" id="{394BD3AC-992B-3D52-358E-CD4E83238A50}"/>
              </a:ext>
            </a:extLst>
          </p:cNvPr>
          <p:cNvSpPr>
            <a:spLocks noGrp="1"/>
          </p:cNvSpPr>
          <p:nvPr>
            <p:ph type="body" sz="quarter" idx="11"/>
          </p:nvPr>
        </p:nvSpPr>
        <p:spPr/>
        <p:txBody>
          <a:bodyPr/>
          <a:lstStyle/>
          <a:p>
            <a:r>
              <a:rPr kumimoji="1" lang="en-US" altLang="ko-KR" dirty="0"/>
              <a:t>Easy installation</a:t>
            </a:r>
            <a:endParaRPr kumimoji="1" lang="ko-KR" altLang="en-US" dirty="0"/>
          </a:p>
        </p:txBody>
      </p:sp>
      <p:sp>
        <p:nvSpPr>
          <p:cNvPr id="4" name="슬라이드 번호 개체 틀 3">
            <a:extLst>
              <a:ext uri="{FF2B5EF4-FFF2-40B4-BE49-F238E27FC236}">
                <a16:creationId xmlns:a16="http://schemas.microsoft.com/office/drawing/2014/main" id="{2466E339-1B1A-FEB6-D196-D6E17D67CDDF}"/>
              </a:ext>
            </a:extLst>
          </p:cNvPr>
          <p:cNvSpPr>
            <a:spLocks noGrp="1"/>
          </p:cNvSpPr>
          <p:nvPr>
            <p:ph type="sldNum" sz="quarter" idx="13"/>
          </p:nvPr>
        </p:nvSpPr>
        <p:spPr/>
        <p:txBody>
          <a:bodyPr/>
          <a:lstStyle/>
          <a:p>
            <a:fld id="{504148CA-37DD-426A-8911-AD5D4F5D2BFA}" type="slidenum">
              <a:rPr lang="ko-KR" altLang="en-US" smtClean="0"/>
              <a:pPr/>
              <a:t>15</a:t>
            </a:fld>
            <a:endParaRPr lang="ko-KR" altLang="en-US"/>
          </a:p>
        </p:txBody>
      </p:sp>
    </p:spTree>
    <p:extLst>
      <p:ext uri="{BB962C8B-B14F-4D97-AF65-F5344CB8AC3E}">
        <p14:creationId xmlns:p14="http://schemas.microsoft.com/office/powerpoint/2010/main" val="1903217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BB02F23-A36C-3981-4A6A-876293C3CF79}"/>
              </a:ext>
            </a:extLst>
          </p:cNvPr>
          <p:cNvSpPr>
            <a:spLocks noGrp="1"/>
          </p:cNvSpPr>
          <p:nvPr>
            <p:ph type="body" sz="quarter" idx="10"/>
          </p:nvPr>
        </p:nvSpPr>
        <p:spPr/>
        <p:txBody>
          <a:bodyPr/>
          <a:lstStyle/>
          <a:p>
            <a:r>
              <a:rPr kumimoji="1" lang="en-US" altLang="ko-KR" dirty="0" err="1"/>
              <a:t>Conda</a:t>
            </a:r>
            <a:r>
              <a:rPr kumimoji="1" lang="en-US" altLang="ko-KR" dirty="0"/>
              <a:t> implementation</a:t>
            </a:r>
          </a:p>
          <a:p>
            <a:pPr lvl="1"/>
            <a:r>
              <a:rPr kumimoji="1" lang="en-US" altLang="ko-KR" dirty="0" err="1"/>
              <a:t>conda</a:t>
            </a:r>
            <a:r>
              <a:rPr kumimoji="1" lang="en-US" altLang="ko-KR" dirty="0"/>
              <a:t> create –n “</a:t>
            </a:r>
            <a:r>
              <a:rPr kumimoji="1" lang="en-US" altLang="ko-KR" dirty="0" err="1"/>
              <a:t>env_name</a:t>
            </a:r>
            <a:r>
              <a:rPr kumimoji="1" lang="en-US" altLang="ko-KR" dirty="0"/>
              <a:t>” python=“version”</a:t>
            </a:r>
          </a:p>
          <a:p>
            <a:pPr lvl="1"/>
            <a:endParaRPr kumimoji="1" lang="en-US" altLang="ko-KR" dirty="0"/>
          </a:p>
          <a:p>
            <a:pPr lvl="1"/>
            <a:endParaRPr kumimoji="1" lang="en-US" altLang="ko-KR" dirty="0"/>
          </a:p>
          <a:p>
            <a:pPr lvl="1"/>
            <a:endParaRPr kumimoji="1" lang="en-US" altLang="ko-KR" dirty="0"/>
          </a:p>
          <a:p>
            <a:pPr lvl="1"/>
            <a:endParaRPr kumimoji="1" lang="en-US" altLang="ko-KR" dirty="0"/>
          </a:p>
          <a:p>
            <a:pPr lvl="1"/>
            <a:endParaRPr kumimoji="1" lang="en-US" altLang="ko-KR" dirty="0"/>
          </a:p>
          <a:p>
            <a:pPr lvl="1"/>
            <a:endParaRPr kumimoji="1" lang="en-US" altLang="ko-KR" dirty="0"/>
          </a:p>
          <a:p>
            <a:pPr lvl="1"/>
            <a:endParaRPr kumimoji="1" lang="en-US" altLang="ko-KR" dirty="0"/>
          </a:p>
          <a:p>
            <a:pPr lvl="1"/>
            <a:r>
              <a:rPr kumimoji="1" lang="en-US" altLang="ko-KR" dirty="0" err="1"/>
              <a:t>conda</a:t>
            </a:r>
            <a:r>
              <a:rPr kumimoji="1" lang="en-US" altLang="ko-KR" dirty="0"/>
              <a:t> env list</a:t>
            </a:r>
          </a:p>
          <a:p>
            <a:pPr lvl="1"/>
            <a:endParaRPr kumimoji="1" lang="en-US" altLang="ko-KR" dirty="0"/>
          </a:p>
        </p:txBody>
      </p:sp>
      <p:sp>
        <p:nvSpPr>
          <p:cNvPr id="3" name="텍스트 개체 틀 2">
            <a:extLst>
              <a:ext uri="{FF2B5EF4-FFF2-40B4-BE49-F238E27FC236}">
                <a16:creationId xmlns:a16="http://schemas.microsoft.com/office/drawing/2014/main" id="{CEAF4DD7-9A74-5841-EEFC-DB925A7310EF}"/>
              </a:ext>
            </a:extLst>
          </p:cNvPr>
          <p:cNvSpPr>
            <a:spLocks noGrp="1"/>
          </p:cNvSpPr>
          <p:nvPr>
            <p:ph type="body" sz="quarter" idx="11"/>
          </p:nvPr>
        </p:nvSpPr>
        <p:spPr/>
        <p:txBody>
          <a:bodyPr/>
          <a:lstStyle/>
          <a:p>
            <a:r>
              <a:rPr kumimoji="1" lang="en-US" altLang="ko-KR" dirty="0"/>
              <a:t>Run </a:t>
            </a:r>
            <a:r>
              <a:rPr kumimoji="1" lang="en-US" altLang="ko-KR" dirty="0" err="1"/>
              <a:t>Jupyter</a:t>
            </a:r>
            <a:r>
              <a:rPr kumimoji="1" lang="en-US" altLang="ko-KR" dirty="0"/>
              <a:t> notebook</a:t>
            </a:r>
            <a:endParaRPr kumimoji="1" lang="ko-KR" altLang="en-US" dirty="0"/>
          </a:p>
        </p:txBody>
      </p:sp>
      <p:sp>
        <p:nvSpPr>
          <p:cNvPr id="4" name="슬라이드 번호 개체 틀 3">
            <a:extLst>
              <a:ext uri="{FF2B5EF4-FFF2-40B4-BE49-F238E27FC236}">
                <a16:creationId xmlns:a16="http://schemas.microsoft.com/office/drawing/2014/main" id="{F77B65FA-60FB-B0FF-985F-1055643E938B}"/>
              </a:ext>
            </a:extLst>
          </p:cNvPr>
          <p:cNvSpPr>
            <a:spLocks noGrp="1"/>
          </p:cNvSpPr>
          <p:nvPr>
            <p:ph type="sldNum" sz="quarter" idx="13"/>
          </p:nvPr>
        </p:nvSpPr>
        <p:spPr/>
        <p:txBody>
          <a:bodyPr/>
          <a:lstStyle/>
          <a:p>
            <a:fld id="{504148CA-37DD-426A-8911-AD5D4F5D2BFA}" type="slidenum">
              <a:rPr lang="ko-KR" altLang="en-US" smtClean="0"/>
              <a:pPr/>
              <a:t>16</a:t>
            </a:fld>
            <a:endParaRPr lang="ko-KR" altLang="en-US"/>
          </a:p>
        </p:txBody>
      </p:sp>
      <p:pic>
        <p:nvPicPr>
          <p:cNvPr id="5" name="그림 4">
            <a:extLst>
              <a:ext uri="{FF2B5EF4-FFF2-40B4-BE49-F238E27FC236}">
                <a16:creationId xmlns:a16="http://schemas.microsoft.com/office/drawing/2014/main" id="{16C2F507-CE51-0A30-18E3-35E10A830A34}"/>
              </a:ext>
            </a:extLst>
          </p:cNvPr>
          <p:cNvPicPr>
            <a:picLocks noChangeAspect="1"/>
          </p:cNvPicPr>
          <p:nvPr/>
        </p:nvPicPr>
        <p:blipFill>
          <a:blip r:embed="rId2"/>
          <a:stretch>
            <a:fillRect/>
          </a:stretch>
        </p:blipFill>
        <p:spPr>
          <a:xfrm>
            <a:off x="1035050" y="1844824"/>
            <a:ext cx="7073900" cy="977900"/>
          </a:xfrm>
          <a:prstGeom prst="rect">
            <a:avLst/>
          </a:prstGeom>
        </p:spPr>
      </p:pic>
      <p:sp>
        <p:nvSpPr>
          <p:cNvPr id="6" name="직사각형 5">
            <a:extLst>
              <a:ext uri="{FF2B5EF4-FFF2-40B4-BE49-F238E27FC236}">
                <a16:creationId xmlns:a16="http://schemas.microsoft.com/office/drawing/2014/main" id="{A8BDBE95-58FB-4B77-8238-5B94F11EF148}"/>
              </a:ext>
            </a:extLst>
          </p:cNvPr>
          <p:cNvSpPr/>
          <p:nvPr/>
        </p:nvSpPr>
        <p:spPr>
          <a:xfrm>
            <a:off x="4788024" y="1844824"/>
            <a:ext cx="3204356" cy="2520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7" name="그림 6">
            <a:extLst>
              <a:ext uri="{FF2B5EF4-FFF2-40B4-BE49-F238E27FC236}">
                <a16:creationId xmlns:a16="http://schemas.microsoft.com/office/drawing/2014/main" id="{59B0D02C-8FF4-D78E-43BB-55ADF32560D2}"/>
              </a:ext>
            </a:extLst>
          </p:cNvPr>
          <p:cNvPicPr>
            <a:picLocks noChangeAspect="1"/>
          </p:cNvPicPr>
          <p:nvPr/>
        </p:nvPicPr>
        <p:blipFill>
          <a:blip r:embed="rId3"/>
          <a:stretch>
            <a:fillRect/>
          </a:stretch>
        </p:blipFill>
        <p:spPr>
          <a:xfrm>
            <a:off x="1026480" y="2984500"/>
            <a:ext cx="3429000" cy="889000"/>
          </a:xfrm>
          <a:prstGeom prst="rect">
            <a:avLst/>
          </a:prstGeom>
        </p:spPr>
      </p:pic>
      <p:sp>
        <p:nvSpPr>
          <p:cNvPr id="8" name="직사각형 7">
            <a:extLst>
              <a:ext uri="{FF2B5EF4-FFF2-40B4-BE49-F238E27FC236}">
                <a16:creationId xmlns:a16="http://schemas.microsoft.com/office/drawing/2014/main" id="{1E4DE0C8-0E0D-9292-8B04-40A38D29925C}"/>
              </a:ext>
            </a:extLst>
          </p:cNvPr>
          <p:cNvSpPr/>
          <p:nvPr/>
        </p:nvSpPr>
        <p:spPr>
          <a:xfrm>
            <a:off x="1010048" y="2995376"/>
            <a:ext cx="2013780" cy="43362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9" name="그림 8">
            <a:extLst>
              <a:ext uri="{FF2B5EF4-FFF2-40B4-BE49-F238E27FC236}">
                <a16:creationId xmlns:a16="http://schemas.microsoft.com/office/drawing/2014/main" id="{206B0F0E-6D6B-93B6-C7EB-64A321ED16B4}"/>
              </a:ext>
            </a:extLst>
          </p:cNvPr>
          <p:cNvPicPr>
            <a:picLocks noChangeAspect="1"/>
          </p:cNvPicPr>
          <p:nvPr/>
        </p:nvPicPr>
        <p:blipFill>
          <a:blip r:embed="rId4"/>
          <a:stretch>
            <a:fillRect/>
          </a:stretch>
        </p:blipFill>
        <p:spPr>
          <a:xfrm>
            <a:off x="1010048" y="4444764"/>
            <a:ext cx="6324600" cy="1892300"/>
          </a:xfrm>
          <a:prstGeom prst="rect">
            <a:avLst/>
          </a:prstGeom>
        </p:spPr>
      </p:pic>
      <p:sp>
        <p:nvSpPr>
          <p:cNvPr id="10" name="직사각형 9">
            <a:extLst>
              <a:ext uri="{FF2B5EF4-FFF2-40B4-BE49-F238E27FC236}">
                <a16:creationId xmlns:a16="http://schemas.microsoft.com/office/drawing/2014/main" id="{2B25588D-7BF5-F3C5-53D8-8AC6405E6894}"/>
              </a:ext>
            </a:extLst>
          </p:cNvPr>
          <p:cNvSpPr/>
          <p:nvPr/>
        </p:nvSpPr>
        <p:spPr>
          <a:xfrm>
            <a:off x="4466369" y="4372726"/>
            <a:ext cx="2013780" cy="43362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11" name="직사각형 10">
            <a:extLst>
              <a:ext uri="{FF2B5EF4-FFF2-40B4-BE49-F238E27FC236}">
                <a16:creationId xmlns:a16="http://schemas.microsoft.com/office/drawing/2014/main" id="{DE2A68A5-E7DF-882A-A137-9F258A455BC1}"/>
              </a:ext>
            </a:extLst>
          </p:cNvPr>
          <p:cNvSpPr/>
          <p:nvPr/>
        </p:nvSpPr>
        <p:spPr>
          <a:xfrm>
            <a:off x="1035050" y="5704512"/>
            <a:ext cx="5949218" cy="25631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Tree>
    <p:extLst>
      <p:ext uri="{BB962C8B-B14F-4D97-AF65-F5344CB8AC3E}">
        <p14:creationId xmlns:p14="http://schemas.microsoft.com/office/powerpoint/2010/main" val="249517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5BDD634-CE8D-564E-D315-12FA98624424}"/>
              </a:ext>
            </a:extLst>
          </p:cNvPr>
          <p:cNvSpPr>
            <a:spLocks noGrp="1"/>
          </p:cNvSpPr>
          <p:nvPr>
            <p:ph type="body" sz="quarter" idx="10"/>
          </p:nvPr>
        </p:nvSpPr>
        <p:spPr/>
        <p:txBody>
          <a:bodyPr/>
          <a:lstStyle/>
          <a:p>
            <a:r>
              <a:rPr kumimoji="1" lang="en-US" altLang="ko-KR" dirty="0" err="1"/>
              <a:t>Conda</a:t>
            </a:r>
            <a:r>
              <a:rPr kumimoji="1" lang="en-US" altLang="ko-KR" dirty="0"/>
              <a:t> implementation</a:t>
            </a:r>
          </a:p>
          <a:p>
            <a:pPr lvl="1"/>
            <a:r>
              <a:rPr kumimoji="1" lang="en-US" altLang="ko-KR" dirty="0" err="1"/>
              <a:t>conda</a:t>
            </a:r>
            <a:r>
              <a:rPr kumimoji="1" lang="en-US" altLang="ko-KR" dirty="0"/>
              <a:t> activate ”</a:t>
            </a:r>
            <a:r>
              <a:rPr kumimoji="1" lang="en-US" altLang="ko-KR" dirty="0" err="1"/>
              <a:t>env_name</a:t>
            </a:r>
            <a:r>
              <a:rPr kumimoji="1" lang="en-US" altLang="ko-KR" dirty="0"/>
              <a:t>”</a:t>
            </a:r>
          </a:p>
          <a:p>
            <a:pPr lvl="1"/>
            <a:endParaRPr kumimoji="1" lang="en-US" altLang="ko-KR" dirty="0"/>
          </a:p>
          <a:p>
            <a:pPr lvl="1"/>
            <a:endParaRPr kumimoji="1" lang="en-US" altLang="ko-KR" dirty="0"/>
          </a:p>
          <a:p>
            <a:pPr lvl="2"/>
            <a:r>
              <a:rPr kumimoji="1" lang="en-US" altLang="ko-KR" dirty="0"/>
              <a:t>We can identify here (“</a:t>
            </a:r>
            <a:r>
              <a:rPr kumimoji="1" lang="en-US" altLang="ko-KR" dirty="0" err="1"/>
              <a:t>env_name</a:t>
            </a:r>
            <a:r>
              <a:rPr kumimoji="1" lang="en-US" altLang="ko-KR" dirty="0"/>
              <a:t>”) as activated environment.</a:t>
            </a:r>
          </a:p>
          <a:p>
            <a:pPr lvl="2"/>
            <a:r>
              <a:rPr kumimoji="1" lang="en-US" altLang="ko-KR" dirty="0"/>
              <a:t>Each environment contains independent python and library versions.</a:t>
            </a:r>
          </a:p>
          <a:p>
            <a:pPr lvl="1"/>
            <a:r>
              <a:rPr kumimoji="1" lang="en-US" altLang="ko-KR" dirty="0"/>
              <a:t>pip list</a:t>
            </a:r>
          </a:p>
          <a:p>
            <a:pPr lvl="2"/>
            <a:r>
              <a:rPr kumimoji="1" lang="en-US" altLang="ko-KR" dirty="0"/>
              <a:t>We can identify library versions in the activated environment.</a:t>
            </a:r>
          </a:p>
          <a:p>
            <a:pPr lvl="2"/>
            <a:endParaRPr kumimoji="1" lang="en-US" altLang="ko-KR" dirty="0"/>
          </a:p>
          <a:p>
            <a:pPr lvl="2"/>
            <a:endParaRPr kumimoji="1" lang="en-US" altLang="ko-KR" dirty="0"/>
          </a:p>
          <a:p>
            <a:pPr lvl="2"/>
            <a:endParaRPr kumimoji="1" lang="en-US" altLang="ko-KR" dirty="0"/>
          </a:p>
          <a:p>
            <a:pPr marL="433800" lvl="2" indent="0">
              <a:buNone/>
            </a:pPr>
            <a:endParaRPr kumimoji="1" lang="en-US" altLang="ko-KR" dirty="0"/>
          </a:p>
          <a:p>
            <a:pPr lvl="1"/>
            <a:r>
              <a:rPr kumimoji="1" lang="en-US" altLang="ko-KR" dirty="0"/>
              <a:t>pip install “</a:t>
            </a:r>
            <a:r>
              <a:rPr kumimoji="1" lang="en-US" altLang="ko-KR" dirty="0" err="1"/>
              <a:t>library_name</a:t>
            </a:r>
            <a:r>
              <a:rPr kumimoji="1" lang="en-US" altLang="ko-KR" dirty="0"/>
              <a:t>”</a:t>
            </a:r>
          </a:p>
          <a:p>
            <a:pPr lvl="2"/>
            <a:endParaRPr kumimoji="1" lang="ko-KR" altLang="en-US" dirty="0"/>
          </a:p>
        </p:txBody>
      </p:sp>
      <p:sp>
        <p:nvSpPr>
          <p:cNvPr id="3" name="텍스트 개체 틀 2">
            <a:extLst>
              <a:ext uri="{FF2B5EF4-FFF2-40B4-BE49-F238E27FC236}">
                <a16:creationId xmlns:a16="http://schemas.microsoft.com/office/drawing/2014/main" id="{ED36CA59-F42C-72D5-9897-251C8732BCB9}"/>
              </a:ext>
            </a:extLst>
          </p:cNvPr>
          <p:cNvSpPr>
            <a:spLocks noGrp="1"/>
          </p:cNvSpPr>
          <p:nvPr>
            <p:ph type="body" sz="quarter" idx="11"/>
          </p:nvPr>
        </p:nvSpPr>
        <p:spPr/>
        <p:txBody>
          <a:bodyPr/>
          <a:lstStyle/>
          <a:p>
            <a:r>
              <a:rPr kumimoji="1" lang="en-US" altLang="ko-KR" dirty="0"/>
              <a:t>Run </a:t>
            </a:r>
            <a:r>
              <a:rPr kumimoji="1" lang="en-US" altLang="ko-KR" dirty="0" err="1"/>
              <a:t>Jupyter</a:t>
            </a:r>
            <a:r>
              <a:rPr kumimoji="1" lang="en-US" altLang="ko-KR" dirty="0"/>
              <a:t> notebook</a:t>
            </a:r>
            <a:endParaRPr kumimoji="1" lang="ko-KR" altLang="en-US" dirty="0"/>
          </a:p>
        </p:txBody>
      </p:sp>
      <p:sp>
        <p:nvSpPr>
          <p:cNvPr id="4" name="슬라이드 번호 개체 틀 3">
            <a:extLst>
              <a:ext uri="{FF2B5EF4-FFF2-40B4-BE49-F238E27FC236}">
                <a16:creationId xmlns:a16="http://schemas.microsoft.com/office/drawing/2014/main" id="{0B54F6B3-5B59-0777-7861-62DC32E2F0AD}"/>
              </a:ext>
            </a:extLst>
          </p:cNvPr>
          <p:cNvSpPr>
            <a:spLocks noGrp="1"/>
          </p:cNvSpPr>
          <p:nvPr>
            <p:ph type="sldNum" sz="quarter" idx="13"/>
          </p:nvPr>
        </p:nvSpPr>
        <p:spPr/>
        <p:txBody>
          <a:bodyPr/>
          <a:lstStyle/>
          <a:p>
            <a:fld id="{504148CA-37DD-426A-8911-AD5D4F5D2BFA}" type="slidenum">
              <a:rPr lang="ko-KR" altLang="en-US" smtClean="0"/>
              <a:pPr/>
              <a:t>17</a:t>
            </a:fld>
            <a:endParaRPr lang="ko-KR" altLang="en-US"/>
          </a:p>
        </p:txBody>
      </p:sp>
      <p:pic>
        <p:nvPicPr>
          <p:cNvPr id="5" name="그림 4">
            <a:extLst>
              <a:ext uri="{FF2B5EF4-FFF2-40B4-BE49-F238E27FC236}">
                <a16:creationId xmlns:a16="http://schemas.microsoft.com/office/drawing/2014/main" id="{1046BFB5-382A-3458-A261-03583D6C4003}"/>
              </a:ext>
            </a:extLst>
          </p:cNvPr>
          <p:cNvPicPr>
            <a:picLocks noChangeAspect="1"/>
          </p:cNvPicPr>
          <p:nvPr/>
        </p:nvPicPr>
        <p:blipFill>
          <a:blip r:embed="rId2"/>
          <a:stretch>
            <a:fillRect/>
          </a:stretch>
        </p:blipFill>
        <p:spPr>
          <a:xfrm>
            <a:off x="1543050" y="1736812"/>
            <a:ext cx="6057900" cy="571500"/>
          </a:xfrm>
          <a:prstGeom prst="rect">
            <a:avLst/>
          </a:prstGeom>
        </p:spPr>
      </p:pic>
      <p:sp>
        <p:nvSpPr>
          <p:cNvPr id="6" name="직사각형 5">
            <a:extLst>
              <a:ext uri="{FF2B5EF4-FFF2-40B4-BE49-F238E27FC236}">
                <a16:creationId xmlns:a16="http://schemas.microsoft.com/office/drawing/2014/main" id="{A655BF68-983C-6601-9E33-0A3A9978E09E}"/>
              </a:ext>
            </a:extLst>
          </p:cNvPr>
          <p:cNvSpPr/>
          <p:nvPr/>
        </p:nvSpPr>
        <p:spPr>
          <a:xfrm>
            <a:off x="5158640" y="1804534"/>
            <a:ext cx="2293680" cy="25631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7" name="직사각형 6">
            <a:extLst>
              <a:ext uri="{FF2B5EF4-FFF2-40B4-BE49-F238E27FC236}">
                <a16:creationId xmlns:a16="http://schemas.microsoft.com/office/drawing/2014/main" id="{8B636DFA-7EF5-1744-4F76-6C4A0AF1FFF3}"/>
              </a:ext>
            </a:extLst>
          </p:cNvPr>
          <p:cNvSpPr/>
          <p:nvPr/>
        </p:nvSpPr>
        <p:spPr>
          <a:xfrm>
            <a:off x="1462385" y="2007855"/>
            <a:ext cx="1070020" cy="23301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8" name="그림 7">
            <a:extLst>
              <a:ext uri="{FF2B5EF4-FFF2-40B4-BE49-F238E27FC236}">
                <a16:creationId xmlns:a16="http://schemas.microsoft.com/office/drawing/2014/main" id="{0A344164-54D7-4A3F-0A90-BC0307E452D2}"/>
              </a:ext>
            </a:extLst>
          </p:cNvPr>
          <p:cNvPicPr>
            <a:picLocks noChangeAspect="1"/>
          </p:cNvPicPr>
          <p:nvPr/>
        </p:nvPicPr>
        <p:blipFill>
          <a:blip r:embed="rId3"/>
          <a:stretch>
            <a:fillRect/>
          </a:stretch>
        </p:blipFill>
        <p:spPr>
          <a:xfrm>
            <a:off x="2577785" y="3609020"/>
            <a:ext cx="3988430" cy="1028595"/>
          </a:xfrm>
          <a:prstGeom prst="rect">
            <a:avLst/>
          </a:prstGeom>
        </p:spPr>
      </p:pic>
      <p:sp>
        <p:nvSpPr>
          <p:cNvPr id="9" name="직사각형 8">
            <a:extLst>
              <a:ext uri="{FF2B5EF4-FFF2-40B4-BE49-F238E27FC236}">
                <a16:creationId xmlns:a16="http://schemas.microsoft.com/office/drawing/2014/main" id="{D43DBC4D-5F22-BE28-0A6F-15EAF2F6B468}"/>
              </a:ext>
            </a:extLst>
          </p:cNvPr>
          <p:cNvSpPr/>
          <p:nvPr/>
        </p:nvSpPr>
        <p:spPr>
          <a:xfrm>
            <a:off x="5823097" y="3547648"/>
            <a:ext cx="837135" cy="27739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10" name="직사각형 9">
            <a:extLst>
              <a:ext uri="{FF2B5EF4-FFF2-40B4-BE49-F238E27FC236}">
                <a16:creationId xmlns:a16="http://schemas.microsoft.com/office/drawing/2014/main" id="{9B81159B-87A2-925E-264D-E7A3CD7CD141}"/>
              </a:ext>
            </a:extLst>
          </p:cNvPr>
          <p:cNvSpPr/>
          <p:nvPr/>
        </p:nvSpPr>
        <p:spPr>
          <a:xfrm>
            <a:off x="2574736" y="3717032"/>
            <a:ext cx="1421200" cy="83265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11" name="그림 10">
            <a:extLst>
              <a:ext uri="{FF2B5EF4-FFF2-40B4-BE49-F238E27FC236}">
                <a16:creationId xmlns:a16="http://schemas.microsoft.com/office/drawing/2014/main" id="{B702D2AB-DF9D-7CC7-C79D-4FDC9730840D}"/>
              </a:ext>
            </a:extLst>
          </p:cNvPr>
          <p:cNvPicPr>
            <a:picLocks noChangeAspect="1"/>
          </p:cNvPicPr>
          <p:nvPr/>
        </p:nvPicPr>
        <p:blipFill>
          <a:blip r:embed="rId4"/>
          <a:stretch>
            <a:fillRect/>
          </a:stretch>
        </p:blipFill>
        <p:spPr>
          <a:xfrm>
            <a:off x="1591174" y="5233764"/>
            <a:ext cx="5961653" cy="1217521"/>
          </a:xfrm>
          <a:prstGeom prst="rect">
            <a:avLst/>
          </a:prstGeom>
        </p:spPr>
      </p:pic>
      <p:sp>
        <p:nvSpPr>
          <p:cNvPr id="12" name="직사각형 11">
            <a:extLst>
              <a:ext uri="{FF2B5EF4-FFF2-40B4-BE49-F238E27FC236}">
                <a16:creationId xmlns:a16="http://schemas.microsoft.com/office/drawing/2014/main" id="{D78448B3-88FE-3C05-364B-EC15353183B4}"/>
              </a:ext>
            </a:extLst>
          </p:cNvPr>
          <p:cNvSpPr/>
          <p:nvPr/>
        </p:nvSpPr>
        <p:spPr>
          <a:xfrm>
            <a:off x="4817155" y="5203832"/>
            <a:ext cx="1483037" cy="27739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13" name="직사각형 12">
            <a:extLst>
              <a:ext uri="{FF2B5EF4-FFF2-40B4-BE49-F238E27FC236}">
                <a16:creationId xmlns:a16="http://schemas.microsoft.com/office/drawing/2014/main" id="{8445FEC9-1C00-F590-1B8D-288FEE1052E2}"/>
              </a:ext>
            </a:extLst>
          </p:cNvPr>
          <p:cNvSpPr/>
          <p:nvPr/>
        </p:nvSpPr>
        <p:spPr>
          <a:xfrm>
            <a:off x="1501959" y="6237312"/>
            <a:ext cx="2890021" cy="27739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Tree>
    <p:extLst>
      <p:ext uri="{BB962C8B-B14F-4D97-AF65-F5344CB8AC3E}">
        <p14:creationId xmlns:p14="http://schemas.microsoft.com/office/powerpoint/2010/main" val="193054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BB02F23-A36C-3981-4A6A-876293C3CF79}"/>
              </a:ext>
            </a:extLst>
          </p:cNvPr>
          <p:cNvSpPr>
            <a:spLocks noGrp="1"/>
          </p:cNvSpPr>
          <p:nvPr>
            <p:ph type="body" sz="quarter" idx="10"/>
          </p:nvPr>
        </p:nvSpPr>
        <p:spPr/>
        <p:txBody>
          <a:bodyPr/>
          <a:lstStyle/>
          <a:p>
            <a:r>
              <a:rPr kumimoji="1" lang="en-US" altLang="ko-KR" dirty="0" err="1"/>
              <a:t>Jupyter</a:t>
            </a:r>
            <a:r>
              <a:rPr kumimoji="1" lang="en-US" altLang="ko-KR" dirty="0"/>
              <a:t> notebook</a:t>
            </a:r>
          </a:p>
          <a:p>
            <a:pPr lvl="1"/>
            <a:r>
              <a:rPr kumimoji="1" lang="en-US" altLang="ko-KR" dirty="0"/>
              <a:t>A convenient web-based platform that operates on the web, similar to an internet browser (other editors are based on their own programs).</a:t>
            </a:r>
          </a:p>
          <a:p>
            <a:pPr lvl="2"/>
            <a:r>
              <a:rPr kumimoji="1" lang="en-US" altLang="ko-KR" dirty="0"/>
              <a:t>This advantage dominates the disadvantages for beginners.</a:t>
            </a:r>
          </a:p>
          <a:p>
            <a:pPr lvl="1"/>
            <a:r>
              <a:rPr kumimoji="1" lang="en-US" altLang="ko-KR" dirty="0"/>
              <a:t>The disadvantages are as follows:</a:t>
            </a:r>
          </a:p>
          <a:p>
            <a:pPr lvl="2"/>
            <a:r>
              <a:rPr kumimoji="1" lang="en-US" altLang="ko-KR" dirty="0"/>
              <a:t>It is difficult to apply in actual business practices since it contains meta-information related to blocks.</a:t>
            </a:r>
          </a:p>
          <a:p>
            <a:pPr lvl="2"/>
            <a:r>
              <a:rPr kumimoji="1" lang="en-US" altLang="ko-KR" dirty="0"/>
              <a:t>People who use </a:t>
            </a:r>
            <a:r>
              <a:rPr kumimoji="1" lang="en-US" altLang="ko-KR" dirty="0" err="1"/>
              <a:t>Jupyter</a:t>
            </a:r>
            <a:r>
              <a:rPr kumimoji="1" lang="en-US" altLang="ko-KR" dirty="0"/>
              <a:t> notebook should convert code files after the development ended (very annoying task as the project becomes larger)</a:t>
            </a:r>
          </a:p>
        </p:txBody>
      </p:sp>
      <p:sp>
        <p:nvSpPr>
          <p:cNvPr id="3" name="텍스트 개체 틀 2">
            <a:extLst>
              <a:ext uri="{FF2B5EF4-FFF2-40B4-BE49-F238E27FC236}">
                <a16:creationId xmlns:a16="http://schemas.microsoft.com/office/drawing/2014/main" id="{CEAF4DD7-9A74-5841-EEFC-DB925A7310EF}"/>
              </a:ext>
            </a:extLst>
          </p:cNvPr>
          <p:cNvSpPr>
            <a:spLocks noGrp="1"/>
          </p:cNvSpPr>
          <p:nvPr>
            <p:ph type="body" sz="quarter" idx="11"/>
          </p:nvPr>
        </p:nvSpPr>
        <p:spPr/>
        <p:txBody>
          <a:bodyPr/>
          <a:lstStyle/>
          <a:p>
            <a:r>
              <a:rPr kumimoji="1" lang="en-US" altLang="ko-KR" dirty="0"/>
              <a:t>Run </a:t>
            </a:r>
            <a:r>
              <a:rPr kumimoji="1" lang="en-US" altLang="ko-KR" dirty="0" err="1"/>
              <a:t>Jupyter</a:t>
            </a:r>
            <a:r>
              <a:rPr kumimoji="1" lang="en-US" altLang="ko-KR" dirty="0"/>
              <a:t> notebook</a:t>
            </a:r>
            <a:endParaRPr kumimoji="1" lang="ko-KR" altLang="en-US" dirty="0"/>
          </a:p>
        </p:txBody>
      </p:sp>
      <p:sp>
        <p:nvSpPr>
          <p:cNvPr id="4" name="슬라이드 번호 개체 틀 3">
            <a:extLst>
              <a:ext uri="{FF2B5EF4-FFF2-40B4-BE49-F238E27FC236}">
                <a16:creationId xmlns:a16="http://schemas.microsoft.com/office/drawing/2014/main" id="{F77B65FA-60FB-B0FF-985F-1055643E938B}"/>
              </a:ext>
            </a:extLst>
          </p:cNvPr>
          <p:cNvSpPr>
            <a:spLocks noGrp="1"/>
          </p:cNvSpPr>
          <p:nvPr>
            <p:ph type="sldNum" sz="quarter" idx="13"/>
          </p:nvPr>
        </p:nvSpPr>
        <p:spPr/>
        <p:txBody>
          <a:bodyPr/>
          <a:lstStyle/>
          <a:p>
            <a:fld id="{504148CA-37DD-426A-8911-AD5D4F5D2BFA}" type="slidenum">
              <a:rPr lang="ko-KR" altLang="en-US" smtClean="0"/>
              <a:pPr/>
              <a:t>18</a:t>
            </a:fld>
            <a:endParaRPr lang="ko-KR" altLang="en-US"/>
          </a:p>
        </p:txBody>
      </p:sp>
    </p:spTree>
    <p:extLst>
      <p:ext uri="{BB962C8B-B14F-4D97-AF65-F5344CB8AC3E}">
        <p14:creationId xmlns:p14="http://schemas.microsoft.com/office/powerpoint/2010/main" val="358215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016A34F-B657-1BC1-AA2F-972E3E62681C}"/>
              </a:ext>
            </a:extLst>
          </p:cNvPr>
          <p:cNvSpPr>
            <a:spLocks noGrp="1"/>
          </p:cNvSpPr>
          <p:nvPr>
            <p:ph type="body" sz="quarter" idx="10"/>
          </p:nvPr>
        </p:nvSpPr>
        <p:spPr/>
        <p:txBody>
          <a:bodyPr/>
          <a:lstStyle/>
          <a:p>
            <a:r>
              <a:rPr kumimoji="1" lang="en-US" altLang="ko-KR" dirty="0"/>
              <a:t>Activate the environment that we created and installed necessary packages and then type ”</a:t>
            </a:r>
            <a:r>
              <a:rPr kumimoji="1" lang="en-US" altLang="ko-KR" dirty="0" err="1"/>
              <a:t>jupyter</a:t>
            </a:r>
            <a:r>
              <a:rPr kumimoji="1" lang="en-US" altLang="ko-KR" dirty="0"/>
              <a:t> notebook”.</a:t>
            </a:r>
          </a:p>
          <a:p>
            <a:endParaRPr kumimoji="1" lang="en-US" altLang="ko-KR" dirty="0"/>
          </a:p>
          <a:p>
            <a:endParaRPr kumimoji="1" lang="en-US" altLang="ko-KR" dirty="0"/>
          </a:p>
          <a:p>
            <a:pPr marL="196200" lvl="1" indent="0">
              <a:buNone/>
            </a:pPr>
            <a:endParaRPr kumimoji="1" lang="en-US" altLang="ko-KR" dirty="0"/>
          </a:p>
          <a:p>
            <a:pPr lvl="1"/>
            <a:r>
              <a:rPr kumimoji="1" lang="en-US" altLang="ko-KR" dirty="0"/>
              <a:t>You can see the screen showing like this.</a:t>
            </a:r>
          </a:p>
          <a:p>
            <a:pPr lvl="1"/>
            <a:endParaRPr kumimoji="1" lang="en-US" altLang="ko-KR" dirty="0"/>
          </a:p>
          <a:p>
            <a:pPr lvl="1"/>
            <a:endParaRPr kumimoji="1" lang="en-US" altLang="ko-KR" dirty="0"/>
          </a:p>
          <a:p>
            <a:pPr lvl="1"/>
            <a:endParaRPr kumimoji="1" lang="en-US" altLang="ko-KR" dirty="0"/>
          </a:p>
        </p:txBody>
      </p:sp>
      <p:sp>
        <p:nvSpPr>
          <p:cNvPr id="3" name="텍스트 개체 틀 2">
            <a:extLst>
              <a:ext uri="{FF2B5EF4-FFF2-40B4-BE49-F238E27FC236}">
                <a16:creationId xmlns:a16="http://schemas.microsoft.com/office/drawing/2014/main" id="{7C1C5A51-9AB3-519A-65DA-BBFCD1970987}"/>
              </a:ext>
            </a:extLst>
          </p:cNvPr>
          <p:cNvSpPr>
            <a:spLocks noGrp="1"/>
          </p:cNvSpPr>
          <p:nvPr>
            <p:ph type="body" sz="quarter" idx="11"/>
          </p:nvPr>
        </p:nvSpPr>
        <p:spPr/>
        <p:txBody>
          <a:bodyPr/>
          <a:lstStyle/>
          <a:p>
            <a:r>
              <a:rPr kumimoji="1" lang="en-US" altLang="ko-KR" dirty="0"/>
              <a:t>Run </a:t>
            </a:r>
            <a:r>
              <a:rPr kumimoji="1" lang="en-US" altLang="ko-KR" dirty="0" err="1"/>
              <a:t>Jupyter</a:t>
            </a:r>
            <a:r>
              <a:rPr kumimoji="1" lang="en-US" altLang="ko-KR" dirty="0"/>
              <a:t> notebook</a:t>
            </a:r>
            <a:endParaRPr kumimoji="1" lang="ko-KR" altLang="en-US" dirty="0"/>
          </a:p>
        </p:txBody>
      </p:sp>
      <p:sp>
        <p:nvSpPr>
          <p:cNvPr id="4" name="슬라이드 번호 개체 틀 3">
            <a:extLst>
              <a:ext uri="{FF2B5EF4-FFF2-40B4-BE49-F238E27FC236}">
                <a16:creationId xmlns:a16="http://schemas.microsoft.com/office/drawing/2014/main" id="{3C82A50B-51F9-22F2-2362-67F52042BE1D}"/>
              </a:ext>
            </a:extLst>
          </p:cNvPr>
          <p:cNvSpPr>
            <a:spLocks noGrp="1"/>
          </p:cNvSpPr>
          <p:nvPr>
            <p:ph type="sldNum" sz="quarter" idx="13"/>
          </p:nvPr>
        </p:nvSpPr>
        <p:spPr/>
        <p:txBody>
          <a:bodyPr/>
          <a:lstStyle/>
          <a:p>
            <a:fld id="{504148CA-37DD-426A-8911-AD5D4F5D2BFA}" type="slidenum">
              <a:rPr lang="ko-KR" altLang="en-US" smtClean="0"/>
              <a:pPr/>
              <a:t>19</a:t>
            </a:fld>
            <a:endParaRPr lang="ko-KR" altLang="en-US"/>
          </a:p>
        </p:txBody>
      </p:sp>
      <p:pic>
        <p:nvPicPr>
          <p:cNvPr id="5" name="그림 4">
            <a:extLst>
              <a:ext uri="{FF2B5EF4-FFF2-40B4-BE49-F238E27FC236}">
                <a16:creationId xmlns:a16="http://schemas.microsoft.com/office/drawing/2014/main" id="{5E8E3F52-94CF-181F-BB3E-9E06049CD6EC}"/>
              </a:ext>
            </a:extLst>
          </p:cNvPr>
          <p:cNvPicPr>
            <a:picLocks noChangeAspect="1"/>
          </p:cNvPicPr>
          <p:nvPr/>
        </p:nvPicPr>
        <p:blipFill>
          <a:blip r:embed="rId2"/>
          <a:stretch>
            <a:fillRect/>
          </a:stretch>
        </p:blipFill>
        <p:spPr>
          <a:xfrm>
            <a:off x="990600" y="1772816"/>
            <a:ext cx="7162800" cy="952500"/>
          </a:xfrm>
          <a:prstGeom prst="rect">
            <a:avLst/>
          </a:prstGeom>
        </p:spPr>
      </p:pic>
      <p:pic>
        <p:nvPicPr>
          <p:cNvPr id="7" name="그림 6">
            <a:extLst>
              <a:ext uri="{FF2B5EF4-FFF2-40B4-BE49-F238E27FC236}">
                <a16:creationId xmlns:a16="http://schemas.microsoft.com/office/drawing/2014/main" id="{F3FB3094-BC2E-2D82-1E86-5AEA0D5CB78C}"/>
              </a:ext>
            </a:extLst>
          </p:cNvPr>
          <p:cNvPicPr>
            <a:picLocks noChangeAspect="1"/>
          </p:cNvPicPr>
          <p:nvPr/>
        </p:nvPicPr>
        <p:blipFill>
          <a:blip r:embed="rId3"/>
          <a:stretch>
            <a:fillRect/>
          </a:stretch>
        </p:blipFill>
        <p:spPr>
          <a:xfrm>
            <a:off x="685800" y="4905164"/>
            <a:ext cx="7772400" cy="510757"/>
          </a:xfrm>
          <a:prstGeom prst="rect">
            <a:avLst/>
          </a:prstGeom>
        </p:spPr>
      </p:pic>
      <p:sp>
        <p:nvSpPr>
          <p:cNvPr id="6" name="직사각형 5">
            <a:extLst>
              <a:ext uri="{FF2B5EF4-FFF2-40B4-BE49-F238E27FC236}">
                <a16:creationId xmlns:a16="http://schemas.microsoft.com/office/drawing/2014/main" id="{C3C44E48-2F13-E2E8-11A9-C8C03C3EA3FB}"/>
              </a:ext>
            </a:extLst>
          </p:cNvPr>
          <p:cNvSpPr/>
          <p:nvPr/>
        </p:nvSpPr>
        <p:spPr>
          <a:xfrm>
            <a:off x="2809467" y="4858548"/>
            <a:ext cx="4939378" cy="24511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8" name="직사각형 7">
            <a:extLst>
              <a:ext uri="{FF2B5EF4-FFF2-40B4-BE49-F238E27FC236}">
                <a16:creationId xmlns:a16="http://schemas.microsoft.com/office/drawing/2014/main" id="{71559F0C-7A35-D5E3-EAF1-1FBA9EBDBEF9}"/>
              </a:ext>
            </a:extLst>
          </p:cNvPr>
          <p:cNvSpPr/>
          <p:nvPr/>
        </p:nvSpPr>
        <p:spPr>
          <a:xfrm>
            <a:off x="3059832" y="1756704"/>
            <a:ext cx="2376264" cy="4121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9" name="그림 8">
            <a:extLst>
              <a:ext uri="{FF2B5EF4-FFF2-40B4-BE49-F238E27FC236}">
                <a16:creationId xmlns:a16="http://schemas.microsoft.com/office/drawing/2014/main" id="{7BC02643-7742-F488-D192-56011335BFCC}"/>
              </a:ext>
            </a:extLst>
          </p:cNvPr>
          <p:cNvPicPr>
            <a:picLocks noChangeAspect="1"/>
          </p:cNvPicPr>
          <p:nvPr/>
        </p:nvPicPr>
        <p:blipFill>
          <a:blip r:embed="rId4"/>
          <a:stretch>
            <a:fillRect/>
          </a:stretch>
        </p:blipFill>
        <p:spPr>
          <a:xfrm>
            <a:off x="685800" y="3245754"/>
            <a:ext cx="7772400" cy="2185583"/>
          </a:xfrm>
          <a:prstGeom prst="rect">
            <a:avLst/>
          </a:prstGeom>
        </p:spPr>
      </p:pic>
    </p:spTree>
    <p:extLst>
      <p:ext uri="{BB962C8B-B14F-4D97-AF65-F5344CB8AC3E}">
        <p14:creationId xmlns:p14="http://schemas.microsoft.com/office/powerpoint/2010/main" val="285728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F997F4-FC8A-AA54-3010-82451F66DA31}"/>
              </a:ext>
            </a:extLst>
          </p:cNvPr>
          <p:cNvSpPr>
            <a:spLocks noGrp="1"/>
          </p:cNvSpPr>
          <p:nvPr>
            <p:ph type="title"/>
          </p:nvPr>
        </p:nvSpPr>
        <p:spPr/>
        <p:txBody>
          <a:bodyPr/>
          <a:lstStyle/>
          <a:p>
            <a:r>
              <a:rPr kumimoji="1" lang="en-US" altLang="ko-KR" dirty="0"/>
              <a:t>Python: Installation</a:t>
            </a:r>
            <a:endParaRPr kumimoji="1" lang="ko-KR" altLang="en-US" dirty="0"/>
          </a:p>
        </p:txBody>
      </p:sp>
    </p:spTree>
    <p:extLst>
      <p:ext uri="{BB962C8B-B14F-4D97-AF65-F5344CB8AC3E}">
        <p14:creationId xmlns:p14="http://schemas.microsoft.com/office/powerpoint/2010/main" val="1217061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07EE08F-DFA8-A2D2-F82C-B37E809E466D}"/>
              </a:ext>
            </a:extLst>
          </p:cNvPr>
          <p:cNvSpPr>
            <a:spLocks noGrp="1"/>
          </p:cNvSpPr>
          <p:nvPr>
            <p:ph type="body" sz="quarter" idx="10"/>
          </p:nvPr>
        </p:nvSpPr>
        <p:spPr/>
        <p:txBody>
          <a:bodyPr/>
          <a:lstStyle/>
          <a:p>
            <a:r>
              <a:rPr kumimoji="1" lang="en-US" altLang="ko-KR" dirty="0"/>
              <a:t>Now you are ready to use </a:t>
            </a:r>
            <a:r>
              <a:rPr kumimoji="1" lang="en-US" altLang="ko-KR" dirty="0" err="1"/>
              <a:t>Jupyter</a:t>
            </a:r>
            <a:r>
              <a:rPr kumimoji="1" lang="en-US" altLang="ko-KR" dirty="0"/>
              <a:t> notebook and Python.</a:t>
            </a:r>
          </a:p>
          <a:p>
            <a:pPr lvl="1"/>
            <a:r>
              <a:rPr kumimoji="1" lang="en-US" altLang="ko-KR" dirty="0"/>
              <a:t>How to quit</a:t>
            </a:r>
          </a:p>
          <a:p>
            <a:pPr lvl="2"/>
            <a:r>
              <a:rPr kumimoji="1" lang="en-US" altLang="ko-KR" dirty="0"/>
              <a:t>Even though you exit </a:t>
            </a:r>
            <a:r>
              <a:rPr kumimoji="1" lang="en-US" altLang="ko-KR" dirty="0" err="1"/>
              <a:t>jupyter</a:t>
            </a:r>
            <a:r>
              <a:rPr kumimoji="1" lang="en-US" altLang="ko-KR" dirty="0"/>
              <a:t> notebook web-browser, it keeps working. To stop it, you need to press “ctrl + c” in your terminal (</a:t>
            </a:r>
            <a:r>
              <a:rPr kumimoji="1" lang="en-US" altLang="ko-KR" dirty="0" err="1"/>
              <a:t>cmd</a:t>
            </a:r>
            <a:r>
              <a:rPr kumimoji="1" lang="en-US" altLang="ko-KR" dirty="0"/>
              <a:t>).</a:t>
            </a:r>
          </a:p>
          <a:p>
            <a:pPr lvl="2"/>
            <a:r>
              <a:rPr kumimoji="1" lang="en-US" altLang="ko-KR" dirty="0"/>
              <a:t>Input ”y” if requested.</a:t>
            </a:r>
          </a:p>
          <a:p>
            <a:pPr lvl="1"/>
            <a:endParaRPr kumimoji="1" lang="en-US" altLang="ko-KR" dirty="0"/>
          </a:p>
          <a:p>
            <a:pPr lvl="1"/>
            <a:endParaRPr kumimoji="1" lang="en-US" altLang="ko-KR" dirty="0"/>
          </a:p>
          <a:p>
            <a:pPr lvl="1"/>
            <a:endParaRPr kumimoji="1" lang="en-US" altLang="ko-KR" dirty="0"/>
          </a:p>
          <a:p>
            <a:pPr lvl="1"/>
            <a:endParaRPr kumimoji="1" lang="en-US" altLang="ko-KR" dirty="0"/>
          </a:p>
          <a:p>
            <a:pPr marL="196200" lvl="1" indent="0">
              <a:buNone/>
            </a:pPr>
            <a:endParaRPr kumimoji="1" lang="en-US" altLang="ko-KR" dirty="0"/>
          </a:p>
          <a:p>
            <a:pPr lvl="1"/>
            <a:r>
              <a:rPr kumimoji="1" lang="en-US" altLang="ko-KR" dirty="0"/>
              <a:t>Set working directory</a:t>
            </a:r>
          </a:p>
          <a:p>
            <a:pPr lvl="2"/>
            <a:r>
              <a:rPr kumimoji="1" lang="en-US" altLang="ko-KR" dirty="0"/>
              <a:t>Use an additional argument as “</a:t>
            </a:r>
            <a:r>
              <a:rPr kumimoji="1" lang="en-US" altLang="ko-KR" dirty="0" err="1"/>
              <a:t>jupyter</a:t>
            </a:r>
            <a:r>
              <a:rPr kumimoji="1" lang="en-US" altLang="ko-KR" dirty="0"/>
              <a:t> notebook --notebook-</a:t>
            </a:r>
            <a:r>
              <a:rPr kumimoji="1" lang="en-US" altLang="ko-KR" dirty="0" err="1"/>
              <a:t>dir</a:t>
            </a:r>
            <a:r>
              <a:rPr kumimoji="1" lang="en-US" altLang="ko-KR" dirty="0"/>
              <a:t>=&lt;path&gt;”. (your path instead of &lt;path&gt;)</a:t>
            </a:r>
          </a:p>
          <a:p>
            <a:pPr lvl="2"/>
            <a:r>
              <a:rPr kumimoji="1" lang="en-US" altLang="ko-KR" dirty="0"/>
              <a:t>For the &lt;path&gt;, you must use “absolute path” (may starts with “C:/ or D:/”) in your computer.</a:t>
            </a:r>
            <a:endParaRPr kumimoji="1" lang="ko-KR" altLang="en-US" dirty="0"/>
          </a:p>
        </p:txBody>
      </p:sp>
      <p:sp>
        <p:nvSpPr>
          <p:cNvPr id="3" name="텍스트 개체 틀 2">
            <a:extLst>
              <a:ext uri="{FF2B5EF4-FFF2-40B4-BE49-F238E27FC236}">
                <a16:creationId xmlns:a16="http://schemas.microsoft.com/office/drawing/2014/main" id="{BA38531E-CE6E-568A-379E-4D8400E8E6F8}"/>
              </a:ext>
            </a:extLst>
          </p:cNvPr>
          <p:cNvSpPr>
            <a:spLocks noGrp="1"/>
          </p:cNvSpPr>
          <p:nvPr>
            <p:ph type="body" sz="quarter" idx="11"/>
          </p:nvPr>
        </p:nvSpPr>
        <p:spPr/>
        <p:txBody>
          <a:bodyPr/>
          <a:lstStyle/>
          <a:p>
            <a:r>
              <a:rPr kumimoji="1" lang="en-US" altLang="ko-KR" dirty="0"/>
              <a:t>Run </a:t>
            </a:r>
            <a:r>
              <a:rPr kumimoji="1" lang="en-US" altLang="ko-KR" dirty="0" err="1"/>
              <a:t>Jupyter</a:t>
            </a:r>
            <a:r>
              <a:rPr kumimoji="1" lang="en-US" altLang="ko-KR" dirty="0"/>
              <a:t> notebook</a:t>
            </a:r>
            <a:endParaRPr kumimoji="1" lang="ko-KR" altLang="en-US" dirty="0"/>
          </a:p>
        </p:txBody>
      </p:sp>
      <p:sp>
        <p:nvSpPr>
          <p:cNvPr id="4" name="슬라이드 번호 개체 틀 3">
            <a:extLst>
              <a:ext uri="{FF2B5EF4-FFF2-40B4-BE49-F238E27FC236}">
                <a16:creationId xmlns:a16="http://schemas.microsoft.com/office/drawing/2014/main" id="{00491089-8A98-D812-2C02-3C5129725015}"/>
              </a:ext>
            </a:extLst>
          </p:cNvPr>
          <p:cNvSpPr>
            <a:spLocks noGrp="1"/>
          </p:cNvSpPr>
          <p:nvPr>
            <p:ph type="sldNum" sz="quarter" idx="13"/>
          </p:nvPr>
        </p:nvSpPr>
        <p:spPr/>
        <p:txBody>
          <a:bodyPr/>
          <a:lstStyle/>
          <a:p>
            <a:fld id="{504148CA-37DD-426A-8911-AD5D4F5D2BFA}" type="slidenum">
              <a:rPr lang="ko-KR" altLang="en-US" smtClean="0"/>
              <a:pPr/>
              <a:t>20</a:t>
            </a:fld>
            <a:endParaRPr lang="ko-KR" altLang="en-US"/>
          </a:p>
        </p:txBody>
      </p:sp>
      <p:pic>
        <p:nvPicPr>
          <p:cNvPr id="5" name="그림 4">
            <a:extLst>
              <a:ext uri="{FF2B5EF4-FFF2-40B4-BE49-F238E27FC236}">
                <a16:creationId xmlns:a16="http://schemas.microsoft.com/office/drawing/2014/main" id="{8B584045-B767-0985-900E-BEF061137F31}"/>
              </a:ext>
            </a:extLst>
          </p:cNvPr>
          <p:cNvPicPr>
            <a:picLocks noChangeAspect="1"/>
          </p:cNvPicPr>
          <p:nvPr/>
        </p:nvPicPr>
        <p:blipFill>
          <a:blip r:embed="rId2"/>
          <a:stretch>
            <a:fillRect/>
          </a:stretch>
        </p:blipFill>
        <p:spPr>
          <a:xfrm>
            <a:off x="685800" y="2492896"/>
            <a:ext cx="7772400" cy="1617784"/>
          </a:xfrm>
          <a:prstGeom prst="rect">
            <a:avLst/>
          </a:prstGeom>
        </p:spPr>
      </p:pic>
      <p:sp>
        <p:nvSpPr>
          <p:cNvPr id="6" name="직사각형 5">
            <a:extLst>
              <a:ext uri="{FF2B5EF4-FFF2-40B4-BE49-F238E27FC236}">
                <a16:creationId xmlns:a16="http://schemas.microsoft.com/office/drawing/2014/main" id="{3F7B5CD0-7363-F018-62DC-7C3895E82F8E}"/>
              </a:ext>
            </a:extLst>
          </p:cNvPr>
          <p:cNvSpPr/>
          <p:nvPr/>
        </p:nvSpPr>
        <p:spPr>
          <a:xfrm>
            <a:off x="682750" y="3313235"/>
            <a:ext cx="3349189" cy="331789"/>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7" name="그림 6">
            <a:extLst>
              <a:ext uri="{FF2B5EF4-FFF2-40B4-BE49-F238E27FC236}">
                <a16:creationId xmlns:a16="http://schemas.microsoft.com/office/drawing/2014/main" id="{FF3E6217-935E-95A6-0A48-84A600F26B7D}"/>
              </a:ext>
            </a:extLst>
          </p:cNvPr>
          <p:cNvPicPr>
            <a:picLocks noChangeAspect="1"/>
          </p:cNvPicPr>
          <p:nvPr/>
        </p:nvPicPr>
        <p:blipFill>
          <a:blip r:embed="rId3"/>
          <a:stretch>
            <a:fillRect/>
          </a:stretch>
        </p:blipFill>
        <p:spPr>
          <a:xfrm>
            <a:off x="685800" y="5259958"/>
            <a:ext cx="7772400" cy="509302"/>
          </a:xfrm>
          <a:prstGeom prst="rect">
            <a:avLst/>
          </a:prstGeom>
        </p:spPr>
      </p:pic>
      <p:sp>
        <p:nvSpPr>
          <p:cNvPr id="8" name="직사각형 7">
            <a:extLst>
              <a:ext uri="{FF2B5EF4-FFF2-40B4-BE49-F238E27FC236}">
                <a16:creationId xmlns:a16="http://schemas.microsoft.com/office/drawing/2014/main" id="{14367701-2F03-9D28-DDF7-4F35F526AFE8}"/>
              </a:ext>
            </a:extLst>
          </p:cNvPr>
          <p:cNvSpPr/>
          <p:nvPr/>
        </p:nvSpPr>
        <p:spPr>
          <a:xfrm>
            <a:off x="2729606" y="5224076"/>
            <a:ext cx="4903548" cy="24927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Tree>
    <p:extLst>
      <p:ext uri="{BB962C8B-B14F-4D97-AF65-F5344CB8AC3E}">
        <p14:creationId xmlns:p14="http://schemas.microsoft.com/office/powerpoint/2010/main" val="2157222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4EF1BF23-C71E-8166-2265-D7880A97CD54}"/>
              </a:ext>
            </a:extLst>
          </p:cNvPr>
          <p:cNvSpPr>
            <a:spLocks noGrp="1"/>
          </p:cNvSpPr>
          <p:nvPr>
            <p:ph type="title"/>
          </p:nvPr>
        </p:nvSpPr>
        <p:spPr/>
        <p:txBody>
          <a:bodyPr/>
          <a:lstStyle/>
          <a:p>
            <a:r>
              <a:rPr lang="en-US" altLang="ko-KR" dirty="0"/>
              <a:t>Python: Short Tutorial</a:t>
            </a:r>
            <a:endParaRPr lang="ko-KR" altLang="en-US" dirty="0"/>
          </a:p>
        </p:txBody>
      </p:sp>
      <p:sp>
        <p:nvSpPr>
          <p:cNvPr id="4" name="슬라이드 번호 개체 틀 3">
            <a:extLst>
              <a:ext uri="{FF2B5EF4-FFF2-40B4-BE49-F238E27FC236}">
                <a16:creationId xmlns:a16="http://schemas.microsoft.com/office/drawing/2014/main" id="{20A83945-8DAB-C990-C084-63274FF51F7A}"/>
              </a:ext>
            </a:extLst>
          </p:cNvPr>
          <p:cNvSpPr>
            <a:spLocks noGrp="1"/>
          </p:cNvSpPr>
          <p:nvPr>
            <p:ph type="sldNum" sz="quarter" idx="4294967295"/>
          </p:nvPr>
        </p:nvSpPr>
        <p:spPr>
          <a:xfrm>
            <a:off x="7086600" y="6356350"/>
            <a:ext cx="2057400" cy="365125"/>
          </a:xfrm>
        </p:spPr>
        <p:txBody>
          <a:bodyPr/>
          <a:lstStyle/>
          <a:p>
            <a:fld id="{504148CA-37DD-426A-8911-AD5D4F5D2BFA}" type="slidenum">
              <a:rPr lang="ko-KR" altLang="en-US" smtClean="0"/>
              <a:pPr/>
              <a:t>21</a:t>
            </a:fld>
            <a:endParaRPr lang="ko-KR" altLang="en-US"/>
          </a:p>
        </p:txBody>
      </p:sp>
    </p:spTree>
    <p:extLst>
      <p:ext uri="{BB962C8B-B14F-4D97-AF65-F5344CB8AC3E}">
        <p14:creationId xmlns:p14="http://schemas.microsoft.com/office/powerpoint/2010/main" val="3221328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F3D0CAB-EA18-A8EF-32CE-1719E83E4661}"/>
              </a:ext>
            </a:extLst>
          </p:cNvPr>
          <p:cNvSpPr>
            <a:spLocks noGrp="1"/>
          </p:cNvSpPr>
          <p:nvPr>
            <p:ph type="body" sz="quarter" idx="10"/>
          </p:nvPr>
        </p:nvSpPr>
        <p:spPr/>
        <p:txBody>
          <a:bodyPr/>
          <a:lstStyle/>
          <a:p>
            <a:r>
              <a:rPr kumimoji="1" lang="en-US" altLang="ko-KR" dirty="0"/>
              <a:t>List</a:t>
            </a:r>
          </a:p>
          <a:p>
            <a:pPr lvl="1"/>
            <a:r>
              <a:rPr kumimoji="1" lang="en-US" altLang="ko-KR" dirty="0"/>
              <a:t>A list contains items separated by commas and encoded within square brackets ([])</a:t>
            </a:r>
          </a:p>
          <a:p>
            <a:pPr lvl="1"/>
            <a:endParaRPr kumimoji="1" lang="ko-KR" altLang="en-US" dirty="0"/>
          </a:p>
        </p:txBody>
      </p:sp>
      <p:sp>
        <p:nvSpPr>
          <p:cNvPr id="3" name="텍스트 개체 틀 2">
            <a:extLst>
              <a:ext uri="{FF2B5EF4-FFF2-40B4-BE49-F238E27FC236}">
                <a16:creationId xmlns:a16="http://schemas.microsoft.com/office/drawing/2014/main" id="{89E346AE-3F98-9D0D-27BB-227AE5BF2772}"/>
              </a:ext>
            </a:extLst>
          </p:cNvPr>
          <p:cNvSpPr>
            <a:spLocks noGrp="1"/>
          </p:cNvSpPr>
          <p:nvPr>
            <p:ph type="body" sz="quarter" idx="11"/>
          </p:nvPr>
        </p:nvSpPr>
        <p:spPr/>
        <p:txBody>
          <a:bodyPr/>
          <a:lstStyle/>
          <a:p>
            <a:r>
              <a:rPr kumimoji="1" lang="en-US" altLang="ko-KR" dirty="0"/>
              <a:t>Variable types</a:t>
            </a:r>
            <a:endParaRPr kumimoji="1" lang="ko-KR" altLang="en-US" dirty="0"/>
          </a:p>
        </p:txBody>
      </p:sp>
      <p:sp>
        <p:nvSpPr>
          <p:cNvPr id="4" name="슬라이드 번호 개체 틀 3">
            <a:extLst>
              <a:ext uri="{FF2B5EF4-FFF2-40B4-BE49-F238E27FC236}">
                <a16:creationId xmlns:a16="http://schemas.microsoft.com/office/drawing/2014/main" id="{289AF196-D10D-9403-2409-397F45067DD1}"/>
              </a:ext>
            </a:extLst>
          </p:cNvPr>
          <p:cNvSpPr>
            <a:spLocks noGrp="1"/>
          </p:cNvSpPr>
          <p:nvPr>
            <p:ph type="sldNum" sz="quarter" idx="13"/>
          </p:nvPr>
        </p:nvSpPr>
        <p:spPr/>
        <p:txBody>
          <a:bodyPr/>
          <a:lstStyle/>
          <a:p>
            <a:fld id="{504148CA-37DD-426A-8911-AD5D4F5D2BFA}" type="slidenum">
              <a:rPr lang="ko-KR" altLang="en-US" smtClean="0"/>
              <a:pPr/>
              <a:t>22</a:t>
            </a:fld>
            <a:endParaRPr lang="ko-KR" altLang="en-US"/>
          </a:p>
        </p:txBody>
      </p:sp>
      <p:sp>
        <p:nvSpPr>
          <p:cNvPr id="6" name="모서리가 둥근 직사각형 5">
            <a:extLst>
              <a:ext uri="{FF2B5EF4-FFF2-40B4-BE49-F238E27FC236}">
                <a16:creationId xmlns:a16="http://schemas.microsoft.com/office/drawing/2014/main" id="{FAE8AE5C-D1E4-D28A-E23B-2324CF0D2278}"/>
              </a:ext>
            </a:extLst>
          </p:cNvPr>
          <p:cNvSpPr/>
          <p:nvPr/>
        </p:nvSpPr>
        <p:spPr>
          <a:xfrm>
            <a:off x="987826" y="2083056"/>
            <a:ext cx="7168348" cy="2910975"/>
          </a:xfrm>
          <a:prstGeom prst="roundRect">
            <a:avLst>
              <a:gd name="adj" fmla="val 6796"/>
            </a:avLst>
          </a:prstGeom>
          <a:solidFill>
            <a:schemeClr val="bg1">
              <a:lumMod val="95000"/>
            </a:schemeClr>
          </a:solidFill>
          <a:ln w="1905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l">
              <a:buNone/>
            </a:pPr>
            <a:endParaRPr lang="en-US" altLang="ko-KR" sz="1600" dirty="0"/>
          </a:p>
          <a:p>
            <a:pPr algn="l">
              <a:buNone/>
            </a:pPr>
            <a:r>
              <a:rPr lang="en-US" altLang="ko-KR" sz="1600" dirty="0"/>
              <a:t>list = [ '</a:t>
            </a:r>
            <a:r>
              <a:rPr lang="en-US" altLang="ko-KR" sz="1600" dirty="0" err="1"/>
              <a:t>abcd</a:t>
            </a:r>
            <a:r>
              <a:rPr lang="en-US" altLang="ko-KR" sz="1600" dirty="0"/>
              <a:t>', 786 , 2.23, 'john', 70.2 ]</a:t>
            </a:r>
          </a:p>
          <a:p>
            <a:pPr algn="l">
              <a:buNone/>
            </a:pPr>
            <a:r>
              <a:rPr lang="en-US" altLang="ko-KR" sz="1600" dirty="0" err="1"/>
              <a:t>tinylist</a:t>
            </a:r>
            <a:r>
              <a:rPr lang="en-US" altLang="ko-KR" sz="1600" dirty="0"/>
              <a:t> = [123, 'john']</a:t>
            </a:r>
          </a:p>
          <a:p>
            <a:pPr algn="l">
              <a:buNone/>
            </a:pPr>
            <a:endParaRPr lang="en-US" altLang="ko-KR" sz="1600" dirty="0"/>
          </a:p>
          <a:p>
            <a:pPr algn="l">
              <a:buNone/>
            </a:pPr>
            <a:r>
              <a:rPr lang="en-US" altLang="ko-KR" sz="1600" dirty="0"/>
              <a:t>print list          # Prints complete list</a:t>
            </a:r>
          </a:p>
          <a:p>
            <a:pPr algn="l">
              <a:buNone/>
            </a:pPr>
            <a:r>
              <a:rPr lang="en-US" altLang="ko-KR" sz="1600" dirty="0"/>
              <a:t>print list[0]       # Prints first element of the list</a:t>
            </a:r>
          </a:p>
          <a:p>
            <a:pPr algn="l">
              <a:buNone/>
            </a:pPr>
            <a:r>
              <a:rPr lang="en-US" altLang="ko-KR" sz="1600" dirty="0"/>
              <a:t>print list[1:3]     # Prints elements starting from 2nd till 3rd </a:t>
            </a:r>
          </a:p>
          <a:p>
            <a:pPr algn="l">
              <a:buNone/>
            </a:pPr>
            <a:r>
              <a:rPr lang="en-US" altLang="ko-KR" sz="1600" dirty="0"/>
              <a:t>print list[2:]      # Prints elements starting from 3rd element</a:t>
            </a:r>
          </a:p>
          <a:p>
            <a:pPr algn="l">
              <a:buNone/>
            </a:pPr>
            <a:r>
              <a:rPr lang="en-US" altLang="ko-KR" sz="1600" dirty="0"/>
              <a:t>print </a:t>
            </a:r>
            <a:r>
              <a:rPr lang="en-US" altLang="ko-KR" sz="1600" dirty="0" err="1"/>
              <a:t>tinylist</a:t>
            </a:r>
            <a:r>
              <a:rPr lang="en-US" altLang="ko-KR" sz="1600" dirty="0"/>
              <a:t> * 2  # Prints list two times</a:t>
            </a:r>
          </a:p>
          <a:p>
            <a:pPr algn="l">
              <a:buNone/>
            </a:pPr>
            <a:r>
              <a:rPr lang="en-US" altLang="ko-KR" sz="1600" dirty="0"/>
              <a:t>print list + </a:t>
            </a:r>
            <a:r>
              <a:rPr lang="en-US" altLang="ko-KR" sz="1600" dirty="0" err="1"/>
              <a:t>tinylist</a:t>
            </a:r>
            <a:r>
              <a:rPr lang="en-US" altLang="ko-KR" sz="1600" dirty="0"/>
              <a:t> # Prints concatenated lists</a:t>
            </a:r>
            <a:endParaRPr lang="ko-KR" altLang="en-US" sz="1600" dirty="0"/>
          </a:p>
        </p:txBody>
      </p:sp>
    </p:spTree>
    <p:extLst>
      <p:ext uri="{BB962C8B-B14F-4D97-AF65-F5344CB8AC3E}">
        <p14:creationId xmlns:p14="http://schemas.microsoft.com/office/powerpoint/2010/main" val="714510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8DF8F34-7E8B-8C89-B703-CAD8782D9966}"/>
              </a:ext>
            </a:extLst>
          </p:cNvPr>
          <p:cNvSpPr>
            <a:spLocks noGrp="1"/>
          </p:cNvSpPr>
          <p:nvPr>
            <p:ph type="body" sz="quarter" idx="10"/>
          </p:nvPr>
        </p:nvSpPr>
        <p:spPr/>
        <p:txBody>
          <a:bodyPr/>
          <a:lstStyle/>
          <a:p>
            <a:r>
              <a:rPr kumimoji="1" lang="en-US" altLang="ko-KR" dirty="0"/>
              <a:t>Tuple</a:t>
            </a:r>
          </a:p>
          <a:p>
            <a:pPr lvl="1"/>
            <a:r>
              <a:rPr kumimoji="1" lang="en-US" altLang="ko-KR" dirty="0"/>
              <a:t>A tuple consists of a number of values separated by commas. Unlike lists, however, tuples are enclosed within parentheses.</a:t>
            </a:r>
          </a:p>
          <a:p>
            <a:pPr lvl="1"/>
            <a:r>
              <a:rPr kumimoji="1" lang="en-US" altLang="ko-KR" dirty="0"/>
              <a:t>The main differences between lists and tuples are</a:t>
            </a:r>
          </a:p>
          <a:p>
            <a:pPr lvl="2"/>
            <a:r>
              <a:rPr kumimoji="1" lang="en-US" altLang="ko-KR" dirty="0"/>
              <a:t>Lists are enclosed in brackets ( [] ) and their elements and size can be changed.</a:t>
            </a:r>
          </a:p>
          <a:p>
            <a:pPr lvl="2"/>
            <a:r>
              <a:rPr kumimoji="1" lang="en-US" altLang="ko-KR" dirty="0"/>
              <a:t>Tuples are enclosed in parentheses ( () ) and cannot be updated (read-only)</a:t>
            </a:r>
          </a:p>
          <a:p>
            <a:pPr lvl="2"/>
            <a:endParaRPr kumimoji="1" lang="ko-KR" altLang="en-US" dirty="0"/>
          </a:p>
        </p:txBody>
      </p:sp>
      <p:sp>
        <p:nvSpPr>
          <p:cNvPr id="3" name="텍스트 개체 틀 2">
            <a:extLst>
              <a:ext uri="{FF2B5EF4-FFF2-40B4-BE49-F238E27FC236}">
                <a16:creationId xmlns:a16="http://schemas.microsoft.com/office/drawing/2014/main" id="{8D41D4E9-A67A-CF79-EED6-620FF3417551}"/>
              </a:ext>
            </a:extLst>
          </p:cNvPr>
          <p:cNvSpPr>
            <a:spLocks noGrp="1"/>
          </p:cNvSpPr>
          <p:nvPr>
            <p:ph type="body" sz="quarter" idx="11"/>
          </p:nvPr>
        </p:nvSpPr>
        <p:spPr/>
        <p:txBody>
          <a:bodyPr/>
          <a:lstStyle/>
          <a:p>
            <a:r>
              <a:rPr kumimoji="1" lang="en-US" altLang="ko-KR" dirty="0"/>
              <a:t>Variable types</a:t>
            </a:r>
            <a:endParaRPr kumimoji="1" lang="ko-KR" altLang="en-US" dirty="0"/>
          </a:p>
        </p:txBody>
      </p:sp>
      <p:sp>
        <p:nvSpPr>
          <p:cNvPr id="4" name="슬라이드 번호 개체 틀 3">
            <a:extLst>
              <a:ext uri="{FF2B5EF4-FFF2-40B4-BE49-F238E27FC236}">
                <a16:creationId xmlns:a16="http://schemas.microsoft.com/office/drawing/2014/main" id="{DA39A024-D7BD-9520-D2E5-6BAF1F39E779}"/>
              </a:ext>
            </a:extLst>
          </p:cNvPr>
          <p:cNvSpPr>
            <a:spLocks noGrp="1"/>
          </p:cNvSpPr>
          <p:nvPr>
            <p:ph type="sldNum" sz="quarter" idx="13"/>
          </p:nvPr>
        </p:nvSpPr>
        <p:spPr/>
        <p:txBody>
          <a:bodyPr/>
          <a:lstStyle/>
          <a:p>
            <a:fld id="{504148CA-37DD-426A-8911-AD5D4F5D2BFA}" type="slidenum">
              <a:rPr lang="ko-KR" altLang="en-US" smtClean="0"/>
              <a:pPr/>
              <a:t>23</a:t>
            </a:fld>
            <a:endParaRPr lang="ko-KR" altLang="en-US"/>
          </a:p>
        </p:txBody>
      </p:sp>
      <p:sp>
        <p:nvSpPr>
          <p:cNvPr id="5" name="모서리가 둥근 직사각형 4">
            <a:extLst>
              <a:ext uri="{FF2B5EF4-FFF2-40B4-BE49-F238E27FC236}">
                <a16:creationId xmlns:a16="http://schemas.microsoft.com/office/drawing/2014/main" id="{BE259305-D493-5FC5-9D35-060BADB28D22}"/>
              </a:ext>
            </a:extLst>
          </p:cNvPr>
          <p:cNvSpPr/>
          <p:nvPr/>
        </p:nvSpPr>
        <p:spPr>
          <a:xfrm>
            <a:off x="987826" y="3176972"/>
            <a:ext cx="7168348" cy="2910975"/>
          </a:xfrm>
          <a:prstGeom prst="roundRect">
            <a:avLst>
              <a:gd name="adj" fmla="val 6796"/>
            </a:avLst>
          </a:prstGeom>
          <a:solidFill>
            <a:schemeClr val="bg1">
              <a:lumMod val="95000"/>
            </a:schemeClr>
          </a:solidFill>
          <a:ln w="1905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l">
              <a:buNone/>
            </a:pPr>
            <a:endParaRPr lang="en-US" altLang="ko-KR" sz="1600" dirty="0"/>
          </a:p>
          <a:p>
            <a:pPr algn="l">
              <a:buNone/>
            </a:pPr>
            <a:r>
              <a:rPr lang="en-US" altLang="ko-KR" sz="1600" dirty="0"/>
              <a:t>tuple = ( '</a:t>
            </a:r>
            <a:r>
              <a:rPr lang="en-US" altLang="ko-KR" sz="1600" dirty="0" err="1"/>
              <a:t>abcd</a:t>
            </a:r>
            <a:r>
              <a:rPr lang="en-US" altLang="ko-KR" sz="1600" dirty="0"/>
              <a:t>', 786 , 2.23, 'john', 70.2  )</a:t>
            </a:r>
          </a:p>
          <a:p>
            <a:pPr algn="l">
              <a:buNone/>
            </a:pPr>
            <a:r>
              <a:rPr lang="en-US" altLang="ko-KR" sz="1600" dirty="0" err="1"/>
              <a:t>tinytuple</a:t>
            </a:r>
            <a:r>
              <a:rPr lang="en-US" altLang="ko-KR" sz="1600" dirty="0"/>
              <a:t> = (123, 'john')</a:t>
            </a:r>
          </a:p>
          <a:p>
            <a:pPr algn="l">
              <a:buNone/>
            </a:pPr>
            <a:endParaRPr lang="en-US" altLang="ko-KR" sz="1600" dirty="0"/>
          </a:p>
          <a:p>
            <a:pPr algn="l">
              <a:buNone/>
            </a:pPr>
            <a:r>
              <a:rPr lang="en-US" altLang="ko-KR" sz="1600" dirty="0"/>
              <a:t>print tuple           # Prints complete list</a:t>
            </a:r>
          </a:p>
          <a:p>
            <a:pPr algn="l">
              <a:buNone/>
            </a:pPr>
            <a:r>
              <a:rPr lang="en-US" altLang="ko-KR" sz="1600" dirty="0"/>
              <a:t>print tuple[0]        # Prints first element of the list</a:t>
            </a:r>
          </a:p>
          <a:p>
            <a:pPr algn="l">
              <a:buNone/>
            </a:pPr>
            <a:r>
              <a:rPr lang="en-US" altLang="ko-KR" sz="1600" dirty="0"/>
              <a:t>print tuple[1:3]      # Prints elements starting from 2nd till 3rd </a:t>
            </a:r>
          </a:p>
          <a:p>
            <a:pPr algn="l">
              <a:buNone/>
            </a:pPr>
            <a:r>
              <a:rPr lang="en-US" altLang="ko-KR" sz="1600" dirty="0"/>
              <a:t>print tuple[2:]       # Prints elements starting from 3rd element</a:t>
            </a:r>
          </a:p>
          <a:p>
            <a:pPr algn="l">
              <a:buNone/>
            </a:pPr>
            <a:r>
              <a:rPr lang="en-US" altLang="ko-KR" sz="1600" dirty="0"/>
              <a:t>print </a:t>
            </a:r>
            <a:r>
              <a:rPr lang="en-US" altLang="ko-KR" sz="1600" dirty="0" err="1"/>
              <a:t>tinytuple</a:t>
            </a:r>
            <a:r>
              <a:rPr lang="en-US" altLang="ko-KR" sz="1600" dirty="0"/>
              <a:t> * 2   # Prints list two times</a:t>
            </a:r>
          </a:p>
          <a:p>
            <a:pPr algn="l">
              <a:buNone/>
            </a:pPr>
            <a:r>
              <a:rPr lang="en-US" altLang="ko-KR" sz="1600" dirty="0"/>
              <a:t>print tuple + </a:t>
            </a:r>
            <a:r>
              <a:rPr lang="en-US" altLang="ko-KR" sz="1600" dirty="0" err="1"/>
              <a:t>tinytuple</a:t>
            </a:r>
            <a:r>
              <a:rPr lang="en-US" altLang="ko-KR" sz="1600" dirty="0"/>
              <a:t> # Prints concatenated lists</a:t>
            </a:r>
            <a:endParaRPr lang="ko-KR" altLang="en-US" sz="1600" dirty="0"/>
          </a:p>
        </p:txBody>
      </p:sp>
    </p:spTree>
    <p:extLst>
      <p:ext uri="{BB962C8B-B14F-4D97-AF65-F5344CB8AC3E}">
        <p14:creationId xmlns:p14="http://schemas.microsoft.com/office/powerpoint/2010/main" val="596063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7D978F9-DE5F-FA6E-9D0D-1432841F7771}"/>
              </a:ext>
            </a:extLst>
          </p:cNvPr>
          <p:cNvSpPr>
            <a:spLocks noGrp="1"/>
          </p:cNvSpPr>
          <p:nvPr>
            <p:ph type="body" sz="quarter" idx="10"/>
          </p:nvPr>
        </p:nvSpPr>
        <p:spPr/>
        <p:txBody>
          <a:bodyPr/>
          <a:lstStyle/>
          <a:p>
            <a:r>
              <a:rPr kumimoji="1" lang="en-US" altLang="ko-KR" dirty="0"/>
              <a:t>Dictionary</a:t>
            </a:r>
          </a:p>
          <a:p>
            <a:pPr lvl="1"/>
            <a:r>
              <a:rPr kumimoji="1" lang="en-US" altLang="ko-KR" dirty="0"/>
              <a:t>They work like associative arrays or hashes found in Perl and consists of key-value pairs.</a:t>
            </a:r>
          </a:p>
          <a:p>
            <a:pPr lvl="1"/>
            <a:r>
              <a:rPr kumimoji="1" lang="en-US" altLang="ko-KR" dirty="0"/>
              <a:t>Dictionaries are enclosed by curly brackets ({}) and values can be assigned and accessed using square braces ([])</a:t>
            </a:r>
          </a:p>
          <a:p>
            <a:pPr lvl="1"/>
            <a:endParaRPr kumimoji="1" lang="ko-KR" altLang="en-US" dirty="0"/>
          </a:p>
        </p:txBody>
      </p:sp>
      <p:sp>
        <p:nvSpPr>
          <p:cNvPr id="3" name="텍스트 개체 틀 2">
            <a:extLst>
              <a:ext uri="{FF2B5EF4-FFF2-40B4-BE49-F238E27FC236}">
                <a16:creationId xmlns:a16="http://schemas.microsoft.com/office/drawing/2014/main" id="{295046DA-7E2C-AA53-8788-5008EB04E355}"/>
              </a:ext>
            </a:extLst>
          </p:cNvPr>
          <p:cNvSpPr>
            <a:spLocks noGrp="1"/>
          </p:cNvSpPr>
          <p:nvPr>
            <p:ph type="body" sz="quarter" idx="11"/>
          </p:nvPr>
        </p:nvSpPr>
        <p:spPr/>
        <p:txBody>
          <a:bodyPr/>
          <a:lstStyle/>
          <a:p>
            <a:r>
              <a:rPr kumimoji="1" lang="en-US" altLang="ko-KR" dirty="0"/>
              <a:t>Variable types</a:t>
            </a:r>
            <a:endParaRPr kumimoji="1" lang="ko-KR" altLang="en-US" dirty="0"/>
          </a:p>
        </p:txBody>
      </p:sp>
      <p:sp>
        <p:nvSpPr>
          <p:cNvPr id="4" name="슬라이드 번호 개체 틀 3">
            <a:extLst>
              <a:ext uri="{FF2B5EF4-FFF2-40B4-BE49-F238E27FC236}">
                <a16:creationId xmlns:a16="http://schemas.microsoft.com/office/drawing/2014/main" id="{937CAFD9-3698-C8C4-343C-F02C06C93068}"/>
              </a:ext>
            </a:extLst>
          </p:cNvPr>
          <p:cNvSpPr>
            <a:spLocks noGrp="1"/>
          </p:cNvSpPr>
          <p:nvPr>
            <p:ph type="sldNum" sz="quarter" idx="13"/>
          </p:nvPr>
        </p:nvSpPr>
        <p:spPr/>
        <p:txBody>
          <a:bodyPr/>
          <a:lstStyle/>
          <a:p>
            <a:fld id="{504148CA-37DD-426A-8911-AD5D4F5D2BFA}" type="slidenum">
              <a:rPr lang="ko-KR" altLang="en-US" smtClean="0"/>
              <a:pPr/>
              <a:t>24</a:t>
            </a:fld>
            <a:endParaRPr lang="ko-KR" altLang="en-US"/>
          </a:p>
        </p:txBody>
      </p:sp>
      <p:sp>
        <p:nvSpPr>
          <p:cNvPr id="5" name="모서리가 둥근 직사각형 4">
            <a:extLst>
              <a:ext uri="{FF2B5EF4-FFF2-40B4-BE49-F238E27FC236}">
                <a16:creationId xmlns:a16="http://schemas.microsoft.com/office/drawing/2014/main" id="{B8EDBF7A-5981-D9A2-2A0D-9664DC731B68}"/>
              </a:ext>
            </a:extLst>
          </p:cNvPr>
          <p:cNvSpPr/>
          <p:nvPr/>
        </p:nvSpPr>
        <p:spPr>
          <a:xfrm>
            <a:off x="987826" y="2600908"/>
            <a:ext cx="7168348" cy="3487039"/>
          </a:xfrm>
          <a:prstGeom prst="roundRect">
            <a:avLst>
              <a:gd name="adj" fmla="val 6796"/>
            </a:avLst>
          </a:prstGeom>
          <a:solidFill>
            <a:schemeClr val="bg1">
              <a:lumMod val="95000"/>
            </a:schemeClr>
          </a:solidFill>
          <a:ln w="1905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l">
              <a:buNone/>
            </a:pPr>
            <a:endParaRPr lang="en-US" altLang="ko-KR" sz="1600" dirty="0"/>
          </a:p>
          <a:p>
            <a:pPr algn="l">
              <a:buNone/>
            </a:pPr>
            <a:r>
              <a:rPr lang="en-US" altLang="ko-KR" sz="1600" dirty="0" err="1"/>
              <a:t>dict</a:t>
            </a:r>
            <a:r>
              <a:rPr lang="en-US" altLang="ko-KR" sz="1600" dirty="0"/>
              <a:t> = {}</a:t>
            </a:r>
          </a:p>
          <a:p>
            <a:pPr algn="l">
              <a:buNone/>
            </a:pPr>
            <a:r>
              <a:rPr lang="en-US" altLang="ko-KR" sz="1600" dirty="0" err="1"/>
              <a:t>dict</a:t>
            </a:r>
            <a:r>
              <a:rPr lang="en-US" altLang="ko-KR" sz="1600" dirty="0"/>
              <a:t>['one'] = "This is one"</a:t>
            </a:r>
          </a:p>
          <a:p>
            <a:pPr algn="l">
              <a:buNone/>
            </a:pPr>
            <a:r>
              <a:rPr lang="en-US" altLang="ko-KR" sz="1600" dirty="0" err="1"/>
              <a:t>dict</a:t>
            </a:r>
            <a:r>
              <a:rPr lang="en-US" altLang="ko-KR" sz="1600" dirty="0"/>
              <a:t>[2]     = "This is two"</a:t>
            </a:r>
          </a:p>
          <a:p>
            <a:pPr algn="l">
              <a:buNone/>
            </a:pPr>
            <a:endParaRPr lang="en-US" altLang="ko-KR" sz="1600" dirty="0"/>
          </a:p>
          <a:p>
            <a:pPr algn="l">
              <a:buNone/>
            </a:pPr>
            <a:r>
              <a:rPr lang="en-US" altLang="ko-KR" sz="1600" dirty="0" err="1"/>
              <a:t>tinydict</a:t>
            </a:r>
            <a:r>
              <a:rPr lang="en-US" altLang="ko-KR" sz="1600" dirty="0"/>
              <a:t> = {'name': 'john','code':6734, 'dept': 'sales'}</a:t>
            </a:r>
          </a:p>
          <a:p>
            <a:pPr algn="l">
              <a:buNone/>
            </a:pPr>
            <a:endParaRPr lang="en-US" altLang="ko-KR" sz="1600" dirty="0"/>
          </a:p>
          <a:p>
            <a:pPr algn="l">
              <a:buNone/>
            </a:pPr>
            <a:r>
              <a:rPr lang="en-US" altLang="ko-KR" sz="1600" dirty="0"/>
              <a:t>print </a:t>
            </a:r>
            <a:r>
              <a:rPr lang="en-US" altLang="ko-KR" sz="1600" dirty="0" err="1"/>
              <a:t>dict</a:t>
            </a:r>
            <a:r>
              <a:rPr lang="en-US" altLang="ko-KR" sz="1600" dirty="0"/>
              <a:t>['one']       # Prints value for 'one' key</a:t>
            </a:r>
          </a:p>
          <a:p>
            <a:pPr algn="l">
              <a:buNone/>
            </a:pPr>
            <a:r>
              <a:rPr lang="en-US" altLang="ko-KR" sz="1600" dirty="0"/>
              <a:t>print </a:t>
            </a:r>
            <a:r>
              <a:rPr lang="en-US" altLang="ko-KR" sz="1600" dirty="0" err="1"/>
              <a:t>dict</a:t>
            </a:r>
            <a:r>
              <a:rPr lang="en-US" altLang="ko-KR" sz="1600" dirty="0"/>
              <a:t>[2]           # Prints value for 2 key</a:t>
            </a:r>
          </a:p>
          <a:p>
            <a:pPr algn="l">
              <a:buNone/>
            </a:pPr>
            <a:r>
              <a:rPr lang="en-US" altLang="ko-KR" sz="1600" dirty="0"/>
              <a:t>print </a:t>
            </a:r>
            <a:r>
              <a:rPr lang="en-US" altLang="ko-KR" sz="1600" dirty="0" err="1"/>
              <a:t>tinydict</a:t>
            </a:r>
            <a:r>
              <a:rPr lang="en-US" altLang="ko-KR" sz="1600" dirty="0"/>
              <a:t>          # Prints complete dictionary</a:t>
            </a:r>
          </a:p>
          <a:p>
            <a:pPr algn="l">
              <a:buNone/>
            </a:pPr>
            <a:r>
              <a:rPr lang="en-US" altLang="ko-KR" sz="1600" dirty="0"/>
              <a:t>print </a:t>
            </a:r>
            <a:r>
              <a:rPr lang="en-US" altLang="ko-KR" sz="1600" dirty="0" err="1"/>
              <a:t>tinydict.keys</a:t>
            </a:r>
            <a:r>
              <a:rPr lang="en-US" altLang="ko-KR" sz="1600" dirty="0"/>
              <a:t>()   # Prints all the keys</a:t>
            </a:r>
          </a:p>
          <a:p>
            <a:pPr algn="l">
              <a:buNone/>
            </a:pPr>
            <a:r>
              <a:rPr lang="en-US" altLang="ko-KR" sz="1600" dirty="0"/>
              <a:t>print </a:t>
            </a:r>
            <a:r>
              <a:rPr lang="en-US" altLang="ko-KR" sz="1600" dirty="0" err="1"/>
              <a:t>tinydict.values</a:t>
            </a:r>
            <a:r>
              <a:rPr lang="en-US" altLang="ko-KR" sz="1600" dirty="0"/>
              <a:t>() # Prints all the values</a:t>
            </a:r>
            <a:endParaRPr lang="ko-KR" altLang="en-US" sz="1600" dirty="0"/>
          </a:p>
        </p:txBody>
      </p:sp>
    </p:spTree>
    <p:extLst>
      <p:ext uri="{BB962C8B-B14F-4D97-AF65-F5344CB8AC3E}">
        <p14:creationId xmlns:p14="http://schemas.microsoft.com/office/powerpoint/2010/main" val="1585953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497D982-99AA-45CE-B452-DD384EEDCA9D}"/>
              </a:ext>
            </a:extLst>
          </p:cNvPr>
          <p:cNvSpPr>
            <a:spLocks noGrp="1"/>
          </p:cNvSpPr>
          <p:nvPr>
            <p:ph type="body" sz="quarter" idx="10"/>
          </p:nvPr>
        </p:nvSpPr>
        <p:spPr/>
        <p:txBody>
          <a:bodyPr/>
          <a:lstStyle/>
          <a:p>
            <a:endParaRPr kumimoji="1" lang="ko-KR" altLang="en-US" dirty="0"/>
          </a:p>
        </p:txBody>
      </p:sp>
      <p:sp>
        <p:nvSpPr>
          <p:cNvPr id="3" name="텍스트 개체 틀 2">
            <a:extLst>
              <a:ext uri="{FF2B5EF4-FFF2-40B4-BE49-F238E27FC236}">
                <a16:creationId xmlns:a16="http://schemas.microsoft.com/office/drawing/2014/main" id="{53A79104-F0F0-9615-A084-660710DEDB5A}"/>
              </a:ext>
            </a:extLst>
          </p:cNvPr>
          <p:cNvSpPr>
            <a:spLocks noGrp="1"/>
          </p:cNvSpPr>
          <p:nvPr>
            <p:ph type="body" sz="quarter" idx="11"/>
          </p:nvPr>
        </p:nvSpPr>
        <p:spPr/>
        <p:txBody>
          <a:bodyPr/>
          <a:lstStyle/>
          <a:p>
            <a:r>
              <a:rPr kumimoji="1" lang="en-US" altLang="ko-KR" dirty="0"/>
              <a:t>Data conversion</a:t>
            </a:r>
            <a:endParaRPr kumimoji="1" lang="ko-KR" altLang="en-US" dirty="0"/>
          </a:p>
        </p:txBody>
      </p:sp>
      <p:sp>
        <p:nvSpPr>
          <p:cNvPr id="4" name="슬라이드 번호 개체 틀 3">
            <a:extLst>
              <a:ext uri="{FF2B5EF4-FFF2-40B4-BE49-F238E27FC236}">
                <a16:creationId xmlns:a16="http://schemas.microsoft.com/office/drawing/2014/main" id="{7D5F28BD-0917-A6E5-4993-EDB33A8C88AD}"/>
              </a:ext>
            </a:extLst>
          </p:cNvPr>
          <p:cNvSpPr>
            <a:spLocks noGrp="1"/>
          </p:cNvSpPr>
          <p:nvPr>
            <p:ph type="sldNum" sz="quarter" idx="13"/>
          </p:nvPr>
        </p:nvSpPr>
        <p:spPr/>
        <p:txBody>
          <a:bodyPr/>
          <a:lstStyle/>
          <a:p>
            <a:fld id="{504148CA-37DD-426A-8911-AD5D4F5D2BFA}" type="slidenum">
              <a:rPr lang="ko-KR" altLang="en-US" smtClean="0"/>
              <a:pPr/>
              <a:t>25</a:t>
            </a:fld>
            <a:endParaRPr lang="ko-KR" altLang="en-US"/>
          </a:p>
        </p:txBody>
      </p:sp>
      <p:graphicFrame>
        <p:nvGraphicFramePr>
          <p:cNvPr id="7" name="내용 개체 틀 3">
            <a:extLst>
              <a:ext uri="{FF2B5EF4-FFF2-40B4-BE49-F238E27FC236}">
                <a16:creationId xmlns:a16="http://schemas.microsoft.com/office/drawing/2014/main" id="{DC144EC9-54C6-6A67-936D-CC437AC09582}"/>
              </a:ext>
            </a:extLst>
          </p:cNvPr>
          <p:cNvGraphicFramePr>
            <a:graphicFrameLocks/>
          </p:cNvGraphicFramePr>
          <p:nvPr/>
        </p:nvGraphicFramePr>
        <p:xfrm>
          <a:off x="358726" y="967549"/>
          <a:ext cx="8426548" cy="5129676"/>
        </p:xfrm>
        <a:graphic>
          <a:graphicData uri="http://schemas.openxmlformats.org/drawingml/2006/table">
            <a:tbl>
              <a:tblPr/>
              <a:tblGrid>
                <a:gridCol w="2181274">
                  <a:extLst>
                    <a:ext uri="{9D8B030D-6E8A-4147-A177-3AD203B41FA5}">
                      <a16:colId xmlns:a16="http://schemas.microsoft.com/office/drawing/2014/main" val="20000"/>
                    </a:ext>
                  </a:extLst>
                </a:gridCol>
                <a:gridCol w="6245274">
                  <a:extLst>
                    <a:ext uri="{9D8B030D-6E8A-4147-A177-3AD203B41FA5}">
                      <a16:colId xmlns:a16="http://schemas.microsoft.com/office/drawing/2014/main" val="20001"/>
                    </a:ext>
                  </a:extLst>
                </a:gridCol>
              </a:tblGrid>
              <a:tr h="171331">
                <a:tc>
                  <a:txBody>
                    <a:bodyPr/>
                    <a:lstStyle/>
                    <a:p>
                      <a:pPr algn="ctr" fontAlgn="t"/>
                      <a:r>
                        <a:rPr lang="en-US" sz="1400" b="1" dirty="0">
                          <a:effectLst/>
                        </a:rPr>
                        <a:t>Function</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dirty="0">
                          <a:effectLst/>
                        </a:rPr>
                        <a:t>Description</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71331">
                <a:tc>
                  <a:txBody>
                    <a:bodyPr/>
                    <a:lstStyle/>
                    <a:p>
                      <a:pPr algn="just" fontAlgn="t"/>
                      <a:r>
                        <a:rPr lang="en-US" sz="1400">
                          <a:solidFill>
                            <a:srgbClr val="000000"/>
                          </a:solidFill>
                          <a:effectLst/>
                        </a:rPr>
                        <a:t>int(x [,base])</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Converts x to an integer. base specifies the base if x is a string.</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07511">
                <a:tc>
                  <a:txBody>
                    <a:bodyPr/>
                    <a:lstStyle/>
                    <a:p>
                      <a:pPr algn="just" fontAlgn="t"/>
                      <a:r>
                        <a:rPr lang="en-US" sz="1400" dirty="0">
                          <a:solidFill>
                            <a:srgbClr val="000000"/>
                          </a:solidFill>
                          <a:effectLst/>
                        </a:rPr>
                        <a:t>long(x [,base] )</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dirty="0">
                          <a:solidFill>
                            <a:srgbClr val="000000"/>
                          </a:solidFill>
                          <a:effectLst/>
                        </a:rPr>
                        <a:t>Converts x to a long integer. base specifies the base if x is a string</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71331">
                <a:tc>
                  <a:txBody>
                    <a:bodyPr/>
                    <a:lstStyle/>
                    <a:p>
                      <a:pPr algn="just" fontAlgn="t"/>
                      <a:r>
                        <a:rPr lang="en-US" sz="1400">
                          <a:solidFill>
                            <a:srgbClr val="000000"/>
                          </a:solidFill>
                          <a:effectLst/>
                        </a:rPr>
                        <a:t>float(x)</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Converts x to a floating-point number.</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71331">
                <a:tc>
                  <a:txBody>
                    <a:bodyPr/>
                    <a:lstStyle/>
                    <a:p>
                      <a:pPr algn="just" fontAlgn="t"/>
                      <a:r>
                        <a:rPr lang="en-US" sz="1400">
                          <a:solidFill>
                            <a:srgbClr val="000000"/>
                          </a:solidFill>
                          <a:effectLst/>
                        </a:rPr>
                        <a:t>complex(real [,imag])</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Creates a complex number.</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171331">
                <a:tc>
                  <a:txBody>
                    <a:bodyPr/>
                    <a:lstStyle/>
                    <a:p>
                      <a:pPr algn="just" fontAlgn="t"/>
                      <a:r>
                        <a:rPr lang="en-US" sz="1400">
                          <a:solidFill>
                            <a:srgbClr val="000000"/>
                          </a:solidFill>
                          <a:effectLst/>
                        </a:rPr>
                        <a:t>str(x)</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Converts object x to a string representation.</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171331">
                <a:tc>
                  <a:txBody>
                    <a:bodyPr/>
                    <a:lstStyle/>
                    <a:p>
                      <a:pPr algn="just" fontAlgn="t"/>
                      <a:r>
                        <a:rPr lang="en-US" sz="1400">
                          <a:solidFill>
                            <a:srgbClr val="000000"/>
                          </a:solidFill>
                          <a:effectLst/>
                        </a:rPr>
                        <a:t>repr(x)</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dirty="0">
                          <a:solidFill>
                            <a:srgbClr val="000000"/>
                          </a:solidFill>
                          <a:effectLst/>
                        </a:rPr>
                        <a:t>Converts object x to an expression string.</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171331">
                <a:tc>
                  <a:txBody>
                    <a:bodyPr/>
                    <a:lstStyle/>
                    <a:p>
                      <a:pPr algn="just" fontAlgn="t"/>
                      <a:r>
                        <a:rPr lang="en-US" sz="1400" dirty="0" err="1">
                          <a:solidFill>
                            <a:srgbClr val="000000"/>
                          </a:solidFill>
                          <a:effectLst/>
                        </a:rPr>
                        <a:t>eval</a:t>
                      </a:r>
                      <a:r>
                        <a:rPr lang="en-US" sz="1400" dirty="0">
                          <a:solidFill>
                            <a:srgbClr val="000000"/>
                          </a:solidFill>
                          <a:effectLst/>
                        </a:rPr>
                        <a:t>(</a:t>
                      </a:r>
                      <a:r>
                        <a:rPr lang="en-US" sz="1400" dirty="0" err="1">
                          <a:solidFill>
                            <a:srgbClr val="000000"/>
                          </a:solidFill>
                          <a:effectLst/>
                        </a:rPr>
                        <a:t>str</a:t>
                      </a:r>
                      <a:r>
                        <a:rPr lang="en-US" sz="1400" dirty="0">
                          <a:solidFill>
                            <a:srgbClr val="000000"/>
                          </a:solidFill>
                          <a:effectLst/>
                        </a:rPr>
                        <a:t>)</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Evaluates a string and returns an object.</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171331">
                <a:tc>
                  <a:txBody>
                    <a:bodyPr/>
                    <a:lstStyle/>
                    <a:p>
                      <a:pPr algn="just" fontAlgn="t"/>
                      <a:r>
                        <a:rPr lang="en-US" sz="1400">
                          <a:solidFill>
                            <a:srgbClr val="000000"/>
                          </a:solidFill>
                          <a:effectLst/>
                        </a:rPr>
                        <a:t>tuple(s)</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dirty="0">
                          <a:solidFill>
                            <a:srgbClr val="000000"/>
                          </a:solidFill>
                          <a:effectLst/>
                        </a:rPr>
                        <a:t>Converts s to a tuple.</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171331">
                <a:tc>
                  <a:txBody>
                    <a:bodyPr/>
                    <a:lstStyle/>
                    <a:p>
                      <a:pPr algn="just" fontAlgn="t"/>
                      <a:r>
                        <a:rPr lang="en-US" sz="1400">
                          <a:solidFill>
                            <a:srgbClr val="000000"/>
                          </a:solidFill>
                          <a:effectLst/>
                        </a:rPr>
                        <a:t>list(s)</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Converts s to a list.</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171331">
                <a:tc>
                  <a:txBody>
                    <a:bodyPr/>
                    <a:lstStyle/>
                    <a:p>
                      <a:pPr algn="just" fontAlgn="t"/>
                      <a:r>
                        <a:rPr lang="en-US" sz="1400">
                          <a:solidFill>
                            <a:srgbClr val="000000"/>
                          </a:solidFill>
                          <a:effectLst/>
                        </a:rPr>
                        <a:t>set(s)</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Converts s to a set.</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171331">
                <a:tc>
                  <a:txBody>
                    <a:bodyPr/>
                    <a:lstStyle/>
                    <a:p>
                      <a:pPr algn="just" fontAlgn="t"/>
                      <a:r>
                        <a:rPr lang="en-US" sz="1400">
                          <a:solidFill>
                            <a:srgbClr val="000000"/>
                          </a:solidFill>
                          <a:effectLst/>
                        </a:rPr>
                        <a:t>dict(d)</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dirty="0">
                          <a:solidFill>
                            <a:srgbClr val="000000"/>
                          </a:solidFill>
                          <a:effectLst/>
                        </a:rPr>
                        <a:t>Creates a dictionary. d must be a sequence of (</a:t>
                      </a:r>
                      <a:r>
                        <a:rPr lang="en-US" sz="1400" dirty="0" err="1">
                          <a:solidFill>
                            <a:srgbClr val="000000"/>
                          </a:solidFill>
                          <a:effectLst/>
                        </a:rPr>
                        <a:t>key,value</a:t>
                      </a:r>
                      <a:r>
                        <a:rPr lang="en-US" sz="1400" dirty="0">
                          <a:solidFill>
                            <a:srgbClr val="000000"/>
                          </a:solidFill>
                          <a:effectLst/>
                        </a:rPr>
                        <a:t>) tuples.</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171331">
                <a:tc>
                  <a:txBody>
                    <a:bodyPr/>
                    <a:lstStyle/>
                    <a:p>
                      <a:pPr algn="just" fontAlgn="t"/>
                      <a:r>
                        <a:rPr lang="en-US" sz="1400">
                          <a:solidFill>
                            <a:srgbClr val="000000"/>
                          </a:solidFill>
                          <a:effectLst/>
                        </a:rPr>
                        <a:t>frozenset(s)</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Converts s to a frozen set.</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r h="171331">
                <a:tc>
                  <a:txBody>
                    <a:bodyPr/>
                    <a:lstStyle/>
                    <a:p>
                      <a:pPr algn="just" fontAlgn="t"/>
                      <a:r>
                        <a:rPr lang="en-US" sz="1400" dirty="0" err="1">
                          <a:solidFill>
                            <a:srgbClr val="000000"/>
                          </a:solidFill>
                          <a:effectLst/>
                        </a:rPr>
                        <a:t>chr</a:t>
                      </a:r>
                      <a:r>
                        <a:rPr lang="en-US" sz="1400" dirty="0">
                          <a:solidFill>
                            <a:srgbClr val="000000"/>
                          </a:solidFill>
                          <a:effectLst/>
                        </a:rPr>
                        <a:t>(x)</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Converts an integer to a character.</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3"/>
                  </a:ext>
                </a:extLst>
              </a:tr>
              <a:tr h="171331">
                <a:tc>
                  <a:txBody>
                    <a:bodyPr/>
                    <a:lstStyle/>
                    <a:p>
                      <a:pPr algn="just" fontAlgn="t"/>
                      <a:r>
                        <a:rPr lang="en-US" sz="1400">
                          <a:solidFill>
                            <a:srgbClr val="000000"/>
                          </a:solidFill>
                          <a:effectLst/>
                        </a:rPr>
                        <a:t>unichr(x)</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Converts an integer to a Unicode character.</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4"/>
                  </a:ext>
                </a:extLst>
              </a:tr>
              <a:tr h="171331">
                <a:tc>
                  <a:txBody>
                    <a:bodyPr/>
                    <a:lstStyle/>
                    <a:p>
                      <a:pPr algn="just" fontAlgn="t"/>
                      <a:r>
                        <a:rPr lang="en-US" sz="1400">
                          <a:solidFill>
                            <a:srgbClr val="000000"/>
                          </a:solidFill>
                          <a:effectLst/>
                        </a:rPr>
                        <a:t>ord(x)</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Converts a single character to its integer value.</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5"/>
                  </a:ext>
                </a:extLst>
              </a:tr>
              <a:tr h="171331">
                <a:tc>
                  <a:txBody>
                    <a:bodyPr/>
                    <a:lstStyle/>
                    <a:p>
                      <a:pPr algn="just" fontAlgn="t"/>
                      <a:r>
                        <a:rPr lang="en-US" sz="1400">
                          <a:solidFill>
                            <a:srgbClr val="000000"/>
                          </a:solidFill>
                          <a:effectLst/>
                        </a:rPr>
                        <a:t>hex(x)</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solidFill>
                            <a:srgbClr val="000000"/>
                          </a:solidFill>
                          <a:effectLst/>
                        </a:rPr>
                        <a:t>Converts an integer to a hexadecimal string.</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6"/>
                  </a:ext>
                </a:extLst>
              </a:tr>
              <a:tr h="171331">
                <a:tc>
                  <a:txBody>
                    <a:bodyPr/>
                    <a:lstStyle/>
                    <a:p>
                      <a:pPr algn="just" fontAlgn="t"/>
                      <a:r>
                        <a:rPr lang="en-US" sz="1400">
                          <a:solidFill>
                            <a:srgbClr val="000000"/>
                          </a:solidFill>
                          <a:effectLst/>
                        </a:rPr>
                        <a:t>oct(x)</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dirty="0">
                          <a:solidFill>
                            <a:srgbClr val="000000"/>
                          </a:solidFill>
                          <a:effectLst/>
                        </a:rPr>
                        <a:t>Converts an integer to an octal string.</a:t>
                      </a:r>
                    </a:p>
                  </a:txBody>
                  <a:tcPr marL="35811" marR="35811" marT="35811" marB="358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417219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46716FA-F9D2-D133-FA46-4748BD7CB6E6}"/>
              </a:ext>
            </a:extLst>
          </p:cNvPr>
          <p:cNvSpPr>
            <a:spLocks noGrp="1"/>
          </p:cNvSpPr>
          <p:nvPr>
            <p:ph type="body" sz="quarter" idx="10"/>
          </p:nvPr>
        </p:nvSpPr>
        <p:spPr/>
        <p:txBody>
          <a:bodyPr/>
          <a:lstStyle/>
          <a:p>
            <a:endParaRPr kumimoji="1" lang="ko-KR" altLang="en-US" dirty="0"/>
          </a:p>
        </p:txBody>
      </p:sp>
      <p:sp>
        <p:nvSpPr>
          <p:cNvPr id="3" name="텍스트 개체 틀 2">
            <a:extLst>
              <a:ext uri="{FF2B5EF4-FFF2-40B4-BE49-F238E27FC236}">
                <a16:creationId xmlns:a16="http://schemas.microsoft.com/office/drawing/2014/main" id="{45B58CF4-F8D8-6BA8-7ABA-44A833761656}"/>
              </a:ext>
            </a:extLst>
          </p:cNvPr>
          <p:cNvSpPr>
            <a:spLocks noGrp="1"/>
          </p:cNvSpPr>
          <p:nvPr>
            <p:ph type="body" sz="quarter" idx="11"/>
          </p:nvPr>
        </p:nvSpPr>
        <p:spPr/>
        <p:txBody>
          <a:bodyPr/>
          <a:lstStyle/>
          <a:p>
            <a:r>
              <a:rPr kumimoji="1" lang="en-US" altLang="ko-KR" dirty="0"/>
              <a:t>Basic operation</a:t>
            </a:r>
            <a:endParaRPr kumimoji="1" lang="ko-KR" altLang="en-US" dirty="0"/>
          </a:p>
        </p:txBody>
      </p:sp>
      <p:sp>
        <p:nvSpPr>
          <p:cNvPr id="4" name="슬라이드 번호 개체 틀 3">
            <a:extLst>
              <a:ext uri="{FF2B5EF4-FFF2-40B4-BE49-F238E27FC236}">
                <a16:creationId xmlns:a16="http://schemas.microsoft.com/office/drawing/2014/main" id="{5FA581AB-0100-DFEF-8B99-FBF5A526AD3C}"/>
              </a:ext>
            </a:extLst>
          </p:cNvPr>
          <p:cNvSpPr>
            <a:spLocks noGrp="1"/>
          </p:cNvSpPr>
          <p:nvPr>
            <p:ph type="sldNum" sz="quarter" idx="13"/>
          </p:nvPr>
        </p:nvSpPr>
        <p:spPr/>
        <p:txBody>
          <a:bodyPr/>
          <a:lstStyle/>
          <a:p>
            <a:fld id="{504148CA-37DD-426A-8911-AD5D4F5D2BFA}" type="slidenum">
              <a:rPr lang="ko-KR" altLang="en-US" smtClean="0"/>
              <a:pPr/>
              <a:t>26</a:t>
            </a:fld>
            <a:endParaRPr lang="ko-KR" altLang="en-US"/>
          </a:p>
        </p:txBody>
      </p:sp>
      <p:graphicFrame>
        <p:nvGraphicFramePr>
          <p:cNvPr id="5" name="내용 개체 틀 3">
            <a:extLst>
              <a:ext uri="{FF2B5EF4-FFF2-40B4-BE49-F238E27FC236}">
                <a16:creationId xmlns:a16="http://schemas.microsoft.com/office/drawing/2014/main" id="{16F1C002-208A-D93C-73A7-9C736AED0353}"/>
              </a:ext>
            </a:extLst>
          </p:cNvPr>
          <p:cNvGraphicFramePr>
            <a:graphicFrameLocks/>
          </p:cNvGraphicFramePr>
          <p:nvPr/>
        </p:nvGraphicFramePr>
        <p:xfrm>
          <a:off x="260350" y="1257889"/>
          <a:ext cx="8452110" cy="4369188"/>
        </p:xfrm>
        <a:graphic>
          <a:graphicData uri="http://schemas.openxmlformats.org/drawingml/2006/table">
            <a:tbl>
              <a:tblPr/>
              <a:tblGrid>
                <a:gridCol w="1648369">
                  <a:extLst>
                    <a:ext uri="{9D8B030D-6E8A-4147-A177-3AD203B41FA5}">
                      <a16:colId xmlns:a16="http://schemas.microsoft.com/office/drawing/2014/main" val="20000"/>
                    </a:ext>
                  </a:extLst>
                </a:gridCol>
                <a:gridCol w="4432752">
                  <a:extLst>
                    <a:ext uri="{9D8B030D-6E8A-4147-A177-3AD203B41FA5}">
                      <a16:colId xmlns:a16="http://schemas.microsoft.com/office/drawing/2014/main" val="20001"/>
                    </a:ext>
                  </a:extLst>
                </a:gridCol>
                <a:gridCol w="2370989">
                  <a:extLst>
                    <a:ext uri="{9D8B030D-6E8A-4147-A177-3AD203B41FA5}">
                      <a16:colId xmlns:a16="http://schemas.microsoft.com/office/drawing/2014/main" val="20002"/>
                    </a:ext>
                  </a:extLst>
                </a:gridCol>
              </a:tblGrid>
              <a:tr h="360764">
                <a:tc>
                  <a:txBody>
                    <a:bodyPr/>
                    <a:lstStyle/>
                    <a:p>
                      <a:pPr algn="ctr" fontAlgn="t"/>
                      <a:r>
                        <a:rPr lang="en-US" sz="1400" b="1" dirty="0">
                          <a:effectLst/>
                        </a:rPr>
                        <a:t>Operator</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dirty="0">
                          <a:effectLst/>
                        </a:rPr>
                        <a:t>Description</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dirty="0">
                          <a:effectLst/>
                        </a:rPr>
                        <a:t>Example</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94419">
                <a:tc>
                  <a:txBody>
                    <a:bodyPr/>
                    <a:lstStyle/>
                    <a:p>
                      <a:pPr fontAlgn="t"/>
                      <a:r>
                        <a:rPr lang="en-US" sz="1400" dirty="0">
                          <a:effectLst/>
                        </a:rPr>
                        <a:t>+ Addition</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effectLst/>
                        </a:rPr>
                        <a:t>Adds values on either side of the operator.</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a + b = 30</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64637">
                <a:tc>
                  <a:txBody>
                    <a:bodyPr/>
                    <a:lstStyle/>
                    <a:p>
                      <a:pPr fontAlgn="t"/>
                      <a:r>
                        <a:rPr lang="en-US" sz="1400">
                          <a:effectLst/>
                        </a:rPr>
                        <a:t>- Subtraction</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effectLst/>
                        </a:rPr>
                        <a:t>Subtracts right hand operand from left hand operand.</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a – b = -10</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564637">
                <a:tc>
                  <a:txBody>
                    <a:bodyPr/>
                    <a:lstStyle/>
                    <a:p>
                      <a:pPr fontAlgn="t"/>
                      <a:r>
                        <a:rPr lang="en-US" sz="1400">
                          <a:effectLst/>
                        </a:rPr>
                        <a:t>* Multiplication</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effectLst/>
                        </a:rPr>
                        <a:t>Multiplies values on either side of the</a:t>
                      </a:r>
                      <a:br>
                        <a:rPr lang="en-US" sz="1400" dirty="0">
                          <a:effectLst/>
                        </a:rPr>
                      </a:br>
                      <a:r>
                        <a:rPr lang="en-US" sz="1400" dirty="0">
                          <a:effectLst/>
                        </a:rPr>
                        <a:t> operator</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a * b = 200</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564637">
                <a:tc>
                  <a:txBody>
                    <a:bodyPr/>
                    <a:lstStyle/>
                    <a:p>
                      <a:pPr fontAlgn="t"/>
                      <a:r>
                        <a:rPr lang="en-US" sz="1400">
                          <a:effectLst/>
                        </a:rPr>
                        <a:t>/ Division</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effectLst/>
                        </a:rPr>
                        <a:t>Divides left hand operand by right hand </a:t>
                      </a:r>
                      <a:br>
                        <a:rPr lang="en-US" sz="1400" dirty="0">
                          <a:effectLst/>
                        </a:rPr>
                      </a:br>
                      <a:r>
                        <a:rPr lang="en-US" sz="1400" dirty="0">
                          <a:effectLst/>
                        </a:rPr>
                        <a:t>operand</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b / a = 2</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564637">
                <a:tc>
                  <a:txBody>
                    <a:bodyPr/>
                    <a:lstStyle/>
                    <a:p>
                      <a:pPr fontAlgn="t"/>
                      <a:r>
                        <a:rPr lang="en-US" sz="1400">
                          <a:effectLst/>
                        </a:rPr>
                        <a:t>% Modulus</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effectLst/>
                        </a:rPr>
                        <a:t>Divides left hand operand by right hand </a:t>
                      </a:r>
                      <a:br>
                        <a:rPr lang="en-US" sz="1400" dirty="0">
                          <a:effectLst/>
                        </a:rPr>
                      </a:br>
                      <a:r>
                        <a:rPr lang="en-US" sz="1400" dirty="0">
                          <a:effectLst/>
                        </a:rPr>
                        <a:t>operand and returns remainder</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b % a = 0</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564637">
                <a:tc>
                  <a:txBody>
                    <a:bodyPr/>
                    <a:lstStyle/>
                    <a:p>
                      <a:pPr fontAlgn="t"/>
                      <a:r>
                        <a:rPr lang="en-US" sz="1400">
                          <a:effectLst/>
                        </a:rPr>
                        <a:t>** Exponent</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effectLst/>
                        </a:rPr>
                        <a:t>Performs exponential (power) calculation on operators</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a**b =10 to the power 20</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790820">
                <a:tc>
                  <a:txBody>
                    <a:bodyPr/>
                    <a:lstStyle/>
                    <a:p>
                      <a:pPr fontAlgn="t"/>
                      <a:r>
                        <a:rPr lang="en-US" altLang="ko-KR" sz="1400">
                          <a:effectLst/>
                        </a:rPr>
                        <a:t>//</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effectLst/>
                        </a:rPr>
                        <a:t>Floor Division - The division of operands </a:t>
                      </a:r>
                      <a:br>
                        <a:rPr lang="en-US" sz="1400" dirty="0">
                          <a:effectLst/>
                        </a:rPr>
                      </a:br>
                      <a:r>
                        <a:rPr lang="en-US" sz="1400" dirty="0">
                          <a:effectLst/>
                        </a:rPr>
                        <a:t>where the result is the quotient in which the digits after the decimal point are removed.</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9//2 = 4 and 9.0//2.0 = 4.0</a:t>
                      </a:r>
                    </a:p>
                  </a:txBody>
                  <a:tcPr marL="60519" marR="60519" marT="60519" marB="60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88598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4C0257D-5385-3D47-DAF7-C29287BCC7F5}"/>
              </a:ext>
            </a:extLst>
          </p:cNvPr>
          <p:cNvSpPr>
            <a:spLocks noGrp="1"/>
          </p:cNvSpPr>
          <p:nvPr>
            <p:ph type="body" sz="quarter" idx="10"/>
          </p:nvPr>
        </p:nvSpPr>
        <p:spPr/>
        <p:txBody>
          <a:bodyPr/>
          <a:lstStyle/>
          <a:p>
            <a:endParaRPr kumimoji="1" lang="ko-KR" altLang="en-US" dirty="0"/>
          </a:p>
        </p:txBody>
      </p:sp>
      <p:sp>
        <p:nvSpPr>
          <p:cNvPr id="3" name="텍스트 개체 틀 2">
            <a:extLst>
              <a:ext uri="{FF2B5EF4-FFF2-40B4-BE49-F238E27FC236}">
                <a16:creationId xmlns:a16="http://schemas.microsoft.com/office/drawing/2014/main" id="{C58CF553-3504-2F55-5550-39BFE76E04C3}"/>
              </a:ext>
            </a:extLst>
          </p:cNvPr>
          <p:cNvSpPr>
            <a:spLocks noGrp="1"/>
          </p:cNvSpPr>
          <p:nvPr>
            <p:ph type="body" sz="quarter" idx="11"/>
          </p:nvPr>
        </p:nvSpPr>
        <p:spPr/>
        <p:txBody>
          <a:bodyPr/>
          <a:lstStyle/>
          <a:p>
            <a:r>
              <a:rPr kumimoji="1" lang="en-US" altLang="ko-KR" dirty="0"/>
              <a:t>Logical operators</a:t>
            </a:r>
            <a:endParaRPr kumimoji="1" lang="ko-KR" altLang="en-US" dirty="0"/>
          </a:p>
        </p:txBody>
      </p:sp>
      <p:sp>
        <p:nvSpPr>
          <p:cNvPr id="4" name="슬라이드 번호 개체 틀 3">
            <a:extLst>
              <a:ext uri="{FF2B5EF4-FFF2-40B4-BE49-F238E27FC236}">
                <a16:creationId xmlns:a16="http://schemas.microsoft.com/office/drawing/2014/main" id="{832CF107-73E8-A113-AEB1-FCAEDEDEEE66}"/>
              </a:ext>
            </a:extLst>
          </p:cNvPr>
          <p:cNvSpPr>
            <a:spLocks noGrp="1"/>
          </p:cNvSpPr>
          <p:nvPr>
            <p:ph type="sldNum" sz="quarter" idx="13"/>
          </p:nvPr>
        </p:nvSpPr>
        <p:spPr/>
        <p:txBody>
          <a:bodyPr/>
          <a:lstStyle/>
          <a:p>
            <a:fld id="{504148CA-37DD-426A-8911-AD5D4F5D2BFA}" type="slidenum">
              <a:rPr lang="ko-KR" altLang="en-US" smtClean="0"/>
              <a:pPr/>
              <a:t>27</a:t>
            </a:fld>
            <a:endParaRPr lang="ko-KR" altLang="en-US"/>
          </a:p>
        </p:txBody>
      </p:sp>
      <p:graphicFrame>
        <p:nvGraphicFramePr>
          <p:cNvPr id="5" name="내용 개체 틀 3">
            <a:extLst>
              <a:ext uri="{FF2B5EF4-FFF2-40B4-BE49-F238E27FC236}">
                <a16:creationId xmlns:a16="http://schemas.microsoft.com/office/drawing/2014/main" id="{889708E4-B252-3EA3-0145-E36699154445}"/>
              </a:ext>
            </a:extLst>
          </p:cNvPr>
          <p:cNvGraphicFramePr>
            <a:graphicFrameLocks/>
          </p:cNvGraphicFramePr>
          <p:nvPr/>
        </p:nvGraphicFramePr>
        <p:xfrm>
          <a:off x="275101" y="1023035"/>
          <a:ext cx="8365351" cy="5184453"/>
        </p:xfrm>
        <a:graphic>
          <a:graphicData uri="http://schemas.openxmlformats.org/drawingml/2006/table">
            <a:tbl>
              <a:tblPr/>
              <a:tblGrid>
                <a:gridCol w="1007507">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2785844">
                  <a:extLst>
                    <a:ext uri="{9D8B030D-6E8A-4147-A177-3AD203B41FA5}">
                      <a16:colId xmlns:a16="http://schemas.microsoft.com/office/drawing/2014/main" val="20002"/>
                    </a:ext>
                  </a:extLst>
                </a:gridCol>
              </a:tblGrid>
              <a:tr h="344033">
                <a:tc>
                  <a:txBody>
                    <a:bodyPr/>
                    <a:lstStyle/>
                    <a:p>
                      <a:pPr algn="ctr" fontAlgn="t"/>
                      <a:r>
                        <a:rPr lang="en-US" sz="1600" b="1" dirty="0">
                          <a:effectLst/>
                        </a:rPr>
                        <a:t>Operator</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dirty="0">
                          <a:effectLst/>
                        </a:rPr>
                        <a:t>Description</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dirty="0">
                          <a:effectLst/>
                        </a:rPr>
                        <a:t>Example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78655">
                <a:tc>
                  <a:txBody>
                    <a:bodyPr/>
                    <a:lstStyle/>
                    <a:p>
                      <a:pPr algn="ctr" fontAlgn="t"/>
                      <a:r>
                        <a:rPr lang="en-US" altLang="ko-KR" sz="1600" dirty="0">
                          <a:effectLst/>
                        </a:rPr>
                        <a:t>==</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If the values of two operands are equal, then </a:t>
                      </a:r>
                      <a:br>
                        <a:rPr lang="en-US" sz="1600" dirty="0">
                          <a:effectLst/>
                        </a:rPr>
                      </a:br>
                      <a:r>
                        <a:rPr lang="en-US" sz="1600" dirty="0">
                          <a:effectLst/>
                        </a:rPr>
                        <a:t>the condition becomes true.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 == b) is not true.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78655">
                <a:tc>
                  <a:txBody>
                    <a:bodyPr/>
                    <a:lstStyle/>
                    <a:p>
                      <a:pPr algn="ctr" fontAlgn="t"/>
                      <a:r>
                        <a:rPr lang="en-US" altLang="ko-KR" sz="1600" dirty="0">
                          <a:effectLst/>
                        </a:rPr>
                        <a:t>!=</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If values of two operands are not equal, then </a:t>
                      </a:r>
                      <a:br>
                        <a:rPr lang="en-US" sz="1600" dirty="0">
                          <a:effectLst/>
                        </a:rPr>
                      </a:br>
                      <a:r>
                        <a:rPr lang="en-US" sz="1600" dirty="0">
                          <a:effectLst/>
                        </a:rPr>
                        <a:t>condition becomes true.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latinLnBrk="1"/>
                      <a:endParaRPr lang="ko-KR" altLang="en-US" sz="1600" dirty="0"/>
                    </a:p>
                  </a:txBody>
                  <a:tcPr marL="56954" marR="56954" marT="28477" marB="28477">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78655">
                <a:tc>
                  <a:txBody>
                    <a:bodyPr/>
                    <a:lstStyle/>
                    <a:p>
                      <a:pPr algn="ctr" fontAlgn="t"/>
                      <a:r>
                        <a:rPr lang="en-US" altLang="ko-KR" sz="1600" dirty="0">
                          <a:effectLst/>
                        </a:rPr>
                        <a:t>&lt;&gt;</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If values of two operands are not equal, then </a:t>
                      </a:r>
                      <a:br>
                        <a:rPr lang="en-US" sz="1600" dirty="0">
                          <a:effectLst/>
                        </a:rPr>
                      </a:br>
                      <a:r>
                        <a:rPr lang="en-US" sz="1600" dirty="0">
                          <a:effectLst/>
                        </a:rPr>
                        <a:t>condition becomes true.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 &lt;&gt; b) is true. </a:t>
                      </a:r>
                    </a:p>
                    <a:p>
                      <a:pPr fontAlgn="t"/>
                      <a:r>
                        <a:rPr lang="en-US" sz="1600" dirty="0">
                          <a:effectLst/>
                        </a:rPr>
                        <a:t>This is similar to != operator.</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13276">
                <a:tc>
                  <a:txBody>
                    <a:bodyPr/>
                    <a:lstStyle/>
                    <a:p>
                      <a:pPr algn="ctr" fontAlgn="t"/>
                      <a:r>
                        <a:rPr lang="en-US" altLang="ko-KR" sz="1600" dirty="0">
                          <a:effectLst/>
                        </a:rPr>
                        <a:t>&gt;</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If the value of left operand is greater than the value of right operand, then condition becomes true.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 &gt; b) is not true.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613276">
                <a:tc>
                  <a:txBody>
                    <a:bodyPr/>
                    <a:lstStyle/>
                    <a:p>
                      <a:pPr algn="ctr" fontAlgn="t"/>
                      <a:r>
                        <a:rPr lang="en-US" altLang="ko-KR" sz="1600" dirty="0">
                          <a:effectLst/>
                        </a:rPr>
                        <a:t>&lt;</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If the value of left operand is less than the value of right operand, then condition becomes </a:t>
                      </a:r>
                      <a:br>
                        <a:rPr lang="en-US" sz="1600" dirty="0">
                          <a:effectLst/>
                        </a:rPr>
                      </a:br>
                      <a:r>
                        <a:rPr lang="en-US" sz="1600" dirty="0">
                          <a:effectLst/>
                        </a:rPr>
                        <a:t>true.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 &lt; b) is true.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747898">
                <a:tc>
                  <a:txBody>
                    <a:bodyPr/>
                    <a:lstStyle/>
                    <a:p>
                      <a:pPr algn="ctr" fontAlgn="t"/>
                      <a:r>
                        <a:rPr lang="en-US" altLang="ko-KR" sz="1600" dirty="0">
                          <a:effectLst/>
                        </a:rPr>
                        <a:t>&gt;=</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If the value of left operand is greater than or</a:t>
                      </a:r>
                      <a:br>
                        <a:rPr lang="en-US" sz="1600" dirty="0">
                          <a:effectLst/>
                        </a:rPr>
                      </a:br>
                      <a:r>
                        <a:rPr lang="en-US" sz="1600" dirty="0">
                          <a:effectLst/>
                        </a:rPr>
                        <a:t> equal to the value of right operand, then </a:t>
                      </a:r>
                      <a:br>
                        <a:rPr lang="en-US" sz="1600" dirty="0">
                          <a:effectLst/>
                        </a:rPr>
                      </a:br>
                      <a:r>
                        <a:rPr lang="en-US" sz="1600" dirty="0">
                          <a:effectLst/>
                        </a:rPr>
                        <a:t>condition becomes true.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 &gt;= b) is not true.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613276">
                <a:tc>
                  <a:txBody>
                    <a:bodyPr/>
                    <a:lstStyle/>
                    <a:p>
                      <a:pPr algn="ctr" fontAlgn="t"/>
                      <a:r>
                        <a:rPr lang="en-US" altLang="ko-KR" sz="1600" dirty="0">
                          <a:effectLst/>
                        </a:rPr>
                        <a:t>&lt;=</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If the value of left operand is less than or equal to the value of right operand, then condition </a:t>
                      </a:r>
                      <a:br>
                        <a:rPr lang="en-US" sz="1600" dirty="0">
                          <a:effectLst/>
                        </a:rPr>
                      </a:br>
                      <a:r>
                        <a:rPr lang="en-US" sz="1600" dirty="0">
                          <a:effectLst/>
                        </a:rPr>
                        <a:t>becomes true.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 &lt;= b) is true.</a:t>
                      </a:r>
                    </a:p>
                  </a:txBody>
                  <a:tcPr marL="47462" marR="47462" marT="47462" marB="47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62007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EABDD02-8949-B3DF-2AB8-6B7CD53B624B}"/>
              </a:ext>
            </a:extLst>
          </p:cNvPr>
          <p:cNvSpPr>
            <a:spLocks noGrp="1"/>
          </p:cNvSpPr>
          <p:nvPr>
            <p:ph type="body" sz="quarter" idx="10"/>
          </p:nvPr>
        </p:nvSpPr>
        <p:spPr/>
        <p:txBody>
          <a:bodyPr/>
          <a:lstStyle/>
          <a:p>
            <a:r>
              <a:rPr kumimoji="1" lang="en-US" altLang="ko-KR" dirty="0"/>
              <a:t>If-else</a:t>
            </a:r>
          </a:p>
          <a:p>
            <a:pPr lvl="1"/>
            <a:r>
              <a:rPr kumimoji="1" lang="en-US" altLang="ko-KR" dirty="0"/>
              <a:t>Decision making is anticipation of conditions occurring while execution of the program and specifying actions taken according to the conditions</a:t>
            </a:r>
          </a:p>
        </p:txBody>
      </p:sp>
      <p:sp>
        <p:nvSpPr>
          <p:cNvPr id="3" name="텍스트 개체 틀 2">
            <a:extLst>
              <a:ext uri="{FF2B5EF4-FFF2-40B4-BE49-F238E27FC236}">
                <a16:creationId xmlns:a16="http://schemas.microsoft.com/office/drawing/2014/main" id="{EB1808DB-45D5-1BDC-0571-5CE24295A190}"/>
              </a:ext>
            </a:extLst>
          </p:cNvPr>
          <p:cNvSpPr>
            <a:spLocks noGrp="1"/>
          </p:cNvSpPr>
          <p:nvPr>
            <p:ph type="body" sz="quarter" idx="11"/>
          </p:nvPr>
        </p:nvSpPr>
        <p:spPr/>
        <p:txBody>
          <a:bodyPr/>
          <a:lstStyle/>
          <a:p>
            <a:r>
              <a:rPr kumimoji="1" lang="en-US" altLang="ko-KR" dirty="0"/>
              <a:t>Decision making</a:t>
            </a:r>
            <a:endParaRPr kumimoji="1" lang="ko-KR" altLang="en-US" dirty="0"/>
          </a:p>
        </p:txBody>
      </p:sp>
      <p:sp>
        <p:nvSpPr>
          <p:cNvPr id="4" name="슬라이드 번호 개체 틀 3">
            <a:extLst>
              <a:ext uri="{FF2B5EF4-FFF2-40B4-BE49-F238E27FC236}">
                <a16:creationId xmlns:a16="http://schemas.microsoft.com/office/drawing/2014/main" id="{198DB3B4-5C84-D253-5BDA-0471A9DC1970}"/>
              </a:ext>
            </a:extLst>
          </p:cNvPr>
          <p:cNvSpPr>
            <a:spLocks noGrp="1"/>
          </p:cNvSpPr>
          <p:nvPr>
            <p:ph type="sldNum" sz="quarter" idx="13"/>
          </p:nvPr>
        </p:nvSpPr>
        <p:spPr/>
        <p:txBody>
          <a:bodyPr/>
          <a:lstStyle/>
          <a:p>
            <a:fld id="{504148CA-37DD-426A-8911-AD5D4F5D2BFA}" type="slidenum">
              <a:rPr lang="ko-KR" altLang="en-US" smtClean="0"/>
              <a:pPr/>
              <a:t>28</a:t>
            </a:fld>
            <a:endParaRPr lang="ko-KR" altLang="en-US"/>
          </a:p>
        </p:txBody>
      </p:sp>
      <p:pic>
        <p:nvPicPr>
          <p:cNvPr id="5" name="Picture 2" descr="Decision making statements in Python">
            <a:extLst>
              <a:ext uri="{FF2B5EF4-FFF2-40B4-BE49-F238E27FC236}">
                <a16:creationId xmlns:a16="http://schemas.microsoft.com/office/drawing/2014/main" id="{9A4D95D3-AD3D-58CA-0BB3-43D481F38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156" y="2192219"/>
            <a:ext cx="2524125" cy="3228975"/>
          </a:xfrm>
          <a:prstGeom prst="rect">
            <a:avLst/>
          </a:prstGeom>
          <a:noFill/>
          <a:extLst>
            <a:ext uri="{909E8E84-426E-40DD-AFC4-6F175D3DCCD1}">
              <a14:hiddenFill xmlns:a14="http://schemas.microsoft.com/office/drawing/2010/main">
                <a:solidFill>
                  <a:srgbClr val="FFFFFF"/>
                </a:solidFill>
              </a14:hiddenFill>
            </a:ext>
          </a:extLst>
        </p:spPr>
      </p:pic>
      <p:sp>
        <p:nvSpPr>
          <p:cNvPr id="6" name="모서리가 둥근 직사각형 5">
            <a:extLst>
              <a:ext uri="{FF2B5EF4-FFF2-40B4-BE49-F238E27FC236}">
                <a16:creationId xmlns:a16="http://schemas.microsoft.com/office/drawing/2014/main" id="{09C4AB5A-7DB2-1F11-9DA9-BF354B6730D9}"/>
              </a:ext>
            </a:extLst>
          </p:cNvPr>
          <p:cNvSpPr/>
          <p:nvPr/>
        </p:nvSpPr>
        <p:spPr>
          <a:xfrm>
            <a:off x="646059" y="2875566"/>
            <a:ext cx="4414887" cy="1862279"/>
          </a:xfrm>
          <a:prstGeom prst="roundRect">
            <a:avLst>
              <a:gd name="adj" fmla="val 6796"/>
            </a:avLst>
          </a:prstGeom>
          <a:solidFill>
            <a:schemeClr val="bg1">
              <a:lumMod val="95000"/>
            </a:schemeClr>
          </a:solidFill>
          <a:ln w="1905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l">
              <a:buNone/>
            </a:pPr>
            <a:endParaRPr lang="en-US" altLang="ko-KR" sz="1600" dirty="0"/>
          </a:p>
          <a:p>
            <a:pPr algn="l">
              <a:buNone/>
            </a:pPr>
            <a:r>
              <a:rPr lang="en-US" altLang="ko-KR" sz="1600" dirty="0"/>
              <a:t>var = 100</a:t>
            </a:r>
          </a:p>
          <a:p>
            <a:pPr algn="l">
              <a:buNone/>
            </a:pPr>
            <a:r>
              <a:rPr lang="en-US" altLang="ko-KR" sz="1600" dirty="0"/>
              <a:t>if ( var  == 100 ): </a:t>
            </a:r>
          </a:p>
          <a:p>
            <a:pPr algn="l">
              <a:buNone/>
            </a:pPr>
            <a:r>
              <a:rPr lang="en-US" altLang="ko-KR" sz="1600" dirty="0"/>
              <a:t>    print("Value of expression is 100")</a:t>
            </a:r>
          </a:p>
          <a:p>
            <a:pPr algn="l">
              <a:buNone/>
            </a:pPr>
            <a:r>
              <a:rPr lang="en-US" altLang="ko-KR" sz="1600" dirty="0"/>
              <a:t>else:</a:t>
            </a:r>
          </a:p>
          <a:p>
            <a:pPr algn="l">
              <a:buNone/>
            </a:pPr>
            <a:r>
              <a:rPr lang="en-US" altLang="ko-KR" sz="1600" dirty="0"/>
              <a:t>    print("Value of expression is not 100")	</a:t>
            </a:r>
            <a:endParaRPr lang="ko-KR" altLang="en-US" sz="1600" dirty="0"/>
          </a:p>
        </p:txBody>
      </p:sp>
    </p:spTree>
    <p:extLst>
      <p:ext uri="{BB962C8B-B14F-4D97-AF65-F5344CB8AC3E}">
        <p14:creationId xmlns:p14="http://schemas.microsoft.com/office/powerpoint/2010/main" val="1083483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0054C57-03AB-6524-4BB7-E6D44E2856A1}"/>
              </a:ext>
            </a:extLst>
          </p:cNvPr>
          <p:cNvSpPr>
            <a:spLocks noGrp="1"/>
          </p:cNvSpPr>
          <p:nvPr>
            <p:ph type="body" sz="quarter" idx="10"/>
          </p:nvPr>
        </p:nvSpPr>
        <p:spPr/>
        <p:txBody>
          <a:bodyPr/>
          <a:lstStyle/>
          <a:p>
            <a:r>
              <a:rPr kumimoji="1" lang="en-US" altLang="ko-KR" dirty="0"/>
              <a:t>A loop statement allows us to execute a statement or group of statements multiple times</a:t>
            </a:r>
            <a:endParaRPr kumimoji="1" lang="ko-KR" altLang="en-US" dirty="0"/>
          </a:p>
        </p:txBody>
      </p:sp>
      <p:sp>
        <p:nvSpPr>
          <p:cNvPr id="3" name="텍스트 개체 틀 2">
            <a:extLst>
              <a:ext uri="{FF2B5EF4-FFF2-40B4-BE49-F238E27FC236}">
                <a16:creationId xmlns:a16="http://schemas.microsoft.com/office/drawing/2014/main" id="{23BDA1AD-5C6D-21BC-D789-5D66975110A8}"/>
              </a:ext>
            </a:extLst>
          </p:cNvPr>
          <p:cNvSpPr>
            <a:spLocks noGrp="1"/>
          </p:cNvSpPr>
          <p:nvPr>
            <p:ph type="body" sz="quarter" idx="11"/>
          </p:nvPr>
        </p:nvSpPr>
        <p:spPr/>
        <p:txBody>
          <a:bodyPr/>
          <a:lstStyle/>
          <a:p>
            <a:r>
              <a:rPr kumimoji="1" lang="en-US" altLang="ko-KR" dirty="0"/>
              <a:t>Loop</a:t>
            </a:r>
            <a:endParaRPr kumimoji="1" lang="ko-KR" altLang="en-US" dirty="0"/>
          </a:p>
        </p:txBody>
      </p:sp>
      <p:sp>
        <p:nvSpPr>
          <p:cNvPr id="4" name="슬라이드 번호 개체 틀 3">
            <a:extLst>
              <a:ext uri="{FF2B5EF4-FFF2-40B4-BE49-F238E27FC236}">
                <a16:creationId xmlns:a16="http://schemas.microsoft.com/office/drawing/2014/main" id="{0EE7F981-2D10-3D81-181A-356A50577E88}"/>
              </a:ext>
            </a:extLst>
          </p:cNvPr>
          <p:cNvSpPr>
            <a:spLocks noGrp="1"/>
          </p:cNvSpPr>
          <p:nvPr>
            <p:ph type="sldNum" sz="quarter" idx="13"/>
          </p:nvPr>
        </p:nvSpPr>
        <p:spPr/>
        <p:txBody>
          <a:bodyPr/>
          <a:lstStyle/>
          <a:p>
            <a:fld id="{504148CA-37DD-426A-8911-AD5D4F5D2BFA}" type="slidenum">
              <a:rPr lang="ko-KR" altLang="en-US" smtClean="0"/>
              <a:pPr/>
              <a:t>29</a:t>
            </a:fld>
            <a:endParaRPr lang="ko-KR" altLang="en-US"/>
          </a:p>
        </p:txBody>
      </p:sp>
      <p:pic>
        <p:nvPicPr>
          <p:cNvPr id="5" name="Picture 2" descr="Loop Architecture">
            <a:extLst>
              <a:ext uri="{FF2B5EF4-FFF2-40B4-BE49-F238E27FC236}">
                <a16:creationId xmlns:a16="http://schemas.microsoft.com/office/drawing/2014/main" id="{B170202A-73AE-2CAF-7A4B-F3A191BCA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9100" y="2150658"/>
            <a:ext cx="2895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6" name="모서리가 둥근 직사각형 5">
            <a:extLst>
              <a:ext uri="{FF2B5EF4-FFF2-40B4-BE49-F238E27FC236}">
                <a16:creationId xmlns:a16="http://schemas.microsoft.com/office/drawing/2014/main" id="{291F9AB7-410C-4F54-28B1-E50A80E58226}"/>
              </a:ext>
            </a:extLst>
          </p:cNvPr>
          <p:cNvSpPr/>
          <p:nvPr/>
        </p:nvSpPr>
        <p:spPr>
          <a:xfrm>
            <a:off x="646059" y="2149357"/>
            <a:ext cx="5042065" cy="3314700"/>
          </a:xfrm>
          <a:prstGeom prst="roundRect">
            <a:avLst>
              <a:gd name="adj" fmla="val 6796"/>
            </a:avLst>
          </a:prstGeom>
          <a:solidFill>
            <a:schemeClr val="bg1">
              <a:lumMod val="95000"/>
            </a:schemeClr>
          </a:solidFill>
          <a:ln w="1905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l">
              <a:buNone/>
            </a:pPr>
            <a:endParaRPr lang="en-US" altLang="ko-KR" sz="1600" dirty="0"/>
          </a:p>
          <a:p>
            <a:pPr algn="l">
              <a:buNone/>
            </a:pPr>
            <a:r>
              <a:rPr lang="en-US" altLang="ko-KR" sz="1600" dirty="0"/>
              <a:t>primes = [2, 3, 5, 7]</a:t>
            </a:r>
          </a:p>
          <a:p>
            <a:pPr algn="l">
              <a:buNone/>
            </a:pPr>
            <a:r>
              <a:rPr lang="en-US" altLang="ko-KR" sz="1600" dirty="0"/>
              <a:t>for prime in primes:</a:t>
            </a:r>
          </a:p>
          <a:p>
            <a:pPr algn="l">
              <a:buNone/>
            </a:pPr>
            <a:r>
              <a:rPr lang="en-US" altLang="ko-KR" sz="1600" dirty="0"/>
              <a:t>    print(prime)</a:t>
            </a:r>
          </a:p>
          <a:p>
            <a:pPr algn="l">
              <a:buNone/>
            </a:pPr>
            <a:endParaRPr lang="en-US" altLang="ko-KR" sz="1600" dirty="0"/>
          </a:p>
          <a:p>
            <a:pPr algn="l">
              <a:buNone/>
            </a:pPr>
            <a:r>
              <a:rPr lang="en-US" altLang="ko-KR" sz="1600" dirty="0"/>
              <a:t>for x in range(5): # or range(5)</a:t>
            </a:r>
          </a:p>
          <a:p>
            <a:pPr algn="l">
              <a:buNone/>
            </a:pPr>
            <a:r>
              <a:rPr lang="en-US" altLang="ko-KR" sz="1600" dirty="0"/>
              <a:t>    print(x)</a:t>
            </a:r>
          </a:p>
          <a:p>
            <a:pPr algn="l">
              <a:buNone/>
            </a:pPr>
            <a:r>
              <a:rPr lang="en-US" altLang="ko-KR" sz="1600" dirty="0"/>
              <a:t>    </a:t>
            </a:r>
          </a:p>
          <a:p>
            <a:pPr algn="l">
              <a:buNone/>
            </a:pPr>
            <a:r>
              <a:rPr lang="en-US" altLang="ko-KR" sz="1600" dirty="0"/>
              <a:t>count = 0</a:t>
            </a:r>
          </a:p>
          <a:p>
            <a:pPr algn="l">
              <a:buNone/>
            </a:pPr>
            <a:r>
              <a:rPr lang="en-US" altLang="ko-KR" sz="1600" dirty="0"/>
              <a:t>while count &lt; 5:</a:t>
            </a:r>
          </a:p>
          <a:p>
            <a:pPr algn="l">
              <a:buNone/>
            </a:pPr>
            <a:r>
              <a:rPr lang="en-US" altLang="ko-KR" sz="1600" dirty="0"/>
              <a:t>    print(count)</a:t>
            </a:r>
          </a:p>
          <a:p>
            <a:pPr algn="l">
              <a:buNone/>
            </a:pPr>
            <a:r>
              <a:rPr lang="en-US" altLang="ko-KR" sz="1600" dirty="0"/>
              <a:t>    count += 1  # This is the same as count = count + 1</a:t>
            </a:r>
            <a:endParaRPr lang="ko-KR" altLang="en-US" sz="1600" dirty="0"/>
          </a:p>
        </p:txBody>
      </p:sp>
    </p:spTree>
    <p:extLst>
      <p:ext uri="{BB962C8B-B14F-4D97-AF65-F5344CB8AC3E}">
        <p14:creationId xmlns:p14="http://schemas.microsoft.com/office/powerpoint/2010/main" val="208337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a:extLst>
              <a:ext uri="{FF2B5EF4-FFF2-40B4-BE49-F238E27FC236}">
                <a16:creationId xmlns:a16="http://schemas.microsoft.com/office/drawing/2014/main" id="{B199CF76-D739-4238-6720-505FDDCDABE1}"/>
              </a:ext>
            </a:extLst>
          </p:cNvPr>
          <p:cNvSpPr>
            <a:spLocks noGrp="1"/>
          </p:cNvSpPr>
          <p:nvPr>
            <p:ph type="body" sz="quarter" idx="10"/>
          </p:nvPr>
        </p:nvSpPr>
        <p:spPr/>
        <p:txBody>
          <a:bodyPr/>
          <a:lstStyle/>
          <a:p>
            <a:r>
              <a:rPr lang="en-US" altLang="ko-KR" dirty="0"/>
              <a:t>Python</a:t>
            </a:r>
          </a:p>
          <a:p>
            <a:pPr lvl="1"/>
            <a:r>
              <a:rPr lang="en-US" altLang="ko-KR" dirty="0"/>
              <a:t>Visit </a:t>
            </a:r>
            <a:r>
              <a:rPr lang="en-US" altLang="ko-KR" dirty="0">
                <a:hlinkClick r:id="rId2"/>
              </a:rPr>
              <a:t>https://www.python.org/downloads/</a:t>
            </a:r>
            <a:r>
              <a:rPr lang="en-US" altLang="ko-KR" dirty="0"/>
              <a:t> and download Python installation file depending on your OS (Windows, Linux/UNIX, Mac OS X) and which version you want to install.</a:t>
            </a:r>
          </a:p>
          <a:p>
            <a:pPr lvl="2"/>
            <a:r>
              <a:rPr lang="en-US" altLang="ko-KR" u="sng" dirty="0"/>
              <a:t>I recommend you download Python version &gt;= 3.8 for compatibility.</a:t>
            </a:r>
          </a:p>
          <a:p>
            <a:pPr lvl="2"/>
            <a:r>
              <a:rPr lang="en-US" altLang="ko-KR" dirty="0"/>
              <a:t>This slide assumes that OS is Windows.</a:t>
            </a:r>
          </a:p>
          <a:p>
            <a:pPr lvl="1"/>
            <a:r>
              <a:rPr lang="en-US" altLang="ko-KR" dirty="0"/>
              <a:t>There are two stable versions of python: 3.X, 2.X</a:t>
            </a:r>
          </a:p>
          <a:p>
            <a:pPr lvl="2"/>
            <a:r>
              <a:rPr lang="en-US" altLang="ko-KR" dirty="0"/>
              <a:t>Two versions are a little bit different, but different features do not matter in this course.</a:t>
            </a:r>
          </a:p>
          <a:p>
            <a:pPr lvl="2"/>
            <a:endParaRPr lang="ko-KR" altLang="en-US" dirty="0"/>
          </a:p>
        </p:txBody>
      </p:sp>
      <p:sp>
        <p:nvSpPr>
          <p:cNvPr id="7" name="텍스트 개체 틀 6">
            <a:extLst>
              <a:ext uri="{FF2B5EF4-FFF2-40B4-BE49-F238E27FC236}">
                <a16:creationId xmlns:a16="http://schemas.microsoft.com/office/drawing/2014/main" id="{D2716B81-2020-CA56-EA82-4EF12D0AB5DB}"/>
              </a:ext>
            </a:extLst>
          </p:cNvPr>
          <p:cNvSpPr>
            <a:spLocks noGrp="1"/>
          </p:cNvSpPr>
          <p:nvPr>
            <p:ph type="body" sz="quarter" idx="11"/>
          </p:nvPr>
        </p:nvSpPr>
        <p:spPr/>
        <p:txBody>
          <a:bodyPr/>
          <a:lstStyle/>
          <a:p>
            <a:r>
              <a:rPr lang="en-US" altLang="ko-KR" dirty="0"/>
              <a:t>Installation</a:t>
            </a:r>
            <a:endParaRPr lang="ko-KR" altLang="en-US" dirty="0"/>
          </a:p>
        </p:txBody>
      </p:sp>
      <p:sp>
        <p:nvSpPr>
          <p:cNvPr id="3" name="슬라이드 번호 개체 틀 3">
            <a:extLst>
              <a:ext uri="{FF2B5EF4-FFF2-40B4-BE49-F238E27FC236}">
                <a16:creationId xmlns:a16="http://schemas.microsoft.com/office/drawing/2014/main" id="{A71BD68B-CFD7-F8A0-5EED-E0715CD707F5}"/>
              </a:ext>
            </a:extLst>
          </p:cNvPr>
          <p:cNvSpPr>
            <a:spLocks noGrp="1"/>
          </p:cNvSpPr>
          <p:nvPr>
            <p:ph type="sldNum" sz="quarter" idx="13"/>
          </p:nvPr>
        </p:nvSpPr>
        <p:spPr>
          <a:xfrm>
            <a:off x="6838824" y="6356351"/>
            <a:ext cx="2057400" cy="365125"/>
          </a:xfrm>
        </p:spPr>
        <p:txBody>
          <a:bodyPr/>
          <a:lstStyle/>
          <a:p>
            <a:fld id="{504148CA-37DD-426A-8911-AD5D4F5D2BFA}" type="slidenum">
              <a:rPr lang="ko-KR" altLang="en-US" smtClean="0"/>
              <a:pPr/>
              <a:t>3</a:t>
            </a:fld>
            <a:endParaRPr lang="ko-KR" altLang="en-US"/>
          </a:p>
        </p:txBody>
      </p:sp>
      <p:pic>
        <p:nvPicPr>
          <p:cNvPr id="4" name="그림 3">
            <a:extLst>
              <a:ext uri="{FF2B5EF4-FFF2-40B4-BE49-F238E27FC236}">
                <a16:creationId xmlns:a16="http://schemas.microsoft.com/office/drawing/2014/main" id="{D13E9B76-E1B0-450B-F988-63B4B7D84555}"/>
              </a:ext>
            </a:extLst>
          </p:cNvPr>
          <p:cNvPicPr>
            <a:picLocks noChangeAspect="1"/>
          </p:cNvPicPr>
          <p:nvPr/>
        </p:nvPicPr>
        <p:blipFill>
          <a:blip r:embed="rId3"/>
          <a:stretch>
            <a:fillRect/>
          </a:stretch>
        </p:blipFill>
        <p:spPr>
          <a:xfrm>
            <a:off x="1007918" y="3311254"/>
            <a:ext cx="7128164" cy="3238475"/>
          </a:xfrm>
          <a:prstGeom prst="rect">
            <a:avLst/>
          </a:prstGeom>
        </p:spPr>
      </p:pic>
    </p:spTree>
    <p:extLst>
      <p:ext uri="{BB962C8B-B14F-4D97-AF65-F5344CB8AC3E}">
        <p14:creationId xmlns:p14="http://schemas.microsoft.com/office/powerpoint/2010/main" val="750245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164BD3C-C9C2-AB3C-65E1-EC1439E72BD7}"/>
              </a:ext>
            </a:extLst>
          </p:cNvPr>
          <p:cNvSpPr>
            <a:spLocks noGrp="1"/>
          </p:cNvSpPr>
          <p:nvPr>
            <p:ph type="body" sz="quarter" idx="10"/>
          </p:nvPr>
        </p:nvSpPr>
        <p:spPr/>
        <p:txBody>
          <a:bodyPr/>
          <a:lstStyle/>
          <a:p>
            <a:r>
              <a:rPr kumimoji="1" lang="en-US" altLang="ko-KR" dirty="0"/>
              <a:t>Loop control statements change execution from its normal sequence</a:t>
            </a:r>
          </a:p>
          <a:p>
            <a:pPr lvl="1"/>
            <a:endParaRPr kumimoji="1" lang="ko-KR" altLang="en-US" dirty="0"/>
          </a:p>
        </p:txBody>
      </p:sp>
      <p:sp>
        <p:nvSpPr>
          <p:cNvPr id="3" name="텍스트 개체 틀 2">
            <a:extLst>
              <a:ext uri="{FF2B5EF4-FFF2-40B4-BE49-F238E27FC236}">
                <a16:creationId xmlns:a16="http://schemas.microsoft.com/office/drawing/2014/main" id="{1FFEB896-341A-7CEC-F77D-417BB4401B56}"/>
              </a:ext>
            </a:extLst>
          </p:cNvPr>
          <p:cNvSpPr>
            <a:spLocks noGrp="1"/>
          </p:cNvSpPr>
          <p:nvPr>
            <p:ph type="body" sz="quarter" idx="11"/>
          </p:nvPr>
        </p:nvSpPr>
        <p:spPr/>
        <p:txBody>
          <a:bodyPr/>
          <a:lstStyle/>
          <a:p>
            <a:r>
              <a:rPr kumimoji="1" lang="en-US" altLang="ko-KR" dirty="0"/>
              <a:t>Loop</a:t>
            </a:r>
            <a:endParaRPr kumimoji="1" lang="ko-KR" altLang="en-US" dirty="0"/>
          </a:p>
        </p:txBody>
      </p:sp>
      <p:sp>
        <p:nvSpPr>
          <p:cNvPr id="4" name="슬라이드 번호 개체 틀 3">
            <a:extLst>
              <a:ext uri="{FF2B5EF4-FFF2-40B4-BE49-F238E27FC236}">
                <a16:creationId xmlns:a16="http://schemas.microsoft.com/office/drawing/2014/main" id="{6286B1B6-94C7-1B5B-61D9-98DA43AFC491}"/>
              </a:ext>
            </a:extLst>
          </p:cNvPr>
          <p:cNvSpPr>
            <a:spLocks noGrp="1"/>
          </p:cNvSpPr>
          <p:nvPr>
            <p:ph type="sldNum" sz="quarter" idx="13"/>
          </p:nvPr>
        </p:nvSpPr>
        <p:spPr/>
        <p:txBody>
          <a:bodyPr/>
          <a:lstStyle/>
          <a:p>
            <a:fld id="{504148CA-37DD-426A-8911-AD5D4F5D2BFA}" type="slidenum">
              <a:rPr lang="ko-KR" altLang="en-US" smtClean="0"/>
              <a:pPr/>
              <a:t>30</a:t>
            </a:fld>
            <a:endParaRPr lang="ko-KR" altLang="en-US"/>
          </a:p>
        </p:txBody>
      </p:sp>
      <p:graphicFrame>
        <p:nvGraphicFramePr>
          <p:cNvPr id="5" name="내용 개체 틀 3">
            <a:extLst>
              <a:ext uri="{FF2B5EF4-FFF2-40B4-BE49-F238E27FC236}">
                <a16:creationId xmlns:a16="http://schemas.microsoft.com/office/drawing/2014/main" id="{6F61A2A5-105D-E65E-300F-95B7909570DD}"/>
              </a:ext>
            </a:extLst>
          </p:cNvPr>
          <p:cNvGraphicFramePr>
            <a:graphicFrameLocks/>
          </p:cNvGraphicFramePr>
          <p:nvPr/>
        </p:nvGraphicFramePr>
        <p:xfrm>
          <a:off x="272708" y="1547446"/>
          <a:ext cx="8619772" cy="2324417"/>
        </p:xfrm>
        <a:graphic>
          <a:graphicData uri="http://schemas.openxmlformats.org/drawingml/2006/table">
            <a:tbl>
              <a:tblPr/>
              <a:tblGrid>
                <a:gridCol w="2243148">
                  <a:extLst>
                    <a:ext uri="{9D8B030D-6E8A-4147-A177-3AD203B41FA5}">
                      <a16:colId xmlns:a16="http://schemas.microsoft.com/office/drawing/2014/main" val="20000"/>
                    </a:ext>
                  </a:extLst>
                </a:gridCol>
                <a:gridCol w="6376624">
                  <a:extLst>
                    <a:ext uri="{9D8B030D-6E8A-4147-A177-3AD203B41FA5}">
                      <a16:colId xmlns:a16="http://schemas.microsoft.com/office/drawing/2014/main" val="20001"/>
                    </a:ext>
                  </a:extLst>
                </a:gridCol>
              </a:tblGrid>
              <a:tr h="298547">
                <a:tc>
                  <a:txBody>
                    <a:bodyPr/>
                    <a:lstStyle/>
                    <a:p>
                      <a:pPr algn="ctr" fontAlgn="t"/>
                      <a:r>
                        <a:rPr lang="en-US" sz="1600" b="1" dirty="0">
                          <a:effectLst/>
                        </a:rPr>
                        <a:t>Control Statement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dirty="0">
                          <a:effectLst/>
                        </a:rPr>
                        <a:t>Description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69254">
                <a:tc>
                  <a:txBody>
                    <a:bodyPr/>
                    <a:lstStyle/>
                    <a:p>
                      <a:pPr algn="l" fontAlgn="t"/>
                      <a:r>
                        <a:rPr lang="en-US" sz="1600" b="1" u="none" strike="noStrike" dirty="0">
                          <a:solidFill>
                            <a:srgbClr val="313131"/>
                          </a:solidFill>
                          <a:effectLst/>
                        </a:rPr>
                        <a:t>break statement</a:t>
                      </a:r>
                      <a:endParaRPr lang="en-US" sz="1600" dirty="0">
                        <a:solidFill>
                          <a:srgbClr val="000000"/>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effectLst/>
                        </a:rPr>
                        <a:t>Terminates the loop statement and transfers execution to the </a:t>
                      </a:r>
                      <a:br>
                        <a:rPr lang="en-US" sz="1600" dirty="0">
                          <a:effectLst/>
                        </a:rPr>
                      </a:br>
                      <a:r>
                        <a:rPr lang="en-US" sz="1600" dirty="0">
                          <a:effectLst/>
                        </a:rPr>
                        <a:t>statement immediately following the loop.</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69254">
                <a:tc>
                  <a:txBody>
                    <a:bodyPr/>
                    <a:lstStyle/>
                    <a:p>
                      <a:pPr algn="l" fontAlgn="t"/>
                      <a:r>
                        <a:rPr lang="en-US" sz="1600" b="1" u="none" strike="noStrike" dirty="0">
                          <a:solidFill>
                            <a:srgbClr val="313131"/>
                          </a:solidFill>
                          <a:effectLst/>
                        </a:rPr>
                        <a:t>continue statement</a:t>
                      </a:r>
                      <a:endParaRPr lang="en-US" sz="1600" dirty="0">
                        <a:solidFill>
                          <a:srgbClr val="000000"/>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effectLst/>
                        </a:rPr>
                        <a:t>Causes the loop to skip the remainder of its body and immediately </a:t>
                      </a:r>
                      <a:br>
                        <a:rPr lang="en-US" sz="1600" dirty="0">
                          <a:effectLst/>
                        </a:rPr>
                      </a:br>
                      <a:r>
                        <a:rPr lang="en-US" sz="1600" dirty="0">
                          <a:effectLst/>
                        </a:rPr>
                        <a:t>retest its condition prior to reiterating.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648017">
                <a:tc>
                  <a:txBody>
                    <a:bodyPr/>
                    <a:lstStyle/>
                    <a:p>
                      <a:pPr algn="l" fontAlgn="t"/>
                      <a:r>
                        <a:rPr lang="en-US" sz="1600" b="1" u="none" strike="noStrike" dirty="0">
                          <a:solidFill>
                            <a:srgbClr val="313131"/>
                          </a:solidFill>
                          <a:effectLst/>
                        </a:rPr>
                        <a:t>pass statement</a:t>
                      </a:r>
                      <a:endParaRPr lang="en-US" sz="1600" dirty="0">
                        <a:solidFill>
                          <a:srgbClr val="000000"/>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effectLst/>
                        </a:rPr>
                        <a:t>The pass statement in Python is used when a statement is required syntactically but you do not want any command or code to execute.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모서리가 둥근 직사각형 5">
            <a:extLst>
              <a:ext uri="{FF2B5EF4-FFF2-40B4-BE49-F238E27FC236}">
                <a16:creationId xmlns:a16="http://schemas.microsoft.com/office/drawing/2014/main" id="{9AAADA9E-2784-96FF-C011-93CBE81C016C}"/>
              </a:ext>
            </a:extLst>
          </p:cNvPr>
          <p:cNvSpPr/>
          <p:nvPr/>
        </p:nvSpPr>
        <p:spPr>
          <a:xfrm>
            <a:off x="248878" y="4173508"/>
            <a:ext cx="8642350" cy="2033980"/>
          </a:xfrm>
          <a:prstGeom prst="roundRect">
            <a:avLst>
              <a:gd name="adj" fmla="val 6796"/>
            </a:avLst>
          </a:prstGeom>
          <a:solidFill>
            <a:schemeClr val="bg1">
              <a:lumMod val="95000"/>
            </a:schemeClr>
          </a:solidFill>
          <a:ln w="1905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l">
              <a:buNone/>
            </a:pPr>
            <a:endParaRPr lang="en-US" altLang="ko-KR" sz="1600" dirty="0"/>
          </a:p>
          <a:p>
            <a:pPr algn="l">
              <a:buNone/>
            </a:pPr>
            <a:r>
              <a:rPr lang="en-US" altLang="ko-KR" sz="1600" dirty="0"/>
              <a:t>count = 0</a:t>
            </a:r>
          </a:p>
          <a:p>
            <a:pPr algn="l">
              <a:buNone/>
            </a:pPr>
            <a:r>
              <a:rPr lang="en-US" altLang="ko-KR" sz="1600" dirty="0"/>
              <a:t>while True:</a:t>
            </a:r>
          </a:p>
          <a:p>
            <a:pPr algn="l">
              <a:buNone/>
            </a:pPr>
            <a:r>
              <a:rPr lang="en-US" altLang="ko-KR" sz="1600" dirty="0"/>
              <a:t>    print(count)</a:t>
            </a:r>
          </a:p>
          <a:p>
            <a:pPr algn="l">
              <a:buNone/>
            </a:pPr>
            <a:r>
              <a:rPr lang="en-US" altLang="ko-KR" sz="1600" dirty="0"/>
              <a:t>    count += 1</a:t>
            </a:r>
          </a:p>
          <a:p>
            <a:pPr algn="l">
              <a:buNone/>
            </a:pPr>
            <a:r>
              <a:rPr lang="en-US" altLang="ko-KR" sz="1600" dirty="0"/>
              <a:t>    if count &gt;= 5:</a:t>
            </a:r>
          </a:p>
          <a:p>
            <a:pPr algn="l">
              <a:buNone/>
            </a:pPr>
            <a:r>
              <a:rPr lang="en-US" altLang="ko-KR" sz="1600" dirty="0"/>
              <a:t>        break</a:t>
            </a:r>
            <a:endParaRPr lang="ko-KR" altLang="en-US" sz="1600" dirty="0"/>
          </a:p>
        </p:txBody>
      </p:sp>
    </p:spTree>
    <p:extLst>
      <p:ext uri="{BB962C8B-B14F-4D97-AF65-F5344CB8AC3E}">
        <p14:creationId xmlns:p14="http://schemas.microsoft.com/office/powerpoint/2010/main" val="3430278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4E6D7BA-67F1-D4F2-CC04-FC01A67743B0}"/>
              </a:ext>
            </a:extLst>
          </p:cNvPr>
          <p:cNvSpPr>
            <a:spLocks noGrp="1"/>
          </p:cNvSpPr>
          <p:nvPr>
            <p:ph type="body" sz="quarter" idx="10"/>
          </p:nvPr>
        </p:nvSpPr>
        <p:spPr/>
        <p:txBody>
          <a:bodyPr/>
          <a:lstStyle/>
          <a:p>
            <a:r>
              <a:rPr kumimoji="1" lang="en-US" altLang="ko-KR" dirty="0"/>
              <a:t>Python supports a concept called “list comprehension” used to constructs lists in a very natural, easy way</a:t>
            </a:r>
          </a:p>
          <a:p>
            <a:endParaRPr kumimoji="1" lang="ko-KR" altLang="en-US" dirty="0"/>
          </a:p>
        </p:txBody>
      </p:sp>
      <p:sp>
        <p:nvSpPr>
          <p:cNvPr id="3" name="텍스트 개체 틀 2">
            <a:extLst>
              <a:ext uri="{FF2B5EF4-FFF2-40B4-BE49-F238E27FC236}">
                <a16:creationId xmlns:a16="http://schemas.microsoft.com/office/drawing/2014/main" id="{AB427FAF-D01B-2386-A8C0-B3071843091E}"/>
              </a:ext>
            </a:extLst>
          </p:cNvPr>
          <p:cNvSpPr>
            <a:spLocks noGrp="1"/>
          </p:cNvSpPr>
          <p:nvPr>
            <p:ph type="body" sz="quarter" idx="11"/>
          </p:nvPr>
        </p:nvSpPr>
        <p:spPr/>
        <p:txBody>
          <a:bodyPr/>
          <a:lstStyle/>
          <a:p>
            <a:r>
              <a:rPr kumimoji="1" lang="en-US" altLang="ko-KR" dirty="0"/>
              <a:t>List comprehensions</a:t>
            </a:r>
            <a:endParaRPr kumimoji="1" lang="ko-KR" altLang="en-US" dirty="0"/>
          </a:p>
        </p:txBody>
      </p:sp>
      <p:sp>
        <p:nvSpPr>
          <p:cNvPr id="4" name="슬라이드 번호 개체 틀 3">
            <a:extLst>
              <a:ext uri="{FF2B5EF4-FFF2-40B4-BE49-F238E27FC236}">
                <a16:creationId xmlns:a16="http://schemas.microsoft.com/office/drawing/2014/main" id="{6D0C8F24-9B25-3770-4CF6-E9E97503F675}"/>
              </a:ext>
            </a:extLst>
          </p:cNvPr>
          <p:cNvSpPr>
            <a:spLocks noGrp="1"/>
          </p:cNvSpPr>
          <p:nvPr>
            <p:ph type="sldNum" sz="quarter" idx="13"/>
          </p:nvPr>
        </p:nvSpPr>
        <p:spPr/>
        <p:txBody>
          <a:bodyPr/>
          <a:lstStyle/>
          <a:p>
            <a:fld id="{504148CA-37DD-426A-8911-AD5D4F5D2BFA}" type="slidenum">
              <a:rPr lang="ko-KR" altLang="en-US" smtClean="0"/>
              <a:pPr/>
              <a:t>31</a:t>
            </a:fld>
            <a:endParaRPr lang="ko-KR" altLang="en-US"/>
          </a:p>
        </p:txBody>
      </p:sp>
      <p:sp>
        <p:nvSpPr>
          <p:cNvPr id="5" name="모서리가 둥근 직사각형 4">
            <a:extLst>
              <a:ext uri="{FF2B5EF4-FFF2-40B4-BE49-F238E27FC236}">
                <a16:creationId xmlns:a16="http://schemas.microsoft.com/office/drawing/2014/main" id="{39849E3A-3068-2FB9-3416-191DA48B043D}"/>
              </a:ext>
            </a:extLst>
          </p:cNvPr>
          <p:cNvSpPr/>
          <p:nvPr/>
        </p:nvSpPr>
        <p:spPr>
          <a:xfrm>
            <a:off x="1521550" y="1880828"/>
            <a:ext cx="6100899" cy="4326660"/>
          </a:xfrm>
          <a:prstGeom prst="roundRect">
            <a:avLst>
              <a:gd name="adj" fmla="val 6796"/>
            </a:avLst>
          </a:prstGeom>
          <a:solidFill>
            <a:schemeClr val="bg1">
              <a:lumMod val="95000"/>
            </a:schemeClr>
          </a:solidFill>
          <a:ln w="1905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l">
              <a:buNone/>
            </a:pPr>
            <a:endParaRPr lang="en-US" altLang="ko-KR" sz="1600" dirty="0"/>
          </a:p>
          <a:p>
            <a:pPr algn="l">
              <a:buNone/>
            </a:pPr>
            <a:r>
              <a:rPr lang="en-US" altLang="ko-KR" sz="1600" dirty="0"/>
              <a:t>&gt;&gt;&gt; A=[x**2 for x in range(10)]</a:t>
            </a:r>
          </a:p>
          <a:p>
            <a:pPr algn="l">
              <a:buNone/>
            </a:pPr>
            <a:r>
              <a:rPr lang="en-US" altLang="ko-KR" sz="1600" dirty="0"/>
              <a:t>&gt;&gt;&gt; print(A)</a:t>
            </a:r>
          </a:p>
          <a:p>
            <a:pPr algn="l">
              <a:buNone/>
            </a:pPr>
            <a:r>
              <a:rPr lang="en-US" altLang="ko-KR" sz="1600" dirty="0"/>
              <a:t>[0, 1, 4, 9, 16, 25, 36, 49, 64, 81]</a:t>
            </a:r>
          </a:p>
          <a:p>
            <a:pPr algn="l">
              <a:buNone/>
            </a:pPr>
            <a:endParaRPr lang="en-US" altLang="ko-KR" sz="1600" dirty="0"/>
          </a:p>
          <a:p>
            <a:pPr algn="l">
              <a:buNone/>
            </a:pPr>
            <a:r>
              <a:rPr lang="en-US" altLang="ko-KR" sz="1600" dirty="0"/>
              <a:t>&gt;&gt;&gt; B = [x for x in S if x % 2 == 0]</a:t>
            </a:r>
          </a:p>
          <a:p>
            <a:pPr algn="l">
              <a:buNone/>
            </a:pPr>
            <a:r>
              <a:rPr lang="en-US" altLang="ko-KR" sz="1600" dirty="0"/>
              <a:t>&gt;&gt;&gt; print(B)</a:t>
            </a:r>
          </a:p>
          <a:p>
            <a:pPr algn="l">
              <a:buNone/>
            </a:pPr>
            <a:r>
              <a:rPr lang="en-US" altLang="ko-KR" sz="1600" dirty="0"/>
              <a:t>[0, 4, 16, 36, 64]</a:t>
            </a:r>
          </a:p>
          <a:p>
            <a:pPr algn="l">
              <a:buNone/>
            </a:pPr>
            <a:endParaRPr lang="en-US" altLang="ko-KR" sz="1600" dirty="0"/>
          </a:p>
          <a:p>
            <a:pPr algn="l">
              <a:buNone/>
            </a:pPr>
            <a:r>
              <a:rPr lang="en-US" altLang="ko-KR" sz="1600" dirty="0"/>
              <a:t>&gt;&gt;&gt; C = [x+3 for x in A]</a:t>
            </a:r>
          </a:p>
          <a:p>
            <a:pPr algn="l">
              <a:buNone/>
            </a:pPr>
            <a:r>
              <a:rPr lang="en-US" altLang="ko-KR" sz="1600" dirty="0"/>
              <a:t>&gt;&gt;&gt; print(C)</a:t>
            </a:r>
          </a:p>
          <a:p>
            <a:pPr algn="l">
              <a:buNone/>
            </a:pPr>
            <a:r>
              <a:rPr lang="en-US" altLang="ko-KR" sz="1600" dirty="0"/>
              <a:t>[3, 4, 7, 12, 19, 28, 39, 52, 67, 84]</a:t>
            </a:r>
          </a:p>
          <a:p>
            <a:pPr algn="l">
              <a:buNone/>
            </a:pPr>
            <a:endParaRPr lang="en-US" altLang="ko-KR" sz="1600" dirty="0"/>
          </a:p>
          <a:p>
            <a:pPr algn="l">
              <a:buNone/>
            </a:pPr>
            <a:r>
              <a:rPr lang="en-US" altLang="ko-KR" sz="1600" dirty="0"/>
              <a:t>&gt;&gt;&gt; D = [x+3 if x%2==0 else x for x in A]</a:t>
            </a:r>
          </a:p>
          <a:p>
            <a:pPr algn="l">
              <a:buNone/>
            </a:pPr>
            <a:r>
              <a:rPr lang="en-US" altLang="ko-KR" sz="1600" dirty="0"/>
              <a:t>&gt;&gt;&gt; print(D)</a:t>
            </a:r>
          </a:p>
          <a:p>
            <a:pPr algn="l">
              <a:buNone/>
            </a:pPr>
            <a:r>
              <a:rPr lang="en-US" altLang="ko-KR" sz="1600" dirty="0"/>
              <a:t>[3, 1, 7, 9, 19, 25, 39, 49, 67, 81]</a:t>
            </a:r>
          </a:p>
        </p:txBody>
      </p:sp>
    </p:spTree>
    <p:extLst>
      <p:ext uri="{BB962C8B-B14F-4D97-AF65-F5344CB8AC3E}">
        <p14:creationId xmlns:p14="http://schemas.microsoft.com/office/powerpoint/2010/main" val="636438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90115ED-E83F-0B9F-6076-29231AA4F53E}"/>
              </a:ext>
            </a:extLst>
          </p:cNvPr>
          <p:cNvSpPr>
            <a:spLocks noGrp="1"/>
          </p:cNvSpPr>
          <p:nvPr>
            <p:ph type="body" sz="quarter" idx="10"/>
          </p:nvPr>
        </p:nvSpPr>
        <p:spPr/>
        <p:txBody>
          <a:bodyPr/>
          <a:lstStyle/>
          <a:p>
            <a:r>
              <a:rPr kumimoji="1" lang="en-US" altLang="ko-KR" dirty="0"/>
              <a:t>A = [x**2 for x in range(10)]</a:t>
            </a:r>
          </a:p>
          <a:p>
            <a:pPr lvl="1"/>
            <a:r>
              <a:rPr kumimoji="1" lang="en-US" altLang="ko-KR" dirty="0"/>
              <a:t>range(10) creates list whose elements are from zero to nine</a:t>
            </a:r>
          </a:p>
          <a:p>
            <a:pPr lvl="2"/>
            <a:r>
              <a:rPr kumimoji="1" lang="en-US" altLang="ko-KR" dirty="0"/>
              <a:t>[0, 1, 2, 3, 4, 5, 6, 7, 8, 9]</a:t>
            </a:r>
          </a:p>
          <a:p>
            <a:pPr lvl="1"/>
            <a:r>
              <a:rPr kumimoji="1" lang="en-US" altLang="ko-KR" dirty="0"/>
              <a:t>for x in range(10): loop for elements in range(10)</a:t>
            </a:r>
          </a:p>
          <a:p>
            <a:pPr lvl="2"/>
            <a:r>
              <a:rPr kumimoji="1" lang="en-US" altLang="ko-KR" dirty="0"/>
              <a:t>“x” represents each element in range(10)</a:t>
            </a:r>
          </a:p>
          <a:p>
            <a:pPr lvl="1"/>
            <a:r>
              <a:rPr kumimoji="1" lang="en-US" altLang="ko-KR" dirty="0"/>
              <a:t>x**2 for x in range(10): for every element in range(10), calculate x</a:t>
            </a:r>
            <a:r>
              <a:rPr kumimoji="1" lang="en-US" altLang="ko-KR" baseline="30000" dirty="0"/>
              <a:t>2</a:t>
            </a:r>
          </a:p>
          <a:p>
            <a:pPr lvl="2"/>
            <a:r>
              <a:rPr kumimoji="1" lang="en-US" altLang="ko-KR" dirty="0"/>
              <a:t>Results are stored in A as a list</a:t>
            </a:r>
          </a:p>
        </p:txBody>
      </p:sp>
      <p:sp>
        <p:nvSpPr>
          <p:cNvPr id="3" name="텍스트 개체 틀 2">
            <a:extLst>
              <a:ext uri="{FF2B5EF4-FFF2-40B4-BE49-F238E27FC236}">
                <a16:creationId xmlns:a16="http://schemas.microsoft.com/office/drawing/2014/main" id="{0EFBE1B4-AA98-C4B9-F99A-CF7BF187396B}"/>
              </a:ext>
            </a:extLst>
          </p:cNvPr>
          <p:cNvSpPr>
            <a:spLocks noGrp="1"/>
          </p:cNvSpPr>
          <p:nvPr>
            <p:ph type="body" sz="quarter" idx="11"/>
          </p:nvPr>
        </p:nvSpPr>
        <p:spPr/>
        <p:txBody>
          <a:bodyPr/>
          <a:lstStyle/>
          <a:p>
            <a:r>
              <a:rPr kumimoji="1" lang="en-US" altLang="ko-KR" dirty="0"/>
              <a:t>List comprehensions</a:t>
            </a:r>
            <a:endParaRPr kumimoji="1" lang="ko-KR" altLang="en-US" dirty="0"/>
          </a:p>
        </p:txBody>
      </p:sp>
      <p:sp>
        <p:nvSpPr>
          <p:cNvPr id="4" name="슬라이드 번호 개체 틀 3">
            <a:extLst>
              <a:ext uri="{FF2B5EF4-FFF2-40B4-BE49-F238E27FC236}">
                <a16:creationId xmlns:a16="http://schemas.microsoft.com/office/drawing/2014/main" id="{21EC3DF1-4B67-018A-126D-5C567FE6BE15}"/>
              </a:ext>
            </a:extLst>
          </p:cNvPr>
          <p:cNvSpPr>
            <a:spLocks noGrp="1"/>
          </p:cNvSpPr>
          <p:nvPr>
            <p:ph type="sldNum" sz="quarter" idx="13"/>
          </p:nvPr>
        </p:nvSpPr>
        <p:spPr/>
        <p:txBody>
          <a:bodyPr/>
          <a:lstStyle/>
          <a:p>
            <a:fld id="{504148CA-37DD-426A-8911-AD5D4F5D2BFA}" type="slidenum">
              <a:rPr lang="ko-KR" altLang="en-US" smtClean="0"/>
              <a:pPr/>
              <a:t>32</a:t>
            </a:fld>
            <a:endParaRPr lang="ko-KR" altLang="en-US"/>
          </a:p>
        </p:txBody>
      </p:sp>
    </p:spTree>
    <p:extLst>
      <p:ext uri="{BB962C8B-B14F-4D97-AF65-F5344CB8AC3E}">
        <p14:creationId xmlns:p14="http://schemas.microsoft.com/office/powerpoint/2010/main" val="812340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E60B7C2-7235-33FA-E070-7590AC57FBA0}"/>
              </a:ext>
            </a:extLst>
          </p:cNvPr>
          <p:cNvSpPr>
            <a:spLocks noGrp="1"/>
          </p:cNvSpPr>
          <p:nvPr>
            <p:ph type="body" sz="quarter" idx="10"/>
          </p:nvPr>
        </p:nvSpPr>
        <p:spPr/>
        <p:txBody>
          <a:bodyPr/>
          <a:lstStyle/>
          <a:p>
            <a:r>
              <a:rPr kumimoji="1" lang="en-US" altLang="ko-KR" dirty="0"/>
              <a:t>Python list</a:t>
            </a:r>
          </a:p>
          <a:p>
            <a:pPr lvl="1"/>
            <a:endParaRPr kumimoji="1" lang="ko-KR" altLang="en-US" dirty="0"/>
          </a:p>
        </p:txBody>
      </p:sp>
      <p:sp>
        <p:nvSpPr>
          <p:cNvPr id="3" name="텍스트 개체 틀 2">
            <a:extLst>
              <a:ext uri="{FF2B5EF4-FFF2-40B4-BE49-F238E27FC236}">
                <a16:creationId xmlns:a16="http://schemas.microsoft.com/office/drawing/2014/main" id="{15C0FFDD-8011-B350-D8E6-E5CAA938769A}"/>
              </a:ext>
            </a:extLst>
          </p:cNvPr>
          <p:cNvSpPr>
            <a:spLocks noGrp="1"/>
          </p:cNvSpPr>
          <p:nvPr>
            <p:ph type="body" sz="quarter" idx="11"/>
          </p:nvPr>
        </p:nvSpPr>
        <p:spPr/>
        <p:txBody>
          <a:bodyPr/>
          <a:lstStyle/>
          <a:p>
            <a:r>
              <a:rPr kumimoji="1" lang="en-US" altLang="ko-KR" dirty="0"/>
              <a:t>Index of Python</a:t>
            </a:r>
            <a:endParaRPr kumimoji="1" lang="ko-KR" altLang="en-US" dirty="0"/>
          </a:p>
        </p:txBody>
      </p:sp>
      <p:sp>
        <p:nvSpPr>
          <p:cNvPr id="4" name="슬라이드 번호 개체 틀 3">
            <a:extLst>
              <a:ext uri="{FF2B5EF4-FFF2-40B4-BE49-F238E27FC236}">
                <a16:creationId xmlns:a16="http://schemas.microsoft.com/office/drawing/2014/main" id="{FB669A8E-2BBE-1432-C292-43D6AD539B7A}"/>
              </a:ext>
            </a:extLst>
          </p:cNvPr>
          <p:cNvSpPr>
            <a:spLocks noGrp="1"/>
          </p:cNvSpPr>
          <p:nvPr>
            <p:ph type="sldNum" sz="quarter" idx="13"/>
          </p:nvPr>
        </p:nvSpPr>
        <p:spPr/>
        <p:txBody>
          <a:bodyPr/>
          <a:lstStyle/>
          <a:p>
            <a:fld id="{504148CA-37DD-426A-8911-AD5D4F5D2BFA}" type="slidenum">
              <a:rPr lang="ko-KR" altLang="en-US" smtClean="0"/>
              <a:pPr/>
              <a:t>33</a:t>
            </a:fld>
            <a:endParaRPr lang="ko-KR" altLang="en-US"/>
          </a:p>
        </p:txBody>
      </p:sp>
      <p:graphicFrame>
        <p:nvGraphicFramePr>
          <p:cNvPr id="5" name="내용 개체 틀 3">
            <a:extLst>
              <a:ext uri="{FF2B5EF4-FFF2-40B4-BE49-F238E27FC236}">
                <a16:creationId xmlns:a16="http://schemas.microsoft.com/office/drawing/2014/main" id="{D6AF3697-49B2-6F2C-C69D-4F5059031294}"/>
              </a:ext>
            </a:extLst>
          </p:cNvPr>
          <p:cNvGraphicFramePr>
            <a:graphicFrameLocks/>
          </p:cNvGraphicFramePr>
          <p:nvPr/>
        </p:nvGraphicFramePr>
        <p:xfrm>
          <a:off x="1631136" y="1511600"/>
          <a:ext cx="6704789" cy="914400"/>
        </p:xfrm>
        <a:graphic>
          <a:graphicData uri="http://schemas.openxmlformats.org/drawingml/2006/table">
            <a:tbl>
              <a:tblPr firstRow="1" bandRow="1">
                <a:tableStyleId>{5940675A-B579-460E-94D1-54222C63F5DA}</a:tableStyleId>
              </a:tblPr>
              <a:tblGrid>
                <a:gridCol w="957827">
                  <a:extLst>
                    <a:ext uri="{9D8B030D-6E8A-4147-A177-3AD203B41FA5}">
                      <a16:colId xmlns:a16="http://schemas.microsoft.com/office/drawing/2014/main" val="20000"/>
                    </a:ext>
                  </a:extLst>
                </a:gridCol>
                <a:gridCol w="957827">
                  <a:extLst>
                    <a:ext uri="{9D8B030D-6E8A-4147-A177-3AD203B41FA5}">
                      <a16:colId xmlns:a16="http://schemas.microsoft.com/office/drawing/2014/main" val="20001"/>
                    </a:ext>
                  </a:extLst>
                </a:gridCol>
                <a:gridCol w="957827">
                  <a:extLst>
                    <a:ext uri="{9D8B030D-6E8A-4147-A177-3AD203B41FA5}">
                      <a16:colId xmlns:a16="http://schemas.microsoft.com/office/drawing/2014/main" val="20002"/>
                    </a:ext>
                  </a:extLst>
                </a:gridCol>
                <a:gridCol w="957827">
                  <a:extLst>
                    <a:ext uri="{9D8B030D-6E8A-4147-A177-3AD203B41FA5}">
                      <a16:colId xmlns:a16="http://schemas.microsoft.com/office/drawing/2014/main" val="20003"/>
                    </a:ext>
                  </a:extLst>
                </a:gridCol>
                <a:gridCol w="957827">
                  <a:extLst>
                    <a:ext uri="{9D8B030D-6E8A-4147-A177-3AD203B41FA5}">
                      <a16:colId xmlns:a16="http://schemas.microsoft.com/office/drawing/2014/main" val="20004"/>
                    </a:ext>
                  </a:extLst>
                </a:gridCol>
                <a:gridCol w="957827">
                  <a:extLst>
                    <a:ext uri="{9D8B030D-6E8A-4147-A177-3AD203B41FA5}">
                      <a16:colId xmlns:a16="http://schemas.microsoft.com/office/drawing/2014/main" val="20005"/>
                    </a:ext>
                  </a:extLst>
                </a:gridCol>
                <a:gridCol w="957827">
                  <a:extLst>
                    <a:ext uri="{9D8B030D-6E8A-4147-A177-3AD203B41FA5}">
                      <a16:colId xmlns:a16="http://schemas.microsoft.com/office/drawing/2014/main" val="20006"/>
                    </a:ext>
                  </a:extLst>
                </a:gridCol>
              </a:tblGrid>
              <a:tr h="296824">
                <a:tc>
                  <a:txBody>
                    <a:bodyPr/>
                    <a:lstStyle/>
                    <a:p>
                      <a:pPr algn="ctr" latinLnBrk="1"/>
                      <a:r>
                        <a:rPr lang="en-US" altLang="ko-KR" sz="1400" dirty="0"/>
                        <a:t>0</a:t>
                      </a:r>
                      <a:endParaRPr lang="ko-KR" altLang="en-US" sz="1400" dirty="0"/>
                    </a:p>
                  </a:txBody>
                  <a:tcPr>
                    <a:solidFill>
                      <a:schemeClr val="bg1">
                        <a:lumMod val="85000"/>
                      </a:schemeClr>
                    </a:solidFill>
                  </a:tcPr>
                </a:tc>
                <a:tc>
                  <a:txBody>
                    <a:bodyPr/>
                    <a:lstStyle/>
                    <a:p>
                      <a:pPr algn="ctr" latinLnBrk="1"/>
                      <a:r>
                        <a:rPr lang="en-US" altLang="ko-KR" sz="1400" dirty="0"/>
                        <a:t>1</a:t>
                      </a:r>
                      <a:endParaRPr lang="ko-KR" altLang="en-US" sz="1400" dirty="0"/>
                    </a:p>
                  </a:txBody>
                  <a:tcPr>
                    <a:solidFill>
                      <a:schemeClr val="bg1">
                        <a:lumMod val="85000"/>
                      </a:schemeClr>
                    </a:solidFill>
                  </a:tcPr>
                </a:tc>
                <a:tc>
                  <a:txBody>
                    <a:bodyPr/>
                    <a:lstStyle/>
                    <a:p>
                      <a:pPr algn="ctr" latinLnBrk="1"/>
                      <a:r>
                        <a:rPr lang="en-US" altLang="ko-KR" sz="1400" dirty="0"/>
                        <a:t>2</a:t>
                      </a:r>
                      <a:endParaRPr lang="ko-KR" altLang="en-US" sz="1400" dirty="0"/>
                    </a:p>
                  </a:txBody>
                  <a:tcPr>
                    <a:solidFill>
                      <a:schemeClr val="bg1">
                        <a:lumMod val="85000"/>
                      </a:schemeClr>
                    </a:solidFill>
                  </a:tcPr>
                </a:tc>
                <a:tc>
                  <a:txBody>
                    <a:bodyPr/>
                    <a:lstStyle/>
                    <a:p>
                      <a:pPr algn="ctr" latinLnBrk="1"/>
                      <a:r>
                        <a:rPr lang="en-US" altLang="ko-KR" sz="1400" dirty="0"/>
                        <a:t>3</a:t>
                      </a:r>
                      <a:endParaRPr lang="ko-KR" altLang="en-US" sz="1400" dirty="0"/>
                    </a:p>
                  </a:txBody>
                  <a:tcPr>
                    <a:solidFill>
                      <a:schemeClr val="bg1">
                        <a:lumMod val="85000"/>
                      </a:schemeClr>
                    </a:solidFill>
                  </a:tcPr>
                </a:tc>
                <a:tc>
                  <a:txBody>
                    <a:bodyPr/>
                    <a:lstStyle/>
                    <a:p>
                      <a:pPr algn="ctr" latinLnBrk="1"/>
                      <a:r>
                        <a:rPr lang="en-US" altLang="ko-KR" sz="1400" dirty="0"/>
                        <a:t>4</a:t>
                      </a:r>
                      <a:endParaRPr lang="ko-KR" altLang="en-US" sz="1400" dirty="0"/>
                    </a:p>
                  </a:txBody>
                  <a:tcPr>
                    <a:solidFill>
                      <a:schemeClr val="bg1">
                        <a:lumMod val="85000"/>
                      </a:schemeClr>
                    </a:solidFill>
                  </a:tcPr>
                </a:tc>
                <a:tc>
                  <a:txBody>
                    <a:bodyPr/>
                    <a:lstStyle/>
                    <a:p>
                      <a:pPr algn="ctr" latinLnBrk="1"/>
                      <a:r>
                        <a:rPr lang="en-US" altLang="ko-KR" sz="1400" dirty="0"/>
                        <a:t>5</a:t>
                      </a:r>
                      <a:endParaRPr lang="ko-KR" altLang="en-US" sz="1400" dirty="0"/>
                    </a:p>
                  </a:txBody>
                  <a:tcPr>
                    <a:solidFill>
                      <a:schemeClr val="bg1">
                        <a:lumMod val="85000"/>
                      </a:schemeClr>
                    </a:solidFill>
                  </a:tcPr>
                </a:tc>
                <a:tc>
                  <a:txBody>
                    <a:bodyPr/>
                    <a:lstStyle/>
                    <a:p>
                      <a:pPr algn="ctr" latinLnBrk="1"/>
                      <a:r>
                        <a:rPr lang="en-US" altLang="ko-KR" sz="1400" dirty="0"/>
                        <a:t>6</a:t>
                      </a:r>
                      <a:endParaRPr lang="ko-KR" altLang="en-US" sz="1400" dirty="0"/>
                    </a:p>
                  </a:txBody>
                  <a:tcPr>
                    <a:solidFill>
                      <a:schemeClr val="bg1">
                        <a:lumMod val="85000"/>
                      </a:schemeClr>
                    </a:solidFill>
                  </a:tcPr>
                </a:tc>
                <a:extLst>
                  <a:ext uri="{0D108BD9-81ED-4DB2-BD59-A6C34878D82A}">
                    <a16:rowId xmlns:a16="http://schemas.microsoft.com/office/drawing/2014/main" val="10000"/>
                  </a:ext>
                </a:extLst>
              </a:tr>
              <a:tr h="296824">
                <a:tc>
                  <a:txBody>
                    <a:bodyPr/>
                    <a:lstStyle/>
                    <a:p>
                      <a:pPr algn="ctr" latinLnBrk="1"/>
                      <a:r>
                        <a:rPr lang="en-US" altLang="ko-KR" sz="1400" dirty="0"/>
                        <a:t>-7</a:t>
                      </a:r>
                      <a:endParaRPr lang="ko-KR" altLang="en-US" sz="1400" dirty="0"/>
                    </a:p>
                  </a:txBody>
                  <a:tcPr>
                    <a:solidFill>
                      <a:schemeClr val="bg1">
                        <a:lumMod val="85000"/>
                      </a:schemeClr>
                    </a:solidFill>
                  </a:tcPr>
                </a:tc>
                <a:tc>
                  <a:txBody>
                    <a:bodyPr/>
                    <a:lstStyle/>
                    <a:p>
                      <a:pPr algn="ctr" latinLnBrk="1"/>
                      <a:r>
                        <a:rPr lang="en-US" altLang="ko-KR" sz="1400" dirty="0"/>
                        <a:t>-6</a:t>
                      </a:r>
                      <a:endParaRPr lang="ko-KR" altLang="en-US" sz="1400" dirty="0"/>
                    </a:p>
                  </a:txBody>
                  <a:tcPr>
                    <a:solidFill>
                      <a:schemeClr val="bg1">
                        <a:lumMod val="85000"/>
                      </a:schemeClr>
                    </a:solidFill>
                  </a:tcPr>
                </a:tc>
                <a:tc>
                  <a:txBody>
                    <a:bodyPr/>
                    <a:lstStyle/>
                    <a:p>
                      <a:pPr algn="ctr" latinLnBrk="1"/>
                      <a:r>
                        <a:rPr lang="en-US" altLang="ko-KR" sz="1400" dirty="0"/>
                        <a:t>-5</a:t>
                      </a:r>
                      <a:endParaRPr lang="ko-KR" altLang="en-US" sz="1400" dirty="0"/>
                    </a:p>
                  </a:txBody>
                  <a:tcPr>
                    <a:solidFill>
                      <a:schemeClr val="bg1">
                        <a:lumMod val="85000"/>
                      </a:schemeClr>
                    </a:solidFill>
                  </a:tcPr>
                </a:tc>
                <a:tc>
                  <a:txBody>
                    <a:bodyPr/>
                    <a:lstStyle/>
                    <a:p>
                      <a:pPr algn="ctr" latinLnBrk="1"/>
                      <a:r>
                        <a:rPr lang="en-US" altLang="ko-KR" sz="1400" dirty="0"/>
                        <a:t>-4</a:t>
                      </a:r>
                      <a:endParaRPr lang="ko-KR" altLang="en-US" sz="1400" dirty="0"/>
                    </a:p>
                  </a:txBody>
                  <a:tcPr>
                    <a:solidFill>
                      <a:schemeClr val="bg1">
                        <a:lumMod val="85000"/>
                      </a:schemeClr>
                    </a:solidFill>
                  </a:tcPr>
                </a:tc>
                <a:tc>
                  <a:txBody>
                    <a:bodyPr/>
                    <a:lstStyle/>
                    <a:p>
                      <a:pPr algn="ctr" latinLnBrk="1"/>
                      <a:r>
                        <a:rPr lang="en-US" altLang="ko-KR" sz="1400" dirty="0"/>
                        <a:t>-3</a:t>
                      </a:r>
                      <a:endParaRPr lang="ko-KR" altLang="en-US" sz="1400" dirty="0"/>
                    </a:p>
                  </a:txBody>
                  <a:tcPr>
                    <a:solidFill>
                      <a:schemeClr val="bg1">
                        <a:lumMod val="85000"/>
                      </a:schemeClr>
                    </a:solidFill>
                  </a:tcPr>
                </a:tc>
                <a:tc>
                  <a:txBody>
                    <a:bodyPr/>
                    <a:lstStyle/>
                    <a:p>
                      <a:pPr algn="ctr" latinLnBrk="1"/>
                      <a:r>
                        <a:rPr lang="en-US" altLang="ko-KR" sz="1400" dirty="0"/>
                        <a:t>-2</a:t>
                      </a:r>
                      <a:endParaRPr lang="ko-KR" altLang="en-US" sz="1400" dirty="0"/>
                    </a:p>
                  </a:txBody>
                  <a:tcPr>
                    <a:solidFill>
                      <a:schemeClr val="bg1">
                        <a:lumMod val="85000"/>
                      </a:schemeClr>
                    </a:solidFill>
                  </a:tcPr>
                </a:tc>
                <a:tc>
                  <a:txBody>
                    <a:bodyPr/>
                    <a:lstStyle/>
                    <a:p>
                      <a:pPr algn="ctr" latinLnBrk="1"/>
                      <a:r>
                        <a:rPr lang="en-US" altLang="ko-KR" sz="1400" dirty="0"/>
                        <a:t>-1</a:t>
                      </a:r>
                      <a:endParaRPr lang="ko-KR" altLang="en-US" sz="1400" dirty="0"/>
                    </a:p>
                  </a:txBody>
                  <a:tcPr>
                    <a:solidFill>
                      <a:schemeClr val="bg1">
                        <a:lumMod val="85000"/>
                      </a:schemeClr>
                    </a:solidFill>
                  </a:tcPr>
                </a:tc>
                <a:extLst>
                  <a:ext uri="{0D108BD9-81ED-4DB2-BD59-A6C34878D82A}">
                    <a16:rowId xmlns:a16="http://schemas.microsoft.com/office/drawing/2014/main" val="10001"/>
                  </a:ext>
                </a:extLst>
              </a:tr>
              <a:tr h="296824">
                <a:tc>
                  <a:txBody>
                    <a:bodyPr/>
                    <a:lstStyle/>
                    <a:p>
                      <a:pPr algn="ctr" latinLnBrk="1"/>
                      <a:r>
                        <a:rPr lang="en-US" altLang="ko-KR" sz="1400" dirty="0"/>
                        <a:t>8</a:t>
                      </a:r>
                      <a:endParaRPr lang="ko-KR" altLang="en-US" sz="1400" dirty="0"/>
                    </a:p>
                  </a:txBody>
                  <a:tcPr/>
                </a:tc>
                <a:tc>
                  <a:txBody>
                    <a:bodyPr/>
                    <a:lstStyle/>
                    <a:p>
                      <a:pPr algn="ctr" latinLnBrk="1"/>
                      <a:r>
                        <a:rPr lang="en-US" altLang="ko-KR" sz="1400" dirty="0"/>
                        <a:t>7</a:t>
                      </a:r>
                      <a:endParaRPr lang="ko-KR" altLang="en-US" sz="1400" dirty="0"/>
                    </a:p>
                  </a:txBody>
                  <a:tcPr/>
                </a:tc>
                <a:tc>
                  <a:txBody>
                    <a:bodyPr/>
                    <a:lstStyle/>
                    <a:p>
                      <a:pPr algn="ctr" latinLnBrk="1"/>
                      <a:r>
                        <a:rPr lang="en-US" altLang="ko-KR" sz="1400" dirty="0"/>
                        <a:t>5</a:t>
                      </a:r>
                      <a:endParaRPr lang="ko-KR" altLang="en-US" sz="1400" dirty="0"/>
                    </a:p>
                  </a:txBody>
                  <a:tcPr/>
                </a:tc>
                <a:tc>
                  <a:txBody>
                    <a:bodyPr/>
                    <a:lstStyle/>
                    <a:p>
                      <a:pPr algn="ctr" latinLnBrk="1"/>
                      <a:r>
                        <a:rPr lang="en-US" altLang="ko-KR" sz="1400" dirty="0"/>
                        <a:t>13</a:t>
                      </a:r>
                      <a:endParaRPr lang="ko-KR" altLang="en-US" sz="1400" dirty="0"/>
                    </a:p>
                  </a:txBody>
                  <a:tcPr/>
                </a:tc>
                <a:tc>
                  <a:txBody>
                    <a:bodyPr/>
                    <a:lstStyle/>
                    <a:p>
                      <a:pPr algn="ctr" latinLnBrk="1"/>
                      <a:r>
                        <a:rPr lang="en-US" altLang="ko-KR" sz="1400" dirty="0"/>
                        <a:t>75</a:t>
                      </a:r>
                      <a:endParaRPr lang="ko-KR" altLang="en-US" sz="1400" dirty="0"/>
                    </a:p>
                  </a:txBody>
                  <a:tcPr/>
                </a:tc>
                <a:tc>
                  <a:txBody>
                    <a:bodyPr/>
                    <a:lstStyle/>
                    <a:p>
                      <a:pPr algn="ctr" latinLnBrk="1"/>
                      <a:r>
                        <a:rPr lang="en-US" altLang="ko-KR" sz="1400" dirty="0"/>
                        <a:t>65</a:t>
                      </a:r>
                      <a:endParaRPr lang="ko-KR" altLang="en-US" sz="1400" dirty="0"/>
                    </a:p>
                  </a:txBody>
                  <a:tcPr/>
                </a:tc>
                <a:tc>
                  <a:txBody>
                    <a:bodyPr/>
                    <a:lstStyle/>
                    <a:p>
                      <a:pPr algn="ctr" latinLnBrk="1"/>
                      <a:r>
                        <a:rPr lang="en-US" altLang="ko-KR" sz="1400" dirty="0"/>
                        <a:t>11</a:t>
                      </a:r>
                      <a:endParaRPr lang="ko-KR" altLang="en-US" sz="1400" dirty="0"/>
                    </a:p>
                  </a:txBody>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1C517E19-96FD-14D1-A5D1-2A23CB9AFDF8}"/>
              </a:ext>
            </a:extLst>
          </p:cNvPr>
          <p:cNvSpPr txBox="1"/>
          <p:nvPr/>
        </p:nvSpPr>
        <p:spPr>
          <a:xfrm>
            <a:off x="545292" y="1471004"/>
            <a:ext cx="700833" cy="338554"/>
          </a:xfrm>
          <a:prstGeom prst="rect">
            <a:avLst/>
          </a:prstGeom>
          <a:noFill/>
        </p:spPr>
        <p:txBody>
          <a:bodyPr wrap="none" rtlCol="0">
            <a:spAutoFit/>
          </a:bodyPr>
          <a:lstStyle/>
          <a:p>
            <a:pPr>
              <a:buNone/>
            </a:pPr>
            <a:r>
              <a:rPr lang="en-US" altLang="ko-KR" sz="1600" dirty="0">
                <a:latin typeface="+mn-ea"/>
                <a:ea typeface="+mn-ea"/>
              </a:rPr>
              <a:t>index</a:t>
            </a:r>
            <a:endParaRPr lang="ko-KR" altLang="en-US" sz="1600" dirty="0">
              <a:latin typeface="+mn-ea"/>
              <a:ea typeface="+mn-ea"/>
            </a:endParaRPr>
          </a:p>
        </p:txBody>
      </p:sp>
      <p:sp>
        <p:nvSpPr>
          <p:cNvPr id="7" name="TextBox 6">
            <a:extLst>
              <a:ext uri="{FF2B5EF4-FFF2-40B4-BE49-F238E27FC236}">
                <a16:creationId xmlns:a16="http://schemas.microsoft.com/office/drawing/2014/main" id="{180B5BA4-24F9-F81C-CAC7-D251296047F3}"/>
              </a:ext>
            </a:extLst>
          </p:cNvPr>
          <p:cNvSpPr txBox="1"/>
          <p:nvPr/>
        </p:nvSpPr>
        <p:spPr>
          <a:xfrm>
            <a:off x="111682" y="1809558"/>
            <a:ext cx="1568058" cy="338554"/>
          </a:xfrm>
          <a:prstGeom prst="rect">
            <a:avLst/>
          </a:prstGeom>
          <a:noFill/>
        </p:spPr>
        <p:txBody>
          <a:bodyPr wrap="none" rtlCol="0">
            <a:spAutoFit/>
          </a:bodyPr>
          <a:lstStyle/>
          <a:p>
            <a:pPr>
              <a:buNone/>
            </a:pPr>
            <a:r>
              <a:rPr lang="en-US" altLang="ko-KR" sz="1600" dirty="0">
                <a:latin typeface="+mn-ea"/>
                <a:ea typeface="+mn-ea"/>
              </a:rPr>
              <a:t>negative index</a:t>
            </a:r>
            <a:endParaRPr lang="ko-KR" altLang="en-US" sz="1600" dirty="0">
              <a:latin typeface="+mn-ea"/>
              <a:ea typeface="+mn-ea"/>
            </a:endParaRPr>
          </a:p>
        </p:txBody>
      </p:sp>
      <p:sp>
        <p:nvSpPr>
          <p:cNvPr id="8" name="모서리가 둥근 직사각형 7">
            <a:extLst>
              <a:ext uri="{FF2B5EF4-FFF2-40B4-BE49-F238E27FC236}">
                <a16:creationId xmlns:a16="http://schemas.microsoft.com/office/drawing/2014/main" id="{6E10955B-1C6F-9CFC-3856-48D07539678C}"/>
              </a:ext>
            </a:extLst>
          </p:cNvPr>
          <p:cNvSpPr/>
          <p:nvPr/>
        </p:nvSpPr>
        <p:spPr>
          <a:xfrm>
            <a:off x="556600" y="2723958"/>
            <a:ext cx="3590510" cy="2793274"/>
          </a:xfrm>
          <a:prstGeom prst="roundRect">
            <a:avLst>
              <a:gd name="adj" fmla="val 6796"/>
            </a:avLst>
          </a:prstGeom>
          <a:solidFill>
            <a:schemeClr val="bg1">
              <a:lumMod val="95000"/>
            </a:schemeClr>
          </a:solidFill>
          <a:ln w="1905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indent="-91440"/>
            <a:endParaRPr lang="en-US" altLang="ko-KR" sz="1600" dirty="0"/>
          </a:p>
          <a:p>
            <a:pPr indent="-91440"/>
            <a:r>
              <a:rPr lang="en-US" altLang="ko-KR" sz="1600" dirty="0"/>
              <a:t>&gt;&gt;&gt;A=[8,7,5,13,75,65,11]</a:t>
            </a:r>
          </a:p>
          <a:p>
            <a:pPr indent="-91440"/>
            <a:r>
              <a:rPr lang="en-US" altLang="ko-KR" sz="1600" dirty="0"/>
              <a:t>&gt;&gt;&gt;A[0]</a:t>
            </a:r>
          </a:p>
          <a:p>
            <a:pPr indent="-91440"/>
            <a:r>
              <a:rPr lang="en-US" altLang="ko-KR" sz="1600" dirty="0"/>
              <a:t>8</a:t>
            </a:r>
          </a:p>
          <a:p>
            <a:pPr indent="-91440"/>
            <a:endParaRPr lang="en-US" altLang="ko-KR" sz="1600" dirty="0"/>
          </a:p>
          <a:p>
            <a:pPr indent="-91440"/>
            <a:r>
              <a:rPr lang="en-US" altLang="ko-KR" sz="1600" dirty="0"/>
              <a:t>&gt;&gt;&gt;A[3]</a:t>
            </a:r>
          </a:p>
          <a:p>
            <a:pPr indent="-91440"/>
            <a:r>
              <a:rPr lang="en-US" altLang="ko-KR" sz="1600" dirty="0"/>
              <a:t>13</a:t>
            </a:r>
          </a:p>
          <a:p>
            <a:pPr indent="-91440"/>
            <a:endParaRPr lang="en-US" altLang="ko-KR" sz="1600" dirty="0"/>
          </a:p>
          <a:p>
            <a:pPr indent="-91440"/>
            <a:r>
              <a:rPr lang="en-US" altLang="ko-KR" sz="1600" dirty="0"/>
              <a:t>&gt;&gt;&gt;A[-1]</a:t>
            </a:r>
          </a:p>
          <a:p>
            <a:pPr indent="-91440"/>
            <a:r>
              <a:rPr lang="en-US" altLang="ko-KR" sz="1600" dirty="0"/>
              <a:t>11</a:t>
            </a:r>
          </a:p>
        </p:txBody>
      </p:sp>
      <p:sp>
        <p:nvSpPr>
          <p:cNvPr id="11" name="모서리가 둥근 직사각형 10">
            <a:extLst>
              <a:ext uri="{FF2B5EF4-FFF2-40B4-BE49-F238E27FC236}">
                <a16:creationId xmlns:a16="http://schemas.microsoft.com/office/drawing/2014/main" id="{6EE97232-A2C0-C898-1075-537188CBA5A6}"/>
              </a:ext>
            </a:extLst>
          </p:cNvPr>
          <p:cNvSpPr/>
          <p:nvPr/>
        </p:nvSpPr>
        <p:spPr>
          <a:xfrm>
            <a:off x="4745415" y="2723958"/>
            <a:ext cx="3590510" cy="2793274"/>
          </a:xfrm>
          <a:prstGeom prst="roundRect">
            <a:avLst>
              <a:gd name="adj" fmla="val 6796"/>
            </a:avLst>
          </a:prstGeom>
          <a:solidFill>
            <a:schemeClr val="bg1">
              <a:lumMod val="95000"/>
            </a:schemeClr>
          </a:solidFill>
          <a:ln w="1905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indent="-91440"/>
            <a:endParaRPr lang="en-US" altLang="ko-KR" sz="1600" dirty="0"/>
          </a:p>
          <a:p>
            <a:pPr indent="-91440"/>
            <a:r>
              <a:rPr lang="en-US" altLang="ko-KR" sz="1600" dirty="0"/>
              <a:t>&gt;&gt;&gt;A[1:4]</a:t>
            </a:r>
          </a:p>
          <a:p>
            <a:pPr indent="-91440"/>
            <a:r>
              <a:rPr lang="en-US" altLang="ko-KR" sz="1600" dirty="0"/>
              <a:t>[7,5,13]</a:t>
            </a:r>
          </a:p>
          <a:p>
            <a:pPr indent="-91440"/>
            <a:endParaRPr lang="en-US" altLang="ko-KR" sz="1600" dirty="0"/>
          </a:p>
          <a:p>
            <a:pPr indent="-91440"/>
            <a:r>
              <a:rPr lang="en-US" altLang="ko-KR" sz="1600" dirty="0"/>
              <a:t>&gt;&gt;&gt;A[:3]</a:t>
            </a:r>
          </a:p>
          <a:p>
            <a:pPr indent="-91440"/>
            <a:r>
              <a:rPr lang="en-US" altLang="ko-KR" sz="1600" dirty="0"/>
              <a:t>[8,7,5]</a:t>
            </a:r>
          </a:p>
          <a:p>
            <a:pPr indent="-91440"/>
            <a:endParaRPr lang="en-US" altLang="ko-KR" sz="1600" dirty="0"/>
          </a:p>
          <a:p>
            <a:pPr indent="-91440"/>
            <a:r>
              <a:rPr lang="en-US" altLang="ko-KR" sz="1600" dirty="0"/>
              <a:t>&gt;&gt;&gt;A[4:]</a:t>
            </a:r>
          </a:p>
          <a:p>
            <a:pPr indent="-91440"/>
            <a:r>
              <a:rPr lang="en-US" altLang="ko-KR" sz="1600" dirty="0"/>
              <a:t>[75,65,11]</a:t>
            </a:r>
          </a:p>
        </p:txBody>
      </p:sp>
    </p:spTree>
    <p:extLst>
      <p:ext uri="{BB962C8B-B14F-4D97-AF65-F5344CB8AC3E}">
        <p14:creationId xmlns:p14="http://schemas.microsoft.com/office/powerpoint/2010/main" val="2349756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72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3CBE0BC-B402-3F44-E475-2EBFC884ADC6}"/>
              </a:ext>
            </a:extLst>
          </p:cNvPr>
          <p:cNvSpPr>
            <a:spLocks noGrp="1"/>
          </p:cNvSpPr>
          <p:nvPr>
            <p:ph type="body" sz="quarter" idx="10"/>
          </p:nvPr>
        </p:nvSpPr>
        <p:spPr/>
        <p:txBody>
          <a:bodyPr/>
          <a:lstStyle/>
          <a:p>
            <a:r>
              <a:rPr kumimoji="1" lang="en-US" altLang="ko-KR" dirty="0"/>
              <a:t>Select a directory for Python</a:t>
            </a:r>
          </a:p>
          <a:p>
            <a:pPr lvl="1"/>
            <a:r>
              <a:rPr kumimoji="1" lang="en-US" altLang="ko-KR" dirty="0"/>
              <a:t>Set up an install path including version</a:t>
            </a:r>
            <a:r>
              <a:rPr kumimoji="1" lang="ko-KR" altLang="en-US" dirty="0"/>
              <a:t> </a:t>
            </a:r>
            <a:r>
              <a:rPr kumimoji="1" lang="en-US" altLang="ko-KR" dirty="0"/>
              <a:t>(red</a:t>
            </a:r>
            <a:r>
              <a:rPr kumimoji="1" lang="ko-KR" altLang="en-US" dirty="0"/>
              <a:t> </a:t>
            </a:r>
            <a:r>
              <a:rPr kumimoji="1" lang="en-US" altLang="ko-KR" dirty="0"/>
              <a:t>box)</a:t>
            </a:r>
          </a:p>
          <a:p>
            <a:pPr lvl="2"/>
            <a:r>
              <a:rPr kumimoji="1" lang="en-US" altLang="ko-KR" dirty="0"/>
              <a:t>When you install different versions of Python simultaneously, it is good choice</a:t>
            </a:r>
          </a:p>
        </p:txBody>
      </p:sp>
      <p:sp>
        <p:nvSpPr>
          <p:cNvPr id="3" name="텍스트 개체 틀 2">
            <a:extLst>
              <a:ext uri="{FF2B5EF4-FFF2-40B4-BE49-F238E27FC236}">
                <a16:creationId xmlns:a16="http://schemas.microsoft.com/office/drawing/2014/main" id="{605201FC-C698-0BC2-5684-B85E7BA145BB}"/>
              </a:ext>
            </a:extLst>
          </p:cNvPr>
          <p:cNvSpPr>
            <a:spLocks noGrp="1"/>
          </p:cNvSpPr>
          <p:nvPr>
            <p:ph type="body" sz="quarter" idx="11"/>
          </p:nvPr>
        </p:nvSpPr>
        <p:spPr/>
        <p:txBody>
          <a:bodyPr/>
          <a:lstStyle/>
          <a:p>
            <a:r>
              <a:rPr kumimoji="1" lang="en-US" altLang="ko-KR" dirty="0"/>
              <a:t>Installation</a:t>
            </a:r>
            <a:endParaRPr kumimoji="1" lang="ko-KR" altLang="en-US" dirty="0"/>
          </a:p>
        </p:txBody>
      </p:sp>
      <p:sp>
        <p:nvSpPr>
          <p:cNvPr id="4" name="슬라이드 번호 개체 틀 3">
            <a:extLst>
              <a:ext uri="{FF2B5EF4-FFF2-40B4-BE49-F238E27FC236}">
                <a16:creationId xmlns:a16="http://schemas.microsoft.com/office/drawing/2014/main" id="{C3A4E4CE-3C14-42A5-9902-B34C82BF0C68}"/>
              </a:ext>
            </a:extLst>
          </p:cNvPr>
          <p:cNvSpPr>
            <a:spLocks noGrp="1"/>
          </p:cNvSpPr>
          <p:nvPr>
            <p:ph type="sldNum" sz="quarter" idx="13"/>
          </p:nvPr>
        </p:nvSpPr>
        <p:spPr/>
        <p:txBody>
          <a:bodyPr/>
          <a:lstStyle/>
          <a:p>
            <a:fld id="{504148CA-37DD-426A-8911-AD5D4F5D2BFA}" type="slidenum">
              <a:rPr lang="ko-KR" altLang="en-US" smtClean="0"/>
              <a:pPr/>
              <a:t>4</a:t>
            </a:fld>
            <a:endParaRPr lang="ko-KR" altLang="en-US"/>
          </a:p>
        </p:txBody>
      </p:sp>
      <p:pic>
        <p:nvPicPr>
          <p:cNvPr id="5" name="그림 4">
            <a:extLst>
              <a:ext uri="{FF2B5EF4-FFF2-40B4-BE49-F238E27FC236}">
                <a16:creationId xmlns:a16="http://schemas.microsoft.com/office/drawing/2014/main" id="{6A7A38D6-F1A2-571B-EE29-8B17CB833B18}"/>
              </a:ext>
            </a:extLst>
          </p:cNvPr>
          <p:cNvPicPr>
            <a:picLocks noChangeAspect="1"/>
          </p:cNvPicPr>
          <p:nvPr/>
        </p:nvPicPr>
        <p:blipFill>
          <a:blip r:embed="rId2"/>
          <a:stretch>
            <a:fillRect/>
          </a:stretch>
        </p:blipFill>
        <p:spPr>
          <a:xfrm>
            <a:off x="1909762" y="2114657"/>
            <a:ext cx="6334125" cy="3895725"/>
          </a:xfrm>
          <a:prstGeom prst="rect">
            <a:avLst/>
          </a:prstGeom>
        </p:spPr>
      </p:pic>
      <p:sp>
        <p:nvSpPr>
          <p:cNvPr id="6" name="직사각형 5">
            <a:extLst>
              <a:ext uri="{FF2B5EF4-FFF2-40B4-BE49-F238E27FC236}">
                <a16:creationId xmlns:a16="http://schemas.microsoft.com/office/drawing/2014/main" id="{4A43605E-50F6-69A3-5626-3F0BE0A9C63D}"/>
              </a:ext>
            </a:extLst>
          </p:cNvPr>
          <p:cNvSpPr/>
          <p:nvPr/>
        </p:nvSpPr>
        <p:spPr>
          <a:xfrm>
            <a:off x="3635896" y="5625244"/>
            <a:ext cx="1656184" cy="28803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Tree>
    <p:extLst>
      <p:ext uri="{BB962C8B-B14F-4D97-AF65-F5344CB8AC3E}">
        <p14:creationId xmlns:p14="http://schemas.microsoft.com/office/powerpoint/2010/main" val="413373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5ABB4DD-DBB4-629E-72E8-C42C85DC0F05}"/>
              </a:ext>
            </a:extLst>
          </p:cNvPr>
          <p:cNvSpPr>
            <a:spLocks noGrp="1"/>
          </p:cNvSpPr>
          <p:nvPr>
            <p:ph type="body" sz="quarter" idx="10"/>
          </p:nvPr>
        </p:nvSpPr>
        <p:spPr/>
        <p:txBody>
          <a:bodyPr/>
          <a:lstStyle/>
          <a:p>
            <a:r>
              <a:rPr kumimoji="1" lang="en-US" altLang="ko-KR" dirty="0"/>
              <a:t>Why Python?</a:t>
            </a:r>
          </a:p>
          <a:p>
            <a:pPr lvl="1"/>
            <a:r>
              <a:rPr kumimoji="1" lang="en-US" altLang="ko-KR" dirty="0"/>
              <a:t>Python is a language with a low barrier to entry compared to other programming languages.</a:t>
            </a:r>
          </a:p>
          <a:p>
            <a:pPr lvl="1"/>
            <a:r>
              <a:rPr kumimoji="1" lang="en-US" altLang="ko-KR" dirty="0"/>
              <a:t>It is highly readable, easy to maintain, and even free.</a:t>
            </a:r>
          </a:p>
          <a:p>
            <a:pPr marL="196200" lvl="1" indent="0">
              <a:buNone/>
            </a:pPr>
            <a:endParaRPr kumimoji="1" lang="en-US" altLang="ko-KR" dirty="0"/>
          </a:p>
          <a:p>
            <a:r>
              <a:rPr kumimoji="1" lang="en-US" altLang="ko-KR" dirty="0"/>
              <a:t>Many useful and available libraries</a:t>
            </a:r>
          </a:p>
          <a:p>
            <a:pPr lvl="1"/>
            <a:r>
              <a:rPr kumimoji="1" lang="en-US" altLang="ko-KR" dirty="0"/>
              <a:t>Due to its strengths, many developers have used Python and have left</a:t>
            </a:r>
            <a:r>
              <a:rPr kumimoji="1" lang="ko-KR" altLang="en-US" dirty="0"/>
              <a:t> </a:t>
            </a:r>
            <a:r>
              <a:rPr kumimoji="1" lang="en-US" altLang="ko-KR" dirty="0"/>
              <a:t>useful built-in functions. Following developers can utilize these built-in functions to make further improvements.</a:t>
            </a:r>
          </a:p>
          <a:p>
            <a:pPr lvl="1"/>
            <a:r>
              <a:rPr kumimoji="1" lang="en-US" altLang="ko-KR" dirty="0"/>
              <a:t>As a result, there are immensely many functionalities already developed and distributed. These positive feedback loops make Python as a standard programming language in data analysis.</a:t>
            </a:r>
          </a:p>
        </p:txBody>
      </p:sp>
      <p:sp>
        <p:nvSpPr>
          <p:cNvPr id="3" name="텍스트 개체 틀 2">
            <a:extLst>
              <a:ext uri="{FF2B5EF4-FFF2-40B4-BE49-F238E27FC236}">
                <a16:creationId xmlns:a16="http://schemas.microsoft.com/office/drawing/2014/main" id="{7F576FA0-A83C-6125-0896-7905B66532C9}"/>
              </a:ext>
            </a:extLst>
          </p:cNvPr>
          <p:cNvSpPr>
            <a:spLocks noGrp="1"/>
          </p:cNvSpPr>
          <p:nvPr>
            <p:ph type="body" sz="quarter" idx="11"/>
          </p:nvPr>
        </p:nvSpPr>
        <p:spPr/>
        <p:txBody>
          <a:bodyPr/>
          <a:lstStyle/>
          <a:p>
            <a:r>
              <a:rPr kumimoji="1" lang="en-US" altLang="ko-KR" dirty="0"/>
              <a:t>Installation</a:t>
            </a:r>
            <a:endParaRPr kumimoji="1" lang="ko-KR" altLang="en-US" dirty="0"/>
          </a:p>
        </p:txBody>
      </p:sp>
      <p:sp>
        <p:nvSpPr>
          <p:cNvPr id="4" name="슬라이드 번호 개체 틀 3">
            <a:extLst>
              <a:ext uri="{FF2B5EF4-FFF2-40B4-BE49-F238E27FC236}">
                <a16:creationId xmlns:a16="http://schemas.microsoft.com/office/drawing/2014/main" id="{C7BC5F96-D7D1-DED3-E250-310D25B063E5}"/>
              </a:ext>
            </a:extLst>
          </p:cNvPr>
          <p:cNvSpPr>
            <a:spLocks noGrp="1"/>
          </p:cNvSpPr>
          <p:nvPr>
            <p:ph type="sldNum" sz="quarter" idx="13"/>
          </p:nvPr>
        </p:nvSpPr>
        <p:spPr/>
        <p:txBody>
          <a:bodyPr/>
          <a:lstStyle/>
          <a:p>
            <a:fld id="{504148CA-37DD-426A-8911-AD5D4F5D2BFA}" type="slidenum">
              <a:rPr lang="ko-KR" altLang="en-US" smtClean="0"/>
              <a:pPr/>
              <a:t>5</a:t>
            </a:fld>
            <a:endParaRPr lang="ko-KR" altLang="en-US"/>
          </a:p>
        </p:txBody>
      </p:sp>
    </p:spTree>
    <p:extLst>
      <p:ext uri="{BB962C8B-B14F-4D97-AF65-F5344CB8AC3E}">
        <p14:creationId xmlns:p14="http://schemas.microsoft.com/office/powerpoint/2010/main" val="417298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54F7E65-3D4E-F312-677B-159AB8AEF765}"/>
              </a:ext>
            </a:extLst>
          </p:cNvPr>
          <p:cNvSpPr>
            <a:spLocks noGrp="1"/>
          </p:cNvSpPr>
          <p:nvPr>
            <p:ph type="body" sz="quarter" idx="10"/>
          </p:nvPr>
        </p:nvSpPr>
        <p:spPr/>
        <p:txBody>
          <a:bodyPr/>
          <a:lstStyle/>
          <a:p>
            <a:r>
              <a:rPr kumimoji="1" lang="en-US" altLang="ko-KR" dirty="0"/>
              <a:t>SciPy</a:t>
            </a:r>
          </a:p>
          <a:p>
            <a:pPr lvl="1"/>
            <a:r>
              <a:rPr kumimoji="1" lang="en-US" altLang="ko-KR" dirty="0"/>
              <a:t>Python-based ecosystem of open-source software for mathematics, science, and engineering</a:t>
            </a:r>
          </a:p>
          <a:p>
            <a:pPr lvl="1"/>
            <a:r>
              <a:rPr kumimoji="1" lang="en-US" altLang="ko-KR" dirty="0">
                <a:hlinkClick r:id="rId2"/>
              </a:rPr>
              <a:t>http://www.scipy.org</a:t>
            </a:r>
            <a:r>
              <a:rPr kumimoji="1" lang="en-US" altLang="ko-KR" dirty="0"/>
              <a:t>/</a:t>
            </a:r>
          </a:p>
          <a:p>
            <a:pPr lvl="1"/>
            <a:endParaRPr kumimoji="1" lang="ko-KR" altLang="en-US" dirty="0"/>
          </a:p>
        </p:txBody>
      </p:sp>
      <p:sp>
        <p:nvSpPr>
          <p:cNvPr id="3" name="텍스트 개체 틀 2">
            <a:extLst>
              <a:ext uri="{FF2B5EF4-FFF2-40B4-BE49-F238E27FC236}">
                <a16:creationId xmlns:a16="http://schemas.microsoft.com/office/drawing/2014/main" id="{FC8DDE1E-7251-2C49-8863-8D739122BBF2}"/>
              </a:ext>
            </a:extLst>
          </p:cNvPr>
          <p:cNvSpPr>
            <a:spLocks noGrp="1"/>
          </p:cNvSpPr>
          <p:nvPr>
            <p:ph type="body" sz="quarter" idx="11"/>
          </p:nvPr>
        </p:nvSpPr>
        <p:spPr/>
        <p:txBody>
          <a:bodyPr/>
          <a:lstStyle/>
          <a:p>
            <a:r>
              <a:rPr kumimoji="1" lang="en-US" altLang="ko-KR" dirty="0"/>
              <a:t>Installation packages</a:t>
            </a:r>
            <a:endParaRPr kumimoji="1" lang="ko-KR" altLang="en-US" dirty="0"/>
          </a:p>
        </p:txBody>
      </p:sp>
      <p:sp>
        <p:nvSpPr>
          <p:cNvPr id="4" name="슬라이드 번호 개체 틀 3">
            <a:extLst>
              <a:ext uri="{FF2B5EF4-FFF2-40B4-BE49-F238E27FC236}">
                <a16:creationId xmlns:a16="http://schemas.microsoft.com/office/drawing/2014/main" id="{92E72535-2182-4338-9581-CCB2CBCDF0F6}"/>
              </a:ext>
            </a:extLst>
          </p:cNvPr>
          <p:cNvSpPr>
            <a:spLocks noGrp="1"/>
          </p:cNvSpPr>
          <p:nvPr>
            <p:ph type="sldNum" sz="quarter" idx="13"/>
          </p:nvPr>
        </p:nvSpPr>
        <p:spPr/>
        <p:txBody>
          <a:bodyPr/>
          <a:lstStyle/>
          <a:p>
            <a:fld id="{504148CA-37DD-426A-8911-AD5D4F5D2BFA}" type="slidenum">
              <a:rPr lang="ko-KR" altLang="en-US" smtClean="0"/>
              <a:pPr/>
              <a:t>6</a:t>
            </a:fld>
            <a:endParaRPr lang="ko-KR" altLang="en-US"/>
          </a:p>
        </p:txBody>
      </p:sp>
      <p:pic>
        <p:nvPicPr>
          <p:cNvPr id="5" name="그림 4">
            <a:extLst>
              <a:ext uri="{FF2B5EF4-FFF2-40B4-BE49-F238E27FC236}">
                <a16:creationId xmlns:a16="http://schemas.microsoft.com/office/drawing/2014/main" id="{ACEF8E55-59D1-584D-7242-FC23753D4BC5}"/>
              </a:ext>
            </a:extLst>
          </p:cNvPr>
          <p:cNvPicPr>
            <a:picLocks noChangeAspect="1"/>
          </p:cNvPicPr>
          <p:nvPr/>
        </p:nvPicPr>
        <p:blipFill>
          <a:blip r:embed="rId3"/>
          <a:stretch>
            <a:fillRect/>
          </a:stretch>
        </p:blipFill>
        <p:spPr>
          <a:xfrm>
            <a:off x="619392" y="2711289"/>
            <a:ext cx="7905215" cy="1520517"/>
          </a:xfrm>
          <a:prstGeom prst="rect">
            <a:avLst/>
          </a:prstGeom>
        </p:spPr>
      </p:pic>
      <p:sp>
        <p:nvSpPr>
          <p:cNvPr id="6" name="TextBox 5">
            <a:extLst>
              <a:ext uri="{FF2B5EF4-FFF2-40B4-BE49-F238E27FC236}">
                <a16:creationId xmlns:a16="http://schemas.microsoft.com/office/drawing/2014/main" id="{043BEB81-A3BF-B212-C0CD-893C434EE91B}"/>
              </a:ext>
            </a:extLst>
          </p:cNvPr>
          <p:cNvSpPr txBox="1"/>
          <p:nvPr/>
        </p:nvSpPr>
        <p:spPr>
          <a:xfrm>
            <a:off x="3737123" y="4257092"/>
            <a:ext cx="1669752" cy="369332"/>
          </a:xfrm>
          <a:prstGeom prst="rect">
            <a:avLst/>
          </a:prstGeom>
          <a:noFill/>
        </p:spPr>
        <p:txBody>
          <a:bodyPr wrap="none" rtlCol="0">
            <a:spAutoFit/>
          </a:bodyPr>
          <a:lstStyle/>
          <a:p>
            <a:r>
              <a:rPr kumimoji="1" lang="en-US" altLang="ko-KR" dirty="0"/>
              <a:t>[Core packages]</a:t>
            </a:r>
            <a:endParaRPr kumimoji="1" lang="ko-KR" altLang="en-US" dirty="0"/>
          </a:p>
        </p:txBody>
      </p:sp>
    </p:spTree>
    <p:extLst>
      <p:ext uri="{BB962C8B-B14F-4D97-AF65-F5344CB8AC3E}">
        <p14:creationId xmlns:p14="http://schemas.microsoft.com/office/powerpoint/2010/main" val="101588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B9E8F27-1B2B-92CC-4813-E5B5488EE99F}"/>
              </a:ext>
            </a:extLst>
          </p:cNvPr>
          <p:cNvSpPr>
            <a:spLocks noGrp="1"/>
          </p:cNvSpPr>
          <p:nvPr>
            <p:ph type="body" sz="quarter" idx="10"/>
          </p:nvPr>
        </p:nvSpPr>
        <p:spPr/>
        <p:txBody>
          <a:bodyPr/>
          <a:lstStyle/>
          <a:p>
            <a:r>
              <a:rPr kumimoji="1" lang="en-US" altLang="ko-KR" dirty="0"/>
              <a:t>Scikit-learn</a:t>
            </a:r>
          </a:p>
          <a:p>
            <a:pPr lvl="1"/>
            <a:r>
              <a:rPr kumimoji="1" lang="en-US" altLang="ko-KR" dirty="0"/>
              <a:t>Free software machine learning library for the Python programming language</a:t>
            </a:r>
          </a:p>
          <a:p>
            <a:pPr lvl="2"/>
            <a:r>
              <a:rPr kumimoji="1" lang="en-US" altLang="ko-KR" dirty="0"/>
              <a:t>Simple and efficient tools for predictive data analysis</a:t>
            </a:r>
          </a:p>
          <a:p>
            <a:pPr lvl="2"/>
            <a:r>
              <a:rPr kumimoji="1" lang="en-US" altLang="ko-KR" dirty="0"/>
              <a:t>Built on </a:t>
            </a:r>
            <a:r>
              <a:rPr kumimoji="1" lang="en-US" altLang="ko-KR" dirty="0" err="1"/>
              <a:t>Numpy</a:t>
            </a:r>
            <a:r>
              <a:rPr kumimoji="1" lang="en-US" altLang="ko-KR" dirty="0"/>
              <a:t>, SciPy, and Matplotlib</a:t>
            </a:r>
          </a:p>
          <a:p>
            <a:pPr lvl="1"/>
            <a:r>
              <a:rPr kumimoji="1" lang="en-US" altLang="ko-KR" dirty="0">
                <a:hlinkClick r:id="rId2"/>
              </a:rPr>
              <a:t>https://scikit-learn.org/stable/index.html</a:t>
            </a:r>
            <a:endParaRPr kumimoji="1" lang="en-US" altLang="ko-KR" dirty="0"/>
          </a:p>
          <a:p>
            <a:pPr lvl="1"/>
            <a:endParaRPr kumimoji="1" lang="ko-KR" altLang="en-US" dirty="0"/>
          </a:p>
        </p:txBody>
      </p:sp>
      <p:sp>
        <p:nvSpPr>
          <p:cNvPr id="3" name="텍스트 개체 틀 2">
            <a:extLst>
              <a:ext uri="{FF2B5EF4-FFF2-40B4-BE49-F238E27FC236}">
                <a16:creationId xmlns:a16="http://schemas.microsoft.com/office/drawing/2014/main" id="{2CE07565-54FA-05A5-66F3-BD5728F6E37C}"/>
              </a:ext>
            </a:extLst>
          </p:cNvPr>
          <p:cNvSpPr>
            <a:spLocks noGrp="1"/>
          </p:cNvSpPr>
          <p:nvPr>
            <p:ph type="body" sz="quarter" idx="11"/>
          </p:nvPr>
        </p:nvSpPr>
        <p:spPr/>
        <p:txBody>
          <a:bodyPr/>
          <a:lstStyle/>
          <a:p>
            <a:r>
              <a:rPr kumimoji="1" lang="en-US" altLang="ko-KR" dirty="0"/>
              <a:t>Installation packages</a:t>
            </a:r>
            <a:endParaRPr kumimoji="1" lang="ko-KR" altLang="en-US" dirty="0"/>
          </a:p>
        </p:txBody>
      </p:sp>
      <p:sp>
        <p:nvSpPr>
          <p:cNvPr id="4" name="슬라이드 번호 개체 틀 3">
            <a:extLst>
              <a:ext uri="{FF2B5EF4-FFF2-40B4-BE49-F238E27FC236}">
                <a16:creationId xmlns:a16="http://schemas.microsoft.com/office/drawing/2014/main" id="{3AE772D5-719F-8E20-DA9A-38A6BBD4FFB5}"/>
              </a:ext>
            </a:extLst>
          </p:cNvPr>
          <p:cNvSpPr>
            <a:spLocks noGrp="1"/>
          </p:cNvSpPr>
          <p:nvPr>
            <p:ph type="sldNum" sz="quarter" idx="13"/>
          </p:nvPr>
        </p:nvSpPr>
        <p:spPr/>
        <p:txBody>
          <a:bodyPr/>
          <a:lstStyle/>
          <a:p>
            <a:fld id="{504148CA-37DD-426A-8911-AD5D4F5D2BFA}" type="slidenum">
              <a:rPr lang="ko-KR" altLang="en-US" smtClean="0"/>
              <a:pPr/>
              <a:t>7</a:t>
            </a:fld>
            <a:endParaRPr lang="ko-KR" altLang="en-US"/>
          </a:p>
        </p:txBody>
      </p:sp>
    </p:spTree>
    <p:extLst>
      <p:ext uri="{BB962C8B-B14F-4D97-AF65-F5344CB8AC3E}">
        <p14:creationId xmlns:p14="http://schemas.microsoft.com/office/powerpoint/2010/main" val="174227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2D1545F-AB38-39A0-78B3-7E4B1D9CB7B4}"/>
              </a:ext>
            </a:extLst>
          </p:cNvPr>
          <p:cNvSpPr>
            <a:spLocks noGrp="1"/>
          </p:cNvSpPr>
          <p:nvPr>
            <p:ph type="body" sz="quarter" idx="10"/>
          </p:nvPr>
        </p:nvSpPr>
        <p:spPr/>
        <p:txBody>
          <a:bodyPr/>
          <a:lstStyle/>
          <a:p>
            <a:r>
              <a:rPr kumimoji="1" lang="en-US" altLang="ko-KR" dirty="0"/>
              <a:t>To start Python, just type “python” at </a:t>
            </a:r>
            <a:r>
              <a:rPr kumimoji="1" lang="en-US" altLang="ko-KR" dirty="0" err="1"/>
              <a:t>cmd</a:t>
            </a:r>
            <a:r>
              <a:rPr kumimoji="1" lang="en-US" altLang="ko-KR" dirty="0"/>
              <a:t> (terminal in Mac) prompt</a:t>
            </a:r>
          </a:p>
          <a:p>
            <a:pPr lvl="1"/>
            <a:r>
              <a:rPr kumimoji="1" lang="en-US" altLang="ko-KR" dirty="0"/>
              <a:t>Python is script language</a:t>
            </a:r>
          </a:p>
          <a:p>
            <a:pPr lvl="1"/>
            <a:endParaRPr kumimoji="1" lang="ko-KR" altLang="en-US" dirty="0"/>
          </a:p>
        </p:txBody>
      </p:sp>
      <p:sp>
        <p:nvSpPr>
          <p:cNvPr id="3" name="텍스트 개체 틀 2">
            <a:extLst>
              <a:ext uri="{FF2B5EF4-FFF2-40B4-BE49-F238E27FC236}">
                <a16:creationId xmlns:a16="http://schemas.microsoft.com/office/drawing/2014/main" id="{2BE30B31-FE36-3B95-D38E-46C326AEB72D}"/>
              </a:ext>
            </a:extLst>
          </p:cNvPr>
          <p:cNvSpPr>
            <a:spLocks noGrp="1"/>
          </p:cNvSpPr>
          <p:nvPr>
            <p:ph type="body" sz="quarter" idx="11"/>
          </p:nvPr>
        </p:nvSpPr>
        <p:spPr/>
        <p:txBody>
          <a:bodyPr/>
          <a:lstStyle/>
          <a:p>
            <a:r>
              <a:rPr kumimoji="1" lang="en-US" altLang="ko-KR" dirty="0"/>
              <a:t>Start Python</a:t>
            </a:r>
            <a:endParaRPr kumimoji="1" lang="ko-KR" altLang="en-US" dirty="0"/>
          </a:p>
        </p:txBody>
      </p:sp>
      <p:sp>
        <p:nvSpPr>
          <p:cNvPr id="4" name="슬라이드 번호 개체 틀 3">
            <a:extLst>
              <a:ext uri="{FF2B5EF4-FFF2-40B4-BE49-F238E27FC236}">
                <a16:creationId xmlns:a16="http://schemas.microsoft.com/office/drawing/2014/main" id="{1E333DBD-A103-6933-9528-3FF7BD44BB63}"/>
              </a:ext>
            </a:extLst>
          </p:cNvPr>
          <p:cNvSpPr>
            <a:spLocks noGrp="1"/>
          </p:cNvSpPr>
          <p:nvPr>
            <p:ph type="sldNum" sz="quarter" idx="13"/>
          </p:nvPr>
        </p:nvSpPr>
        <p:spPr/>
        <p:txBody>
          <a:bodyPr/>
          <a:lstStyle/>
          <a:p>
            <a:fld id="{504148CA-37DD-426A-8911-AD5D4F5D2BFA}" type="slidenum">
              <a:rPr lang="ko-KR" altLang="en-US" smtClean="0"/>
              <a:pPr/>
              <a:t>8</a:t>
            </a:fld>
            <a:endParaRPr lang="ko-KR" altLang="en-US"/>
          </a:p>
        </p:txBody>
      </p:sp>
      <p:pic>
        <p:nvPicPr>
          <p:cNvPr id="5" name="그림 4">
            <a:extLst>
              <a:ext uri="{FF2B5EF4-FFF2-40B4-BE49-F238E27FC236}">
                <a16:creationId xmlns:a16="http://schemas.microsoft.com/office/drawing/2014/main" id="{A4D05F5E-F02C-8F41-9F09-C05F671DA0D3}"/>
              </a:ext>
            </a:extLst>
          </p:cNvPr>
          <p:cNvPicPr>
            <a:picLocks noChangeAspect="1"/>
          </p:cNvPicPr>
          <p:nvPr/>
        </p:nvPicPr>
        <p:blipFill>
          <a:blip r:embed="rId2"/>
          <a:stretch>
            <a:fillRect/>
          </a:stretch>
        </p:blipFill>
        <p:spPr>
          <a:xfrm>
            <a:off x="1500661" y="1818525"/>
            <a:ext cx="6142677" cy="4423239"/>
          </a:xfrm>
          <a:prstGeom prst="rect">
            <a:avLst/>
          </a:prstGeom>
        </p:spPr>
      </p:pic>
    </p:spTree>
    <p:extLst>
      <p:ext uri="{BB962C8B-B14F-4D97-AF65-F5344CB8AC3E}">
        <p14:creationId xmlns:p14="http://schemas.microsoft.com/office/powerpoint/2010/main" val="349204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5AA4CED-EA9C-869F-EDF9-9E1C70E4E330}"/>
              </a:ext>
            </a:extLst>
          </p:cNvPr>
          <p:cNvSpPr>
            <a:spLocks noGrp="1"/>
          </p:cNvSpPr>
          <p:nvPr>
            <p:ph type="body" sz="quarter" idx="10"/>
          </p:nvPr>
        </p:nvSpPr>
        <p:spPr/>
        <p:txBody>
          <a:bodyPr/>
          <a:lstStyle/>
          <a:p>
            <a:r>
              <a:rPr kumimoji="1" lang="en-US" altLang="ko-KR" dirty="0"/>
              <a:t>Interact with the computer using python in a Shell environment.</a:t>
            </a:r>
          </a:p>
          <a:p>
            <a:pPr lvl="1"/>
            <a:endParaRPr kumimoji="1" lang="en-US" altLang="ko-KR" dirty="0"/>
          </a:p>
          <a:p>
            <a:pPr lvl="1"/>
            <a:endParaRPr kumimoji="1" lang="en-US" altLang="ko-KR" dirty="0"/>
          </a:p>
          <a:p>
            <a:pPr lvl="1"/>
            <a:endParaRPr kumimoji="1" lang="en-US" altLang="ko-KR" dirty="0"/>
          </a:p>
          <a:p>
            <a:pPr lvl="1"/>
            <a:endParaRPr kumimoji="1" lang="en-US" altLang="ko-KR" dirty="0"/>
          </a:p>
          <a:p>
            <a:pPr lvl="1"/>
            <a:endParaRPr kumimoji="1" lang="en-US" altLang="ko-KR" dirty="0"/>
          </a:p>
          <a:p>
            <a:pPr lvl="1"/>
            <a:r>
              <a:rPr kumimoji="1" lang="en-US" altLang="ko-KR" dirty="0"/>
              <a:t>Developing python programs and analyze data is too inconvenient.</a:t>
            </a:r>
          </a:p>
          <a:p>
            <a:pPr lvl="2"/>
            <a:r>
              <a:rPr kumimoji="1" lang="en-US" altLang="ko-KR" dirty="0"/>
              <a:t>In the shell environment, we can only execute simple commands, and if we want to develop something complex, we need to organize and manage long long code.</a:t>
            </a:r>
          </a:p>
        </p:txBody>
      </p:sp>
      <p:sp>
        <p:nvSpPr>
          <p:cNvPr id="3" name="텍스트 개체 틀 2">
            <a:extLst>
              <a:ext uri="{FF2B5EF4-FFF2-40B4-BE49-F238E27FC236}">
                <a16:creationId xmlns:a16="http://schemas.microsoft.com/office/drawing/2014/main" id="{48255252-787F-BC25-1A7F-4EFFCA86DF7C}"/>
              </a:ext>
            </a:extLst>
          </p:cNvPr>
          <p:cNvSpPr>
            <a:spLocks noGrp="1"/>
          </p:cNvSpPr>
          <p:nvPr>
            <p:ph type="body" sz="quarter" idx="11"/>
          </p:nvPr>
        </p:nvSpPr>
        <p:spPr/>
        <p:txBody>
          <a:bodyPr/>
          <a:lstStyle/>
          <a:p>
            <a:r>
              <a:rPr kumimoji="1" lang="en-US" altLang="ko-KR" dirty="0"/>
              <a:t>Start Python</a:t>
            </a:r>
            <a:endParaRPr kumimoji="1" lang="ko-KR" altLang="en-US" dirty="0"/>
          </a:p>
        </p:txBody>
      </p:sp>
      <p:sp>
        <p:nvSpPr>
          <p:cNvPr id="4" name="슬라이드 번호 개체 틀 3">
            <a:extLst>
              <a:ext uri="{FF2B5EF4-FFF2-40B4-BE49-F238E27FC236}">
                <a16:creationId xmlns:a16="http://schemas.microsoft.com/office/drawing/2014/main" id="{3430620A-9754-E8AB-5EC4-1545041A53EB}"/>
              </a:ext>
            </a:extLst>
          </p:cNvPr>
          <p:cNvSpPr>
            <a:spLocks noGrp="1"/>
          </p:cNvSpPr>
          <p:nvPr>
            <p:ph type="sldNum" sz="quarter" idx="13"/>
          </p:nvPr>
        </p:nvSpPr>
        <p:spPr/>
        <p:txBody>
          <a:bodyPr/>
          <a:lstStyle/>
          <a:p>
            <a:fld id="{504148CA-37DD-426A-8911-AD5D4F5D2BFA}" type="slidenum">
              <a:rPr lang="ko-KR" altLang="en-US" smtClean="0"/>
              <a:pPr/>
              <a:t>9</a:t>
            </a:fld>
            <a:endParaRPr lang="ko-KR" altLang="en-US"/>
          </a:p>
        </p:txBody>
      </p:sp>
      <p:pic>
        <p:nvPicPr>
          <p:cNvPr id="5" name="그림 4">
            <a:extLst>
              <a:ext uri="{FF2B5EF4-FFF2-40B4-BE49-F238E27FC236}">
                <a16:creationId xmlns:a16="http://schemas.microsoft.com/office/drawing/2014/main" id="{F6103120-8E0C-F937-CDDD-0CD4B11AE5CA}"/>
              </a:ext>
            </a:extLst>
          </p:cNvPr>
          <p:cNvPicPr>
            <a:picLocks noChangeAspect="1"/>
          </p:cNvPicPr>
          <p:nvPr/>
        </p:nvPicPr>
        <p:blipFill>
          <a:blip r:embed="rId2"/>
          <a:stretch>
            <a:fillRect/>
          </a:stretch>
        </p:blipFill>
        <p:spPr>
          <a:xfrm>
            <a:off x="1416050" y="1441451"/>
            <a:ext cx="6311900" cy="1460500"/>
          </a:xfrm>
          <a:prstGeom prst="rect">
            <a:avLst/>
          </a:prstGeom>
        </p:spPr>
      </p:pic>
    </p:spTree>
    <p:extLst>
      <p:ext uri="{BB962C8B-B14F-4D97-AF65-F5344CB8AC3E}">
        <p14:creationId xmlns:p14="http://schemas.microsoft.com/office/powerpoint/2010/main" val="356481588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이택호 2018">
      <a:majorFont>
        <a:latin typeface="Calibri"/>
        <a:ea typeface="나눔고딕"/>
        <a:cs typeface=""/>
      </a:majorFont>
      <a:minorFont>
        <a:latin typeface="Calibri"/>
        <a:ea typeface="나눔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17071</TotalTime>
  <Words>2952</Words>
  <Application>Microsoft Macintosh PowerPoint</Application>
  <PresentationFormat>화면 슬라이드 쇼(4:3)</PresentationFormat>
  <Paragraphs>425</Paragraphs>
  <Slides>34</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34</vt:i4>
      </vt:variant>
    </vt:vector>
  </HeadingPairs>
  <TitlesOfParts>
    <vt:vector size="40" baseType="lpstr">
      <vt:lpstr>맑은 고딕</vt:lpstr>
      <vt:lpstr>Arial</vt:lpstr>
      <vt:lpstr>Calibri</vt:lpstr>
      <vt:lpstr>Symbol</vt:lpstr>
      <vt:lpstr>Wingdings</vt:lpstr>
      <vt:lpstr>Office 테마</vt:lpstr>
      <vt:lpstr>Python Installation and Tutorial</vt:lpstr>
      <vt:lpstr>Python: Installation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Python: Short Tutorial</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이택호</dc:creator>
  <cp:lastModifiedBy>이택호(산업경영공학과)</cp:lastModifiedBy>
  <cp:revision>570</cp:revision>
  <dcterms:created xsi:type="dcterms:W3CDTF">2014-11-13T12:15:30Z</dcterms:created>
  <dcterms:modified xsi:type="dcterms:W3CDTF">2024-02-27T03:35:43Z</dcterms:modified>
</cp:coreProperties>
</file>