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8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1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F6EE-2A26-324D-9926-36E938F158DD}" type="datetimeFigureOut">
              <a:rPr lang="en-US" smtClean="0"/>
              <a:t>20/09/17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BF65-EA0F-9E4B-9893-A45350FD0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0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61" y="731036"/>
            <a:ext cx="1160780" cy="1304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739" y="694993"/>
            <a:ext cx="1387782" cy="1376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596" y="735149"/>
            <a:ext cx="989608" cy="130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181" y="2983684"/>
            <a:ext cx="1012739" cy="898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7241" y="4373783"/>
            <a:ext cx="1404620" cy="804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9281" y="4373783"/>
            <a:ext cx="1513839" cy="7604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680" y="3120693"/>
            <a:ext cx="833120" cy="624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008" y="6004560"/>
            <a:ext cx="1480144" cy="548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840" y="5088467"/>
            <a:ext cx="1300480" cy="433493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3"/>
            <a:endCxn id="10" idx="1"/>
          </p:cNvCxnSpPr>
          <p:nvPr/>
        </p:nvCxnSpPr>
        <p:spPr>
          <a:xfrm>
            <a:off x="1828800" y="3433113"/>
            <a:ext cx="13443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7" idx="2"/>
          </p:cNvCxnSpPr>
          <p:nvPr/>
        </p:nvCxnSpPr>
        <p:spPr>
          <a:xfrm flipV="1">
            <a:off x="3679551" y="2035629"/>
            <a:ext cx="0" cy="948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2" idx="0"/>
          </p:cNvCxnSpPr>
          <p:nvPr/>
        </p:nvCxnSpPr>
        <p:spPr>
          <a:xfrm>
            <a:off x="3679551" y="3882541"/>
            <a:ext cx="0" cy="4912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 flipV="1">
            <a:off x="4381861" y="4754017"/>
            <a:ext cx="1287420" cy="22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>
          <a:xfrm>
            <a:off x="4259941" y="1383333"/>
            <a:ext cx="4177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9" idx="1"/>
          </p:cNvCxnSpPr>
          <p:nvPr/>
        </p:nvCxnSpPr>
        <p:spPr>
          <a:xfrm>
            <a:off x="6065521" y="1383333"/>
            <a:ext cx="704075" cy="2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0"/>
            <a:endCxn id="14" idx="2"/>
          </p:cNvCxnSpPr>
          <p:nvPr/>
        </p:nvCxnSpPr>
        <p:spPr>
          <a:xfrm flipV="1">
            <a:off x="1402080" y="3745533"/>
            <a:ext cx="10160" cy="1342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0"/>
            <a:endCxn id="16" idx="2"/>
          </p:cNvCxnSpPr>
          <p:nvPr/>
        </p:nvCxnSpPr>
        <p:spPr>
          <a:xfrm flipV="1">
            <a:off x="1402080" y="5521960"/>
            <a:ext cx="0" cy="48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4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</cp:revision>
  <dcterms:created xsi:type="dcterms:W3CDTF">2017-09-20T22:09:01Z</dcterms:created>
  <dcterms:modified xsi:type="dcterms:W3CDTF">2017-10-05T06:56:20Z</dcterms:modified>
</cp:coreProperties>
</file>