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9" r:id="rId7"/>
    <p:sldId id="270" r:id="rId8"/>
    <p:sldId id="273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5A78-671E-4AD0-8AC7-4D9897F9AAD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16847-7580-4BF8-A61B-428847D7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1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B491D7-F75D-0A9C-9D75-30862B6C9BC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CAA27C1-57EA-4EAC-826C-10C1CFED9D84}" type="datetime1">
              <a:rPr lang="en-US" smtClean="0"/>
              <a:t>2/19/2024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1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5BBE802-CA7D-47E9-9349-C9DA182610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18DF6B6-0731-4C82-ADC7-628D9FA3D6E9}" type="datetime1">
              <a:rPr lang="en-US" smtClean="0"/>
              <a:t>2/19/2024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7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23116-4035-4F5D-AFF3-FA358981BE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9BAD72-2E0F-DBB6-C1E6-16C8C58E284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E37EFC-1D7B-44FF-90A3-861C1D249BFB}" type="datetime1">
              <a:rPr lang="en-US" smtClean="0"/>
              <a:t>2/19/2024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4C5D-3FFC-496C-841E-939104CC6E9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B26-6254-4B6B-89E1-5BF74C34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8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4C5D-3FFC-496C-841E-939104CC6E9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B26-6254-4B6B-89E1-5BF74C34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8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4C5D-3FFC-496C-841E-939104CC6E9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B26-6254-4B6B-89E1-5BF74C34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8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4C5D-3FFC-496C-841E-939104CC6E9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B26-6254-4B6B-89E1-5BF74C34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4C5D-3FFC-496C-841E-939104CC6E9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B26-6254-4B6B-89E1-5BF74C34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7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4C5D-3FFC-496C-841E-939104CC6E9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B26-6254-4B6B-89E1-5BF74C34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81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4C5D-3FFC-496C-841E-939104CC6E9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B26-6254-4B6B-89E1-5BF74C34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9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4C5D-3FFC-496C-841E-939104CC6E9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B26-6254-4B6B-89E1-5BF74C34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82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4C5D-3FFC-496C-841E-939104CC6E9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B26-6254-4B6B-89E1-5BF74C34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4C5D-3FFC-496C-841E-939104CC6E9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B26-6254-4B6B-89E1-5BF74C34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2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4C5D-3FFC-496C-841E-939104CC6E9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B26-6254-4B6B-89E1-5BF74C34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5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4C5D-3FFC-496C-841E-939104CC6E9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D6B26-6254-4B6B-89E1-5BF74C34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18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="" xmlns:a16="http://schemas.microsoft.com/office/drawing/2014/main" id="{5AC8ED25-FF21-81CC-0CE6-B98310155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322" y="158164"/>
            <a:ext cx="9144000" cy="457200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PAAVAI ENGINEERING COLLEGE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>(AUTONOMOUS)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3100" b="1" dirty="0">
                <a:latin typeface="+mn-lt"/>
              </a:rPr>
              <a:t>DEPARTMENT OF INFORMATION </a:t>
            </a:r>
            <a:r>
              <a:rPr lang="en-US" sz="3100" b="1" dirty="0" smtClean="0">
                <a:latin typeface="+mn-lt"/>
              </a:rPr>
              <a:t>TECHNOLOGY</a:t>
            </a:r>
            <a:br>
              <a:rPr lang="en-US" sz="3100" b="1" dirty="0" smtClean="0">
                <a:latin typeface="+mn-lt"/>
              </a:rPr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b="1" dirty="0" smtClean="0">
                <a:latin typeface="Alef" panose="00000500000000000000" pitchFamily="2" charset="-79"/>
                <a:cs typeface="Alef" panose="00000500000000000000" pitchFamily="2" charset="-79"/>
              </a:rPr>
              <a:t>PREDICTIONS FOR EARTHQUAKE ANALYSIS USING DATA CLASSIFICATIONS</a:t>
            </a:r>
            <a:r>
              <a:rPr lang="en-US" sz="3100" b="1" dirty="0">
                <a:latin typeface="Alef" panose="00000500000000000000" pitchFamily="2" charset="-79"/>
                <a:cs typeface="Alef" panose="00000500000000000000" pitchFamily="2" charset="-79"/>
              </a:rPr>
              <a:t/>
            </a:r>
            <a:br>
              <a:rPr lang="en-US" sz="3100" b="1" dirty="0">
                <a:latin typeface="Alef" panose="00000500000000000000" pitchFamily="2" charset="-79"/>
                <a:cs typeface="Alef" panose="00000500000000000000" pitchFamily="2" charset="-79"/>
              </a:rPr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100" dirty="0"/>
              <a:t>FIRST </a:t>
            </a:r>
            <a:r>
              <a:rPr lang="en-US" sz="3100" dirty="0" smtClean="0"/>
              <a:t>REVIEW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700" dirty="0"/>
              <a:t>BATCH NO: </a:t>
            </a:r>
            <a:r>
              <a:rPr lang="en-US" sz="2700" dirty="0" smtClean="0"/>
              <a:t>21</a:t>
            </a:r>
            <a:r>
              <a:rPr lang="en-US" sz="3600" dirty="0"/>
              <a:t/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4945F273-8922-9ED9-597E-3CA9818C0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081" y="4247085"/>
            <a:ext cx="11085095" cy="245297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GUIDED by:                                                                                          PRESENTED by:</a:t>
            </a:r>
          </a:p>
          <a:p>
            <a:pPr algn="l"/>
            <a:r>
              <a:rPr lang="en-US" dirty="0" smtClean="0"/>
              <a:t>Ms.SELSIYA.K,                                                                                   R.SNEHA </a:t>
            </a:r>
            <a:r>
              <a:rPr lang="en-US" dirty="0" smtClean="0"/>
              <a:t>(20202303),</a:t>
            </a:r>
            <a:endParaRPr lang="en-US" dirty="0"/>
          </a:p>
          <a:p>
            <a:pPr algn="l"/>
            <a:r>
              <a:rPr lang="en-US" dirty="0" smtClean="0"/>
              <a:t>ASSISTANT PROFESSOR,                                                                 R.J.SUDHAN </a:t>
            </a:r>
            <a:r>
              <a:rPr lang="en-US" dirty="0" smtClean="0"/>
              <a:t>(20202304</a:t>
            </a:r>
            <a:r>
              <a:rPr lang="en-US" dirty="0" smtClean="0"/>
              <a:t>),</a:t>
            </a:r>
            <a:endParaRPr lang="en-US" dirty="0" smtClean="0"/>
          </a:p>
          <a:p>
            <a:pPr algn="l"/>
            <a:r>
              <a:rPr lang="en-US" dirty="0" smtClean="0"/>
              <a:t>DEPARTMENT OF IT ,                                                                      K.VINOTHINI </a:t>
            </a:r>
            <a:r>
              <a:rPr lang="en-US" dirty="0" smtClean="0"/>
              <a:t>(20202307</a:t>
            </a:r>
            <a:r>
              <a:rPr lang="en-US" dirty="0" smtClean="0"/>
              <a:t>), </a:t>
            </a:r>
          </a:p>
          <a:p>
            <a:pPr algn="l"/>
            <a:r>
              <a:rPr lang="en-US" dirty="0"/>
              <a:t>PAAVAI ENGINEERING </a:t>
            </a:r>
            <a:r>
              <a:rPr lang="en-US" dirty="0" smtClean="0"/>
              <a:t>COLLEGE.					FINAL </a:t>
            </a:r>
            <a:r>
              <a:rPr lang="en-US" smtClean="0"/>
              <a:t>YEAR IT.</a:t>
            </a:r>
            <a:endParaRPr lang="en-US" dirty="0" smtClean="0"/>
          </a:p>
          <a:p>
            <a:pPr algn="l"/>
            <a:r>
              <a:rPr lang="en-US" dirty="0" smtClean="0"/>
              <a:t>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77D29BE2-E679-DB09-B3AD-6803FE2D6A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20" y="158164"/>
            <a:ext cx="1604093" cy="1526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603034B7-27F0-973D-44D5-E98E2ADB6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87" y="158164"/>
            <a:ext cx="1534736" cy="15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1E18622-2ED7-36D4-A558-C7ED318AE641}"/>
              </a:ext>
            </a:extLst>
          </p:cNvPr>
          <p:cNvSpPr txBox="1"/>
          <p:nvPr/>
        </p:nvSpPr>
        <p:spPr>
          <a:xfrm>
            <a:off x="751609" y="523701"/>
            <a:ext cx="294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</a:rPr>
              <a:t>OBJECTIVES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BB6615-E3DC-2084-4A34-398DD6309564}"/>
              </a:ext>
            </a:extLst>
          </p:cNvPr>
          <p:cNvSpPr txBox="1"/>
          <p:nvPr/>
        </p:nvSpPr>
        <p:spPr>
          <a:xfrm>
            <a:off x="1209077" y="1408753"/>
            <a:ext cx="1065555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0060" lvl="1" indent="-4572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orest Classifier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Support Vector Classifier, And Gradient Boosting Algorithm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80060" lvl="1" indent="-4572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Earthquakes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hought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esult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upernatural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Prehistoric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lvl="1" indent="-4572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earthquake data using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of Python can provide valuable insights into the frequency, magnitude, and location of earthquakes, which can help in predicting and mitigating their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1E18622-2ED7-36D4-A558-C7ED318AE641}"/>
              </a:ext>
            </a:extLst>
          </p:cNvPr>
          <p:cNvSpPr txBox="1"/>
          <p:nvPr/>
        </p:nvSpPr>
        <p:spPr>
          <a:xfrm>
            <a:off x="685107" y="615142"/>
            <a:ext cx="294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+mj-lt"/>
              </a:rPr>
              <a:t>ABSTRACT:</a:t>
            </a:r>
            <a:endParaRPr lang="en-IN" sz="28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839627-78D3-F543-1EB9-8FCFBEA70A6C}"/>
              </a:ext>
            </a:extLst>
          </p:cNvPr>
          <p:cNvSpPr txBox="1"/>
          <p:nvPr/>
        </p:nvSpPr>
        <p:spPr>
          <a:xfrm>
            <a:off x="924791" y="1449012"/>
            <a:ext cx="11449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representation of data is more readily incorporated by human brains than the verbal representation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raw collection of information about a particular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an earthquake dataset that is in the form of a CSV file.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analyze and visualize the dataset to know the trends and patterns in the dataset so that we can make a prediction of what could happen in the future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7DEFF0-07C1-3303-B221-6F3153CF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11" y="318472"/>
            <a:ext cx="10929851" cy="1325563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INTRODUCTION: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6C0FBD-A02B-0393-1CCE-4BF5AD9A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1644035"/>
            <a:ext cx="11398966" cy="46788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and visualize the large scale seismic data like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gigabytes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terabytes.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parallel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prediction of the Earthquake for smart cities are of greatest significance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all the critical infrastructure. 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1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irst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identify earthquakes as a natural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occurrence.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1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raining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different Machine Learning models on seismic and acoustic data collected from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laboratory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micro-earthquake Data set simulation.</a:t>
            </a:r>
          </a:p>
          <a:p>
            <a:pPr marL="365760" lvl="1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Predictions Max 90%, are natural and result from tectonic activity.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" lvl="1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80060" lvl="1" indent="-457200" algn="just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" lvl="1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en-US" sz="2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2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8F9296-B52B-7462-BE81-548EE2DE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504"/>
            <a:ext cx="10515600" cy="704088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PROPOSED SYSTEM :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33108E-36DC-E0E2-EA89-42A52725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664" y="1517904"/>
            <a:ext cx="10613136" cy="512978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has become easier by research in machine learning.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Analysis availability of huge data and computational resources.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that can be used for earthquake classification are KNN classifier on local and global features.</a:t>
            </a:r>
          </a:p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Automatic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Classifications For Data Analysis </a:t>
            </a:r>
          </a:p>
          <a:p>
            <a:pPr marL="22860" lvl="1" indent="0">
              <a:lnSpc>
                <a:spcPct val="150000"/>
              </a:lnSpc>
              <a:spcAft>
                <a:spcPts val="600"/>
              </a:spcAft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93" y="4319808"/>
            <a:ext cx="6607430" cy="21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BLOCK DIAGRAM: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																</a:t>
            </a:r>
          </a:p>
          <a:p>
            <a:pPr marL="0" indent="0" algn="ctr">
              <a:buNone/>
            </a:pPr>
            <a:r>
              <a:rPr lang="en-US" dirty="0" smtClean="0"/>
              <a:t>										</a:t>
            </a:r>
            <a:r>
              <a:rPr lang="en-US" sz="11200" dirty="0" smtClean="0"/>
              <a:t>Earthquake   </a:t>
            </a:r>
            <a:r>
              <a:rPr lang="en-US" sz="11200" dirty="0"/>
              <a:t>Data set </a:t>
            </a:r>
          </a:p>
          <a:p>
            <a:pPr marL="0" indent="0">
              <a:buNone/>
            </a:pPr>
            <a:r>
              <a:rPr lang="en-US" dirty="0" smtClean="0"/>
              <a:t>																																															</a:t>
            </a:r>
            <a:endParaRPr lang="en-US" dirty="0"/>
          </a:p>
        </p:txBody>
      </p:sp>
      <p:grpSp>
        <p:nvGrpSpPr>
          <p:cNvPr id="8" name="Canvas 2088"/>
          <p:cNvGrpSpPr/>
          <p:nvPr/>
        </p:nvGrpSpPr>
        <p:grpSpPr>
          <a:xfrm>
            <a:off x="1589975" y="1945518"/>
            <a:ext cx="7528994" cy="4111552"/>
            <a:chOff x="-1116330" y="68331"/>
            <a:chExt cx="6760209" cy="6103620"/>
          </a:xfrm>
        </p:grpSpPr>
        <p:sp>
          <p:nvSpPr>
            <p:cNvPr id="9" name="Rectangle 8"/>
            <p:cNvSpPr/>
            <p:nvPr/>
          </p:nvSpPr>
          <p:spPr>
            <a:xfrm>
              <a:off x="-1116330" y="68331"/>
              <a:ext cx="5943600" cy="6103620"/>
            </a:xfrm>
            <a:prstGeom prst="rect">
              <a:avLst/>
            </a:prstGeom>
            <a:noFill/>
          </p:spPr>
        </p:sp>
        <p:sp>
          <p:nvSpPr>
            <p:cNvPr id="10" name="Text Box 145"/>
            <p:cNvSpPr txBox="1">
              <a:spLocks noChangeArrowheads="1"/>
            </p:cNvSpPr>
            <p:nvPr/>
          </p:nvSpPr>
          <p:spPr bwMode="auto">
            <a:xfrm>
              <a:off x="315595" y="1019810"/>
              <a:ext cx="1397635" cy="389890"/>
            </a:xfrm>
            <a:prstGeom prst="rect">
              <a:avLst/>
            </a:prstGeom>
            <a:gradFill rotWithShape="0">
              <a:gsLst>
                <a:gs pos="0">
                  <a:srgbClr val="D99594"/>
                </a:gs>
                <a:gs pos="50000">
                  <a:srgbClr val="F2DBDB"/>
                </a:gs>
                <a:gs pos="100000">
                  <a:srgbClr val="D99594"/>
                </a:gs>
              </a:gsLst>
              <a:lin ang="18900000" scaled="1"/>
            </a:gradFill>
            <a:ln w="12700">
              <a:solidFill>
                <a:srgbClr val="D99594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Analysis  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 Box 146"/>
            <p:cNvSpPr txBox="1">
              <a:spLocks noChangeArrowheads="1"/>
            </p:cNvSpPr>
            <p:nvPr/>
          </p:nvSpPr>
          <p:spPr bwMode="auto">
            <a:xfrm>
              <a:off x="314325" y="1800564"/>
              <a:ext cx="1397000" cy="340813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F7964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Team Dataset 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147"/>
            <p:cNvSpPr txBox="1">
              <a:spLocks noChangeArrowheads="1"/>
            </p:cNvSpPr>
            <p:nvPr/>
          </p:nvSpPr>
          <p:spPr bwMode="auto">
            <a:xfrm>
              <a:off x="314325" y="2393949"/>
              <a:ext cx="1397635" cy="356871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F7964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Find formations  </a:t>
              </a:r>
            </a:p>
          </p:txBody>
        </p:sp>
        <p:sp>
          <p:nvSpPr>
            <p:cNvPr id="16" name="Text Box 148"/>
            <p:cNvSpPr txBox="1">
              <a:spLocks noChangeArrowheads="1"/>
            </p:cNvSpPr>
            <p:nvPr/>
          </p:nvSpPr>
          <p:spPr bwMode="auto">
            <a:xfrm>
              <a:off x="316230" y="3072765"/>
              <a:ext cx="1397635" cy="51181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F7964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Analysis  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149"/>
            <p:cNvSpPr txBox="1">
              <a:spLocks noChangeArrowheads="1"/>
            </p:cNvSpPr>
            <p:nvPr/>
          </p:nvSpPr>
          <p:spPr bwMode="auto">
            <a:xfrm>
              <a:off x="314325" y="3797935"/>
              <a:ext cx="1397000" cy="45656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F7964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>
                  <a:latin typeface="Times New Roman" panose="02020603050405020304" pitchFamily="18" charset="0"/>
                  <a:ea typeface="Times New Roman" panose="02020603050405020304" pitchFamily="18" charset="0"/>
                </a:rPr>
                <a:t>Overall </a:t>
              </a:r>
              <a:endParaRPr lang="en-US" sz="1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8" name="AutoShape 150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 flipH="1">
              <a:off x="1012825" y="1409700"/>
              <a:ext cx="1587" cy="3908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51"/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012825" y="2141377"/>
              <a:ext cx="318" cy="2525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52"/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>
              <a:off x="1013143" y="2750820"/>
              <a:ext cx="1905" cy="3219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53"/>
            <p:cNvCxnSpPr>
              <a:cxnSpLocks noChangeShapeType="1"/>
              <a:stCxn id="16" idx="2"/>
              <a:endCxn id="17" idx="0"/>
            </p:cNvCxnSpPr>
            <p:nvPr/>
          </p:nvCxnSpPr>
          <p:spPr bwMode="auto">
            <a:xfrm flipH="1">
              <a:off x="1012825" y="3600450"/>
              <a:ext cx="2540" cy="1816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154"/>
            <p:cNvSpPr txBox="1">
              <a:spLocks noChangeArrowheads="1"/>
            </p:cNvSpPr>
            <p:nvPr/>
          </p:nvSpPr>
          <p:spPr bwMode="auto">
            <a:xfrm>
              <a:off x="4036058" y="1019810"/>
              <a:ext cx="1595121" cy="389890"/>
            </a:xfrm>
            <a:prstGeom prst="rect">
              <a:avLst/>
            </a:prstGeom>
            <a:gradFill rotWithShape="0">
              <a:gsLst>
                <a:gs pos="0">
                  <a:srgbClr val="D99594"/>
                </a:gs>
                <a:gs pos="50000">
                  <a:srgbClr val="F2DBDB"/>
                </a:gs>
                <a:gs pos="100000">
                  <a:srgbClr val="D99594"/>
                </a:gs>
              </a:gsLst>
              <a:lin ang="18900000" scaled="1"/>
            </a:gradFill>
            <a:ln w="12700">
              <a:solidFill>
                <a:srgbClr val="D99594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622423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Predictions   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 Box 155"/>
            <p:cNvSpPr txBox="1">
              <a:spLocks noChangeArrowheads="1"/>
            </p:cNvSpPr>
            <p:nvPr/>
          </p:nvSpPr>
          <p:spPr bwMode="auto">
            <a:xfrm>
              <a:off x="4036058" y="1690050"/>
              <a:ext cx="1595121" cy="342584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F7964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sciences 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 Box 156"/>
            <p:cNvSpPr txBox="1">
              <a:spLocks noChangeArrowheads="1"/>
            </p:cNvSpPr>
            <p:nvPr/>
          </p:nvSpPr>
          <p:spPr bwMode="auto">
            <a:xfrm>
              <a:off x="4036059" y="2306554"/>
              <a:ext cx="1595121" cy="492761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F7964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>
                  <a:latin typeface="Times New Roman" panose="02020603050405020304" pitchFamily="18" charset="0"/>
                  <a:ea typeface="Times New Roman" panose="02020603050405020304" pitchFamily="18" charset="0"/>
                </a:rPr>
                <a:t>Deep leaning </a:t>
              </a:r>
              <a:endParaRPr lang="en-US" sz="1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 Box 157"/>
            <p:cNvSpPr txBox="1">
              <a:spLocks noChangeArrowheads="1"/>
            </p:cNvSpPr>
            <p:nvPr/>
          </p:nvSpPr>
          <p:spPr bwMode="auto">
            <a:xfrm>
              <a:off x="4023361" y="3261991"/>
              <a:ext cx="1607819" cy="48387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F7964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>
                  <a:latin typeface="Times New Roman" panose="02020603050405020304" pitchFamily="18" charset="0"/>
                  <a:ea typeface="Times New Roman" panose="02020603050405020304" pitchFamily="18" charset="0"/>
                </a:rPr>
                <a:t>Mark Classfications </a:t>
              </a:r>
              <a:endParaRPr lang="en-US" sz="1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 Box 158"/>
            <p:cNvSpPr txBox="1">
              <a:spLocks noChangeArrowheads="1"/>
            </p:cNvSpPr>
            <p:nvPr/>
          </p:nvSpPr>
          <p:spPr bwMode="auto">
            <a:xfrm>
              <a:off x="4036059" y="4015017"/>
              <a:ext cx="1607820" cy="49339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F7964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>
                  <a:latin typeface="Times New Roman" panose="02020603050405020304" pitchFamily="18" charset="0"/>
                  <a:ea typeface="Times New Roman" panose="02020603050405020304" pitchFamily="18" charset="0"/>
                </a:rPr>
                <a:t>Perditions mark </a:t>
              </a:r>
              <a:endParaRPr lang="en-US" sz="11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 Box 159"/>
            <p:cNvSpPr txBox="1">
              <a:spLocks noChangeArrowheads="1"/>
            </p:cNvSpPr>
            <p:nvPr/>
          </p:nvSpPr>
          <p:spPr bwMode="auto">
            <a:xfrm>
              <a:off x="1146175" y="137160"/>
              <a:ext cx="3562985" cy="346711"/>
            </a:xfrm>
            <a:prstGeom prst="rect">
              <a:avLst/>
            </a:prstGeom>
            <a:solidFill>
              <a:srgbClr val="4F81BD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Earthquake   Data set 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9" name="AutoShape 160"/>
            <p:cNvCxnSpPr>
              <a:cxnSpLocks noChangeShapeType="1"/>
            </p:cNvCxnSpPr>
            <p:nvPr/>
          </p:nvCxnSpPr>
          <p:spPr bwMode="auto">
            <a:xfrm rot="16200000" flipH="1">
              <a:off x="3612674" y="-201134"/>
              <a:ext cx="535939" cy="19059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61"/>
            <p:cNvCxnSpPr>
              <a:cxnSpLocks noChangeShapeType="1"/>
              <a:stCxn id="28" idx="2"/>
              <a:endCxn id="10" idx="0"/>
            </p:cNvCxnSpPr>
            <p:nvPr/>
          </p:nvCxnSpPr>
          <p:spPr bwMode="auto">
            <a:xfrm rot="5400000">
              <a:off x="1713230" y="-195580"/>
              <a:ext cx="516890" cy="1913255"/>
            </a:xfrm>
            <a:prstGeom prst="bentConnector3">
              <a:avLst>
                <a:gd name="adj1" fmla="val 4815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162"/>
            <p:cNvSpPr txBox="1">
              <a:spLocks noChangeArrowheads="1"/>
            </p:cNvSpPr>
            <p:nvPr/>
          </p:nvSpPr>
          <p:spPr bwMode="auto">
            <a:xfrm>
              <a:off x="4023360" y="4745627"/>
              <a:ext cx="1607820" cy="37243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F7964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Layout Predictions   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AutoShape 163"/>
            <p:cNvSpPr>
              <a:spLocks noChangeArrowheads="1"/>
            </p:cNvSpPr>
            <p:nvPr/>
          </p:nvSpPr>
          <p:spPr bwMode="auto">
            <a:xfrm>
              <a:off x="2097405" y="4387850"/>
              <a:ext cx="1023755" cy="746126"/>
            </a:xfrm>
            <a:prstGeom prst="can">
              <a:avLst>
                <a:gd name="adj" fmla="val 25000"/>
              </a:avLst>
            </a:prstGeom>
            <a:solidFill>
              <a:srgbClr val="8064A2"/>
            </a:solidFill>
            <a:ln w="38100">
              <a:solidFill>
                <a:srgbClr val="F2F2F2"/>
              </a:solidFill>
              <a:round/>
              <a:headEnd/>
              <a:tailEnd/>
            </a:ln>
            <a:effectLst>
              <a:outerShdw dist="28398" dir="3806097" algn="ctr" rotWithShape="0">
                <a:srgbClr val="3F3151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ea typeface="Times New Roman" panose="02020603050405020304" pitchFamily="18" charset="0"/>
                </a:rPr>
                <a:t>Classifications </a:t>
              </a:r>
              <a:endParaRPr lang="en-US" sz="11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3" name="AutoShape 164"/>
            <p:cNvCxnSpPr>
              <a:cxnSpLocks noChangeShapeType="1"/>
              <a:stCxn id="22" idx="2"/>
              <a:endCxn id="23" idx="0"/>
            </p:cNvCxnSpPr>
            <p:nvPr/>
          </p:nvCxnSpPr>
          <p:spPr bwMode="auto">
            <a:xfrm>
              <a:off x="4833619" y="1409700"/>
              <a:ext cx="0" cy="280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65"/>
            <p:cNvCxnSpPr>
              <a:cxnSpLocks noChangeShapeType="1"/>
              <a:endCxn id="24" idx="0"/>
            </p:cNvCxnSpPr>
            <p:nvPr/>
          </p:nvCxnSpPr>
          <p:spPr bwMode="auto">
            <a:xfrm flipH="1">
              <a:off x="4833619" y="2046838"/>
              <a:ext cx="13019" cy="2597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66"/>
            <p:cNvCxnSpPr>
              <a:cxnSpLocks noChangeShapeType="1"/>
              <a:stCxn id="24" idx="2"/>
              <a:endCxn id="26" idx="0"/>
            </p:cNvCxnSpPr>
            <p:nvPr/>
          </p:nvCxnSpPr>
          <p:spPr bwMode="auto">
            <a:xfrm flipH="1">
              <a:off x="4827270" y="2799314"/>
              <a:ext cx="6349" cy="4626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67"/>
            <p:cNvCxnSpPr>
              <a:cxnSpLocks noChangeShapeType="1"/>
              <a:stCxn id="26" idx="2"/>
            </p:cNvCxnSpPr>
            <p:nvPr/>
          </p:nvCxnSpPr>
          <p:spPr bwMode="auto">
            <a:xfrm flipH="1">
              <a:off x="4824095" y="3745861"/>
              <a:ext cx="3175" cy="2372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68"/>
            <p:cNvCxnSpPr>
              <a:cxnSpLocks noChangeShapeType="1"/>
              <a:stCxn id="27" idx="2"/>
              <a:endCxn id="31" idx="0"/>
            </p:cNvCxnSpPr>
            <p:nvPr/>
          </p:nvCxnSpPr>
          <p:spPr bwMode="auto">
            <a:xfrm flipH="1">
              <a:off x="4827270" y="4508412"/>
              <a:ext cx="12699" cy="2372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69"/>
            <p:cNvCxnSpPr>
              <a:cxnSpLocks noChangeShapeType="1"/>
              <a:stCxn id="17" idx="2"/>
              <a:endCxn id="32" idx="2"/>
            </p:cNvCxnSpPr>
            <p:nvPr/>
          </p:nvCxnSpPr>
          <p:spPr bwMode="auto">
            <a:xfrm rot="16200000" flipH="1">
              <a:off x="1301908" y="3965416"/>
              <a:ext cx="506414" cy="108458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170"/>
            <p:cNvCxnSpPr>
              <a:cxnSpLocks noChangeShapeType="1"/>
              <a:stCxn id="32" idx="4"/>
              <a:endCxn id="26" idx="1"/>
            </p:cNvCxnSpPr>
            <p:nvPr/>
          </p:nvCxnSpPr>
          <p:spPr bwMode="auto">
            <a:xfrm flipV="1">
              <a:off x="3121161" y="3503927"/>
              <a:ext cx="902200" cy="12569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71"/>
            <p:cNvCxnSpPr>
              <a:cxnSpLocks noChangeShapeType="1"/>
            </p:cNvCxnSpPr>
            <p:nvPr/>
          </p:nvCxnSpPr>
          <p:spPr bwMode="auto">
            <a:xfrm flipH="1">
              <a:off x="1012825" y="2886709"/>
              <a:ext cx="3827145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1565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 of CSE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le 8"/>
          <p:cNvSpPr>
            <a:spLocks noGrp="1"/>
          </p:cNvSpPr>
          <p:nvPr>
            <p:ph type="title"/>
          </p:nvPr>
        </p:nvSpPr>
        <p:spPr>
          <a:xfrm>
            <a:off x="1230691" y="469242"/>
            <a:ext cx="8855418" cy="715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cs typeface="Times New Roman" pitchFamily="18" charset="0"/>
              </a:rPr>
              <a:t>EXISTING SYSTEM:</a:t>
            </a:r>
            <a:endParaRPr lang="en-US" sz="2800" b="1" dirty="0">
              <a:cs typeface="Times New Roman" pitchFamily="18" charset="0"/>
            </a:endParaRP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"/>
          </p:nvPr>
        </p:nvSpPr>
        <p:spPr>
          <a:xfrm>
            <a:off x="1810789" y="1185204"/>
            <a:ext cx="9798424" cy="5353708"/>
          </a:xfrm>
        </p:spPr>
        <p:txBody>
          <a:bodyPr anchor="ctr">
            <a:noAutofit/>
          </a:bodyPr>
          <a:lstStyle/>
          <a:p>
            <a:pPr marL="36576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Gradient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Boosting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provide a more precise estimate of the response variable, gradient boosting machines, or simply GBMs, use a learning process that sequentially fits new models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576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algorithm’s fundamental notion is to build the new base learners to have as much in common as possible with the ensemble’s overall negative gradient of the loss function.</a:t>
            </a:r>
          </a:p>
          <a:p>
            <a:pPr marL="480060" lvl="1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" lvl="1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10/03/2023 &amp; 11/03/2023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cs typeface="Times New Roman" pitchFamily="18" charset="0"/>
              </a:rPr>
              <a:t>SOFTWARE COMPONENTS:</a:t>
            </a:r>
            <a:endParaRPr lang="en-US" sz="28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cs typeface="Times New Roman" pitchFamily="18" charset="0"/>
            </a:endParaRPr>
          </a:p>
        </p:txBody>
      </p:sp>
      <p:sp>
        <p:nvSpPr>
          <p:cNvPr id="15" name="Content Placeholder 9"/>
          <p:cNvSpPr>
            <a:spLocks noGrp="1"/>
          </p:cNvSpPr>
          <p:nvPr>
            <p:ph idx="1"/>
          </p:nvPr>
        </p:nvSpPr>
        <p:spPr>
          <a:xfrm>
            <a:off x="1594658" y="1285297"/>
            <a:ext cx="10515600" cy="4351338"/>
          </a:xfrm>
        </p:spPr>
        <p:txBody>
          <a:bodyPr anchor="ctr">
            <a:noAutofit/>
          </a:bodyPr>
          <a:lstStyle/>
          <a:p>
            <a:pPr marL="365760" lvl="1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Windows Os </a:t>
            </a:r>
            <a:r>
              <a:rPr lang="en-US" dirty="0" smtClean="0"/>
              <a:t>: 11</a:t>
            </a:r>
          </a:p>
          <a:p>
            <a:pPr marL="365760" lvl="1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Ram </a:t>
            </a:r>
            <a:r>
              <a:rPr lang="en-US" dirty="0" smtClean="0"/>
              <a:t>: </a:t>
            </a:r>
            <a:r>
              <a:rPr lang="en-US" dirty="0" smtClean="0"/>
              <a:t>4GB</a:t>
            </a:r>
            <a:endParaRPr lang="en-US" dirty="0" smtClean="0"/>
          </a:p>
          <a:p>
            <a:pPr marL="365760" lvl="1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Rom : 1TB</a:t>
            </a:r>
            <a:endParaRPr lang="en-US" dirty="0" smtClean="0"/>
          </a:p>
          <a:p>
            <a:pPr marL="365760" lvl="1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Front </a:t>
            </a:r>
            <a:r>
              <a:rPr lang="en-US" dirty="0" smtClean="0"/>
              <a:t>End : Python </a:t>
            </a:r>
          </a:p>
          <a:p>
            <a:pPr marL="365760" lvl="1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Back </a:t>
            </a:r>
            <a:r>
              <a:rPr lang="en-US" dirty="0" smtClean="0"/>
              <a:t>End : Mysql 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10/03/2023 &amp; 11/03/2023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 of CSE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F7098BA-CB30-2B8B-061B-140B47497696}"/>
              </a:ext>
            </a:extLst>
          </p:cNvPr>
          <p:cNvSpPr txBox="1"/>
          <p:nvPr/>
        </p:nvSpPr>
        <p:spPr>
          <a:xfrm>
            <a:off x="2241096" y="2730565"/>
            <a:ext cx="7025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97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264</TotalTime>
  <Words>447</Words>
  <Application>Microsoft Office PowerPoint</Application>
  <PresentationFormat>Widescreen</PresentationFormat>
  <Paragraphs>73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Alef</vt:lpstr>
      <vt:lpstr>Arial</vt:lpstr>
      <vt:lpstr>Calibri</vt:lpstr>
      <vt:lpstr>Calibri Light</vt:lpstr>
      <vt:lpstr>Times New Roman</vt:lpstr>
      <vt:lpstr>Wingdings</vt:lpstr>
      <vt:lpstr>Office Theme</vt:lpstr>
      <vt:lpstr>PAAVAI ENGINEERING COLLEGE  (AUTONOMOUS)  DEPARTMENT OF INFORMATION TECHNOLOGY  PREDICTIONS FOR EARTHQUAKE ANALYSIS USING DATA CLASSIFICATIONS  FIRST REVIEW BATCH NO: 21 </vt:lpstr>
      <vt:lpstr>PowerPoint Presentation</vt:lpstr>
      <vt:lpstr>PowerPoint Presentation</vt:lpstr>
      <vt:lpstr>INTRODUCTION:</vt:lpstr>
      <vt:lpstr>PROPOSED SYSTEM :</vt:lpstr>
      <vt:lpstr>BLOCK DIAGRAM:</vt:lpstr>
      <vt:lpstr>EXISTING SYSTEM:</vt:lpstr>
      <vt:lpstr>SOFTWARE COMPONENTS: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TRANSLATOR USING DEEP LEARNING</dc:title>
  <dc:creator>NAVEEN KUMAR.A</dc:creator>
  <cp:lastModifiedBy>Paavai</cp:lastModifiedBy>
  <cp:revision>19</cp:revision>
  <dcterms:created xsi:type="dcterms:W3CDTF">2023-10-05T04:45:08Z</dcterms:created>
  <dcterms:modified xsi:type="dcterms:W3CDTF">2024-02-19T05:40:34Z</dcterms:modified>
</cp:coreProperties>
</file>