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latsi" panose="020B0604020202020204" charset="0"/>
      <p:regular r:id="rId15"/>
    </p:embeddedFont>
    <p:embeddedFont>
      <p:font typeface="Archivo Black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Etna Sans Serif" panose="020B0604020202020204" charset="0"/>
      <p:regular r:id="rId18"/>
    </p:embeddedFont>
    <p:embeddedFont>
      <p:font typeface="Gagalin" panose="020B0604020202020204" charset="0"/>
      <p:regular r:id="rId19"/>
    </p:embeddedFont>
    <p:embeddedFont>
      <p:font typeface="Shrikhand" panose="020B0604020202020204" charset="0"/>
      <p:regular r:id="rId20"/>
    </p:embeddedFont>
    <p:embeddedFont>
      <p:font typeface="TAN Tangkiwood" panose="020B0604020202020204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2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086" y="765458"/>
            <a:ext cx="14259458" cy="174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1"/>
              </a:lnSpc>
            </a:pPr>
            <a:r>
              <a:rPr lang="en-US" sz="6075">
                <a:solidFill>
                  <a:srgbClr val="000000"/>
                </a:solidFill>
                <a:latin typeface="Archivo Black"/>
              </a:rPr>
              <a:t>PAAVAI ENGINEERING COLLEGE</a:t>
            </a:r>
          </a:p>
          <a:p>
            <a:pPr algn="ctr">
              <a:lnSpc>
                <a:spcPts val="3499"/>
              </a:lnSpc>
            </a:pPr>
            <a:r>
              <a:rPr lang="en-US" sz="3240">
                <a:solidFill>
                  <a:srgbClr val="000000"/>
                </a:solidFill>
                <a:latin typeface="Archivo Black"/>
              </a:rPr>
              <a:t>(AUTONOMOUS)</a:t>
            </a:r>
          </a:p>
          <a:p>
            <a:pPr algn="ctr">
              <a:lnSpc>
                <a:spcPts val="1895"/>
              </a:lnSpc>
            </a:pPr>
            <a:r>
              <a:rPr lang="en-US" sz="1755">
                <a:solidFill>
                  <a:srgbClr val="000000"/>
                </a:solidFill>
                <a:latin typeface="Archivo Black"/>
              </a:rPr>
              <a:t>NH-44 PAAVAI NAGAR, PACHAL, NAMAKKAL, TAMIL NADU, INDIA.</a:t>
            </a:r>
          </a:p>
          <a:p>
            <a:pPr algn="ctr">
              <a:lnSpc>
                <a:spcPts val="1895"/>
              </a:lnSpc>
            </a:pPr>
            <a:endParaRPr lang="en-US" sz="1755">
              <a:solidFill>
                <a:srgbClr val="000000"/>
              </a:solidFill>
              <a:latin typeface="Archivo Black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24010" y="506028"/>
            <a:ext cx="1666680" cy="1586433"/>
          </a:xfrm>
          <a:custGeom>
            <a:avLst/>
            <a:gdLst/>
            <a:ahLst/>
            <a:cxnLst/>
            <a:rect l="l" t="t" r="r" b="b"/>
            <a:pathLst>
              <a:path w="1666680" h="1586433">
                <a:moveTo>
                  <a:pt x="0" y="0"/>
                </a:moveTo>
                <a:lnTo>
                  <a:pt x="1666680" y="0"/>
                </a:lnTo>
                <a:lnTo>
                  <a:pt x="1666680" y="1586433"/>
                </a:lnTo>
                <a:lnTo>
                  <a:pt x="0" y="1586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17814" y="466078"/>
            <a:ext cx="1597353" cy="1586433"/>
          </a:xfrm>
          <a:custGeom>
            <a:avLst/>
            <a:gdLst/>
            <a:ahLst/>
            <a:cxnLst/>
            <a:rect l="l" t="t" r="r" b="b"/>
            <a:pathLst>
              <a:path w="1597353" h="1586433">
                <a:moveTo>
                  <a:pt x="0" y="0"/>
                </a:moveTo>
                <a:lnTo>
                  <a:pt x="1597353" y="0"/>
                </a:lnTo>
                <a:lnTo>
                  <a:pt x="1597353" y="1586434"/>
                </a:lnTo>
                <a:lnTo>
                  <a:pt x="0" y="1586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3088" y="4139823"/>
            <a:ext cx="16954912" cy="59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4100">
                <a:solidFill>
                  <a:srgbClr val="000000"/>
                </a:solidFill>
                <a:latin typeface="Archivo Black"/>
              </a:rPr>
              <a:t>YOGA RECOMMENDATION AND MONITORING SYSTEM                                                                             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" y="7454064"/>
            <a:ext cx="31483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Archivo Black"/>
              </a:rPr>
              <a:t>GUIDE BY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9966" y="8109919"/>
            <a:ext cx="786204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Mrs. M.Saranya, M.E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Associate Professor, 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Department of  Information Technology, 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Paavai Engineering College.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72077" y="8435823"/>
            <a:ext cx="5987223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            DURGADEVI.R, IVth Year IT,                                                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                      AISHWARYA.S, IVth Year IT,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                      VIGNESH KUMAR.R,IVth Year IT.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latsi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08988" y="7549998"/>
            <a:ext cx="415830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Archivo Black"/>
              </a:rPr>
              <a:t>BATCH MATES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79092" y="2511048"/>
            <a:ext cx="1148820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Archivo Black"/>
              </a:rPr>
              <a:t>DEPARTMENT OF INFORMATION 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7350" y="4914900"/>
            <a:ext cx="16954912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800">
                <a:solidFill>
                  <a:srgbClr val="000000"/>
                </a:solidFill>
                <a:latin typeface="Etna Sans Serif"/>
              </a:rPr>
              <a:t>MAIN PROJECT END SEMESTER VIVA VOCE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557" y="5800725"/>
            <a:ext cx="16954912" cy="49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7"/>
              </a:lnSpc>
            </a:pPr>
            <a:r>
              <a:rPr lang="en-US" sz="3099">
                <a:solidFill>
                  <a:srgbClr val="000000"/>
                </a:solidFill>
                <a:latin typeface="Times New Roman Bold"/>
              </a:rPr>
              <a:t>BATCH NO: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60260"/>
            <a:ext cx="5599079" cy="8456423"/>
          </a:xfrm>
          <a:custGeom>
            <a:avLst/>
            <a:gdLst/>
            <a:ahLst/>
            <a:cxnLst/>
            <a:rect l="l" t="t" r="r" b="b"/>
            <a:pathLst>
              <a:path w="5599079" h="8456423">
                <a:moveTo>
                  <a:pt x="0" y="0"/>
                </a:moveTo>
                <a:lnTo>
                  <a:pt x="5599079" y="0"/>
                </a:lnTo>
                <a:lnTo>
                  <a:pt x="5599079" y="8456423"/>
                </a:lnTo>
                <a:lnTo>
                  <a:pt x="0" y="845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627" t="-10141" r="-14403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360260"/>
            <a:ext cx="6388482" cy="8466227"/>
          </a:xfrm>
          <a:custGeom>
            <a:avLst/>
            <a:gdLst/>
            <a:ahLst/>
            <a:cxnLst/>
            <a:rect l="l" t="t" r="r" b="b"/>
            <a:pathLst>
              <a:path w="6388482" h="8466227">
                <a:moveTo>
                  <a:pt x="0" y="0"/>
                </a:moveTo>
                <a:lnTo>
                  <a:pt x="6388482" y="0"/>
                </a:lnTo>
                <a:lnTo>
                  <a:pt x="6388482" y="8466227"/>
                </a:lnTo>
                <a:lnTo>
                  <a:pt x="0" y="8466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379" t="-17467" r="-130431" b="-674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921718" y="125095"/>
            <a:ext cx="9549497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Shrikhand"/>
              </a:rPr>
              <a:t>OUTPUT: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64602" y="1426438"/>
            <a:ext cx="2127275" cy="7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Shrikhand"/>
              </a:rPr>
              <a:t>STEP: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50201" y="1426438"/>
            <a:ext cx="2383185" cy="7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Shrikhand"/>
              </a:rPr>
              <a:t>STEP :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861312"/>
            <a:ext cx="15399128" cy="7850648"/>
          </a:xfrm>
          <a:custGeom>
            <a:avLst/>
            <a:gdLst/>
            <a:ahLst/>
            <a:cxnLst/>
            <a:rect l="l" t="t" r="r" b="b"/>
            <a:pathLst>
              <a:path w="15399128" h="7850648">
                <a:moveTo>
                  <a:pt x="0" y="0"/>
                </a:moveTo>
                <a:lnTo>
                  <a:pt x="15399128" y="0"/>
                </a:lnTo>
                <a:lnTo>
                  <a:pt x="15399128" y="7850648"/>
                </a:lnTo>
                <a:lnTo>
                  <a:pt x="0" y="785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22" t="-3768" r="-5063" b="-677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3950" y="508952"/>
            <a:ext cx="325911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</a:rPr>
              <a:t>STEP :3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1794383"/>
            <a:ext cx="17259300" cy="7961720"/>
          </a:xfrm>
          <a:custGeom>
            <a:avLst/>
            <a:gdLst/>
            <a:ahLst/>
            <a:cxnLst/>
            <a:rect l="l" t="t" r="r" b="b"/>
            <a:pathLst>
              <a:path w="17259300" h="7961720">
                <a:moveTo>
                  <a:pt x="0" y="0"/>
                </a:moveTo>
                <a:lnTo>
                  <a:pt x="17259300" y="0"/>
                </a:lnTo>
                <a:lnTo>
                  <a:pt x="17259300" y="7961720"/>
                </a:lnTo>
                <a:lnTo>
                  <a:pt x="0" y="796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1163"/>
            <a:ext cx="3748534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Shrikhand"/>
              </a:rPr>
              <a:t>STEP : 4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968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71" t="-28161" r="-9371" b="-133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56308" y="4209859"/>
            <a:ext cx="15590520" cy="202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552"/>
              </a:lnSpc>
            </a:pPr>
            <a:r>
              <a:rPr lang="en-US" sz="14400">
                <a:solidFill>
                  <a:srgbClr val="FFFFFF"/>
                </a:solidFill>
                <a:latin typeface="Gagalin"/>
              </a:rPr>
              <a:t>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36137"/>
            <a:ext cx="19013749" cy="10623137"/>
          </a:xfrm>
          <a:custGeom>
            <a:avLst/>
            <a:gdLst/>
            <a:ahLst/>
            <a:cxnLst/>
            <a:rect l="l" t="t" r="r" b="b"/>
            <a:pathLst>
              <a:path w="19013749" h="10623137">
                <a:moveTo>
                  <a:pt x="0" y="0"/>
                </a:moveTo>
                <a:lnTo>
                  <a:pt x="19013749" y="0"/>
                </a:lnTo>
                <a:lnTo>
                  <a:pt x="19013749" y="10623137"/>
                </a:lnTo>
                <a:lnTo>
                  <a:pt x="0" y="10623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86" b="-198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22668" y="885751"/>
            <a:ext cx="8242665" cy="96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>
                <a:solidFill>
                  <a:srgbClr val="9D1016"/>
                </a:solidFill>
                <a:latin typeface="Archivo Black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7008" y="2296351"/>
            <a:ext cx="14637643" cy="987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Canva Sans Bold"/>
                <a:ea typeface="Canva Sans Bold"/>
              </a:rPr>
              <a:t>  ◽Like every exercise,yoga is also more important in our life</a:t>
            </a:r>
          </a:p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Canva Sans Bold"/>
                <a:ea typeface="Canva Sans Bold"/>
              </a:rPr>
              <a:t>◽It is not always possible to have an  instructor or to join yoga classes nowadays lifestyles</a:t>
            </a:r>
          </a:p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Canva Sans Bold"/>
                <a:ea typeface="Canva Sans Bold"/>
              </a:rPr>
              <a:t>    ◽So this system help to identify yoga poses and give feedback and suggestions to users.</a:t>
            </a:r>
          </a:p>
          <a:p>
            <a:pPr algn="ctr">
              <a:lnSpc>
                <a:spcPts val="7840"/>
              </a:lnSpc>
            </a:pPr>
            <a:endParaRPr lang="en-US" sz="5600">
              <a:solidFill>
                <a:srgbClr val="FFFFFF"/>
              </a:solidFill>
              <a:latin typeface="Canva Sans Bold"/>
              <a:ea typeface="Canva Sans Bold"/>
            </a:endParaRPr>
          </a:p>
          <a:p>
            <a:pPr algn="ctr">
              <a:lnSpc>
                <a:spcPts val="7840"/>
              </a:lnSpc>
            </a:pPr>
            <a:endParaRPr lang="en-US" sz="5600">
              <a:solidFill>
                <a:srgbClr val="FFFFFF"/>
              </a:solidFill>
              <a:latin typeface="Canva Sans Bold"/>
              <a:ea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67562" y="0"/>
            <a:ext cx="18855562" cy="10287000"/>
          </a:xfrm>
          <a:custGeom>
            <a:avLst/>
            <a:gdLst/>
            <a:ahLst/>
            <a:cxnLst/>
            <a:rect l="l" t="t" r="r" b="b"/>
            <a:pathLst>
              <a:path w="18855562" h="10287000">
                <a:moveTo>
                  <a:pt x="0" y="0"/>
                </a:moveTo>
                <a:lnTo>
                  <a:pt x="18855562" y="0"/>
                </a:lnTo>
                <a:lnTo>
                  <a:pt x="188555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1" b="-15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34840" y="357847"/>
            <a:ext cx="9418318" cy="15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1"/>
              </a:lnSpc>
            </a:pPr>
            <a:r>
              <a:rPr lang="en-US" sz="9399">
                <a:solidFill>
                  <a:srgbClr val="FFFFFF"/>
                </a:solidFill>
                <a:latin typeface="TAN Tangkiwoo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739" y="2239939"/>
            <a:ext cx="15590520" cy="498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3947" lvl="1" indent="-551974" algn="just">
              <a:lnSpc>
                <a:spcPts val="6587"/>
              </a:lnSpc>
              <a:buFont typeface="Arial"/>
              <a:buChar char="•"/>
            </a:pPr>
            <a:r>
              <a:rPr lang="en-US" sz="6099">
                <a:solidFill>
                  <a:srgbClr val="FFFFFF"/>
                </a:solidFill>
                <a:latin typeface="Alatsi"/>
              </a:rPr>
              <a:t>The main objective of the project is to provide a recommendation system of yoga postures as per user's input.</a:t>
            </a:r>
          </a:p>
          <a:p>
            <a:pPr marL="1103947" lvl="1" indent="-551974" algn="just">
              <a:lnSpc>
                <a:spcPts val="6587"/>
              </a:lnSpc>
              <a:buFont typeface="Arial"/>
              <a:buChar char="•"/>
            </a:pPr>
            <a:r>
              <a:rPr lang="en-US" sz="6099">
                <a:solidFill>
                  <a:srgbClr val="FFFFFF"/>
                </a:solidFill>
                <a:latin typeface="Alatsi"/>
              </a:rPr>
              <a:t>Correct yoga instruction has been made more widely available through yoga education and self-learning platforms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772308" cy="10287000"/>
          </a:xfrm>
          <a:custGeom>
            <a:avLst/>
            <a:gdLst/>
            <a:ahLst/>
            <a:cxnLst/>
            <a:rect l="l" t="t" r="r" b="b"/>
            <a:pathLst>
              <a:path w="17772308" h="10287000">
                <a:moveTo>
                  <a:pt x="0" y="0"/>
                </a:moveTo>
                <a:lnTo>
                  <a:pt x="17772308" y="0"/>
                </a:lnTo>
                <a:lnTo>
                  <a:pt x="177723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88" b="-39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89564" y="583120"/>
            <a:ext cx="12249695" cy="9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chivo Black"/>
              </a:rPr>
              <a:t>ABSTRACT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7828" y="2012633"/>
            <a:ext cx="17184480" cy="652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50"/>
              </a:lnSpc>
            </a:pPr>
            <a:r>
              <a:rPr lang="en-US" sz="6620">
                <a:solidFill>
                  <a:srgbClr val="9D1016"/>
                </a:solidFill>
                <a:latin typeface="TAN Tangkiwood"/>
                <a:ea typeface="TAN Tangkiwood"/>
              </a:rPr>
              <a:t>🔺Yoga pose recognition and correction  to provide standardized and appropriate yoga poses. </a:t>
            </a:r>
          </a:p>
          <a:p>
            <a:pPr algn="just">
              <a:lnSpc>
                <a:spcPts val="7150"/>
              </a:lnSpc>
            </a:pPr>
            <a:r>
              <a:rPr lang="en-US" sz="6620">
                <a:solidFill>
                  <a:srgbClr val="9D1016"/>
                </a:solidFill>
                <a:latin typeface="TAN Tangkiwood"/>
                <a:ea typeface="TAN Tangkiwood"/>
              </a:rPr>
              <a:t>🔺Incorrect yoga poses can cause serious injuries and long-term complications. </a:t>
            </a:r>
          </a:p>
          <a:p>
            <a:pPr algn="just">
              <a:lnSpc>
                <a:spcPts val="7150"/>
              </a:lnSpc>
            </a:pPr>
            <a:r>
              <a:rPr lang="en-US" sz="6620">
                <a:solidFill>
                  <a:srgbClr val="9D1016"/>
                </a:solidFill>
                <a:latin typeface="TAN Tangkiwood"/>
                <a:ea typeface="TAN Tangkiwood"/>
              </a:rPr>
              <a:t>🔺Analyzing human posture can identify and rectify abnormal positions, improving well-being at home</a:t>
            </a:r>
          </a:p>
          <a:p>
            <a:pPr algn="just">
              <a:lnSpc>
                <a:spcPts val="7150"/>
              </a:lnSpc>
            </a:pPr>
            <a:endParaRPr lang="en-US" sz="6620">
              <a:solidFill>
                <a:srgbClr val="9D1016"/>
              </a:solidFill>
              <a:latin typeface="TAN Tangkiwood"/>
              <a:ea typeface="TAN Tangkiwoo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350614"/>
            <a:ext cx="18288000" cy="609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TAN Tangkiwood"/>
                <a:ea typeface="TAN Tangkiwood"/>
              </a:rPr>
              <a:t>◽yoga studio management software platform offers features for only scheduling classes and tracking attendance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TAN Tangkiwood"/>
                <a:ea typeface="TAN Tangkiwood"/>
              </a:rPr>
              <a:t>◽ providing personalized recommendations based on practitioners.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331153"/>
            <a:ext cx="18813160" cy="9955847"/>
          </a:xfrm>
          <a:custGeom>
            <a:avLst/>
            <a:gdLst/>
            <a:ahLst/>
            <a:cxnLst/>
            <a:rect l="l" t="t" r="r" b="b"/>
            <a:pathLst>
              <a:path w="18813160" h="9955847">
                <a:moveTo>
                  <a:pt x="0" y="0"/>
                </a:moveTo>
                <a:lnTo>
                  <a:pt x="18813160" y="0"/>
                </a:lnTo>
                <a:lnTo>
                  <a:pt x="18813160" y="9955847"/>
                </a:lnTo>
                <a:lnTo>
                  <a:pt x="0" y="995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197" b="-419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18447" y="150178"/>
            <a:ext cx="8251106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agalin"/>
              </a:rPr>
              <a:t>Existing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736377"/>
            <a:ext cx="18288000" cy="652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Canva Sans Bold"/>
                <a:ea typeface="Canva Sans Bold"/>
              </a:rPr>
              <a:t>◽yoga studio management software platform offers features for only scheduling classes and tracking attendance 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Canva Sans Bold"/>
                <a:ea typeface="Canva Sans Bold"/>
              </a:rPr>
              <a:t>◽ providing personalized recommendations based on practitioners.</a:t>
            </a:r>
          </a:p>
          <a:p>
            <a:pPr algn="ctr">
              <a:lnSpc>
                <a:spcPts val="8680"/>
              </a:lnSpc>
            </a:pPr>
            <a:endParaRPr lang="en-US" sz="6200">
              <a:solidFill>
                <a:srgbClr val="FFFFFF"/>
              </a:solidFill>
              <a:latin typeface="Canva Sans Bold"/>
              <a:ea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55646" y="2521701"/>
            <a:ext cx="467937" cy="7364297"/>
            <a:chOff x="0" y="0"/>
            <a:chExt cx="623916" cy="9819062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598551" cy="9793605"/>
            </a:xfrm>
            <a:custGeom>
              <a:avLst/>
              <a:gdLst/>
              <a:ahLst/>
              <a:cxnLst/>
              <a:rect l="l" t="t" r="r" b="b"/>
              <a:pathLst>
                <a:path w="598551" h="9793605">
                  <a:moveTo>
                    <a:pt x="0" y="0"/>
                  </a:moveTo>
                  <a:lnTo>
                    <a:pt x="598551" y="0"/>
                  </a:lnTo>
                  <a:lnTo>
                    <a:pt x="598551" y="9793605"/>
                  </a:lnTo>
                  <a:lnTo>
                    <a:pt x="0" y="9793605"/>
                  </a:ln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23951" cy="9819005"/>
            </a:xfrm>
            <a:custGeom>
              <a:avLst/>
              <a:gdLst/>
              <a:ahLst/>
              <a:cxnLst/>
              <a:rect l="l" t="t" r="r" b="b"/>
              <a:pathLst>
                <a:path w="623951" h="9819005">
                  <a:moveTo>
                    <a:pt x="12700" y="0"/>
                  </a:moveTo>
                  <a:lnTo>
                    <a:pt x="611251" y="0"/>
                  </a:lnTo>
                  <a:cubicBezTo>
                    <a:pt x="618236" y="0"/>
                    <a:pt x="623951" y="5715"/>
                    <a:pt x="623951" y="12700"/>
                  </a:cubicBezTo>
                  <a:lnTo>
                    <a:pt x="623951" y="9806305"/>
                  </a:lnTo>
                  <a:cubicBezTo>
                    <a:pt x="623951" y="9813290"/>
                    <a:pt x="618236" y="9819005"/>
                    <a:pt x="611251" y="9819005"/>
                  </a:cubicBezTo>
                  <a:lnTo>
                    <a:pt x="12700" y="9819005"/>
                  </a:lnTo>
                  <a:cubicBezTo>
                    <a:pt x="5715" y="9819005"/>
                    <a:pt x="0" y="9813290"/>
                    <a:pt x="0" y="980630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806305"/>
                  </a:lnTo>
                  <a:lnTo>
                    <a:pt x="12700" y="9806305"/>
                  </a:lnTo>
                  <a:lnTo>
                    <a:pt x="12700" y="9793605"/>
                  </a:lnTo>
                  <a:lnTo>
                    <a:pt x="611251" y="9793605"/>
                  </a:lnTo>
                  <a:lnTo>
                    <a:pt x="611251" y="9806305"/>
                  </a:lnTo>
                  <a:lnTo>
                    <a:pt x="598551" y="9806305"/>
                  </a:lnTo>
                  <a:lnTo>
                    <a:pt x="598551" y="12700"/>
                  </a:lnTo>
                  <a:lnTo>
                    <a:pt x="611251" y="12700"/>
                  </a:lnTo>
                  <a:lnTo>
                    <a:pt x="61125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533273" y="2521701"/>
            <a:ext cx="812427" cy="7082237"/>
            <a:chOff x="0" y="0"/>
            <a:chExt cx="1083236" cy="9442982"/>
          </a:xfrm>
        </p:grpSpPr>
        <p:sp>
          <p:nvSpPr>
            <p:cNvPr id="6" name="Freeform 6"/>
            <p:cNvSpPr/>
            <p:nvPr/>
          </p:nvSpPr>
          <p:spPr>
            <a:xfrm>
              <a:off x="12700" y="12700"/>
              <a:ext cx="1057783" cy="9417558"/>
            </a:xfrm>
            <a:custGeom>
              <a:avLst/>
              <a:gdLst/>
              <a:ahLst/>
              <a:cxnLst/>
              <a:rect l="l" t="t" r="r" b="b"/>
              <a:pathLst>
                <a:path w="1057783" h="9417558">
                  <a:moveTo>
                    <a:pt x="0" y="0"/>
                  </a:moveTo>
                  <a:lnTo>
                    <a:pt x="1057783" y="0"/>
                  </a:lnTo>
                  <a:lnTo>
                    <a:pt x="1057783" y="9417558"/>
                  </a:lnTo>
                  <a:lnTo>
                    <a:pt x="0" y="9417558"/>
                  </a:lnTo>
                  <a:close/>
                </a:path>
              </a:pathLst>
            </a:custGeom>
            <a:solidFill>
              <a:srgbClr val="FCFCFC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083183" cy="9442958"/>
            </a:xfrm>
            <a:custGeom>
              <a:avLst/>
              <a:gdLst/>
              <a:ahLst/>
              <a:cxnLst/>
              <a:rect l="l" t="t" r="r" b="b"/>
              <a:pathLst>
                <a:path w="1083183" h="9442958">
                  <a:moveTo>
                    <a:pt x="12700" y="0"/>
                  </a:moveTo>
                  <a:lnTo>
                    <a:pt x="1070483" y="0"/>
                  </a:lnTo>
                  <a:cubicBezTo>
                    <a:pt x="1077468" y="0"/>
                    <a:pt x="1083183" y="5715"/>
                    <a:pt x="1083183" y="12700"/>
                  </a:cubicBezTo>
                  <a:lnTo>
                    <a:pt x="1083183" y="9430258"/>
                  </a:lnTo>
                  <a:cubicBezTo>
                    <a:pt x="1083183" y="9437243"/>
                    <a:pt x="1077468" y="9442958"/>
                    <a:pt x="1070483" y="9442958"/>
                  </a:cubicBezTo>
                  <a:lnTo>
                    <a:pt x="12700" y="9442958"/>
                  </a:lnTo>
                  <a:cubicBezTo>
                    <a:pt x="5715" y="9442958"/>
                    <a:pt x="0" y="9437243"/>
                    <a:pt x="0" y="943025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430258"/>
                  </a:lnTo>
                  <a:lnTo>
                    <a:pt x="12700" y="9430258"/>
                  </a:lnTo>
                  <a:lnTo>
                    <a:pt x="12700" y="9417558"/>
                  </a:lnTo>
                  <a:lnTo>
                    <a:pt x="1070483" y="9417558"/>
                  </a:lnTo>
                  <a:lnTo>
                    <a:pt x="1070483" y="9430258"/>
                  </a:lnTo>
                  <a:lnTo>
                    <a:pt x="1057783" y="9430258"/>
                  </a:lnTo>
                  <a:lnTo>
                    <a:pt x="1057783" y="12700"/>
                  </a:lnTo>
                  <a:lnTo>
                    <a:pt x="1070483" y="12700"/>
                  </a:lnTo>
                  <a:lnTo>
                    <a:pt x="1070483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CFCFC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847392" y="2059756"/>
            <a:ext cx="15411908" cy="7231366"/>
          </a:xfrm>
          <a:custGeom>
            <a:avLst/>
            <a:gdLst/>
            <a:ahLst/>
            <a:cxnLst/>
            <a:rect l="l" t="t" r="r" b="b"/>
            <a:pathLst>
              <a:path w="15411908" h="7231366">
                <a:moveTo>
                  <a:pt x="0" y="0"/>
                </a:moveTo>
                <a:lnTo>
                  <a:pt x="15411908" y="0"/>
                </a:lnTo>
                <a:lnTo>
                  <a:pt x="15411908" y="7231366"/>
                </a:lnTo>
                <a:lnTo>
                  <a:pt x="0" y="723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021" b="-1878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4520" y="583121"/>
            <a:ext cx="15590520" cy="9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chivo Black"/>
              </a:rPr>
              <a:t> BLOCK DIAGRAM: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9" r="-6112" b="-120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77114" y="885825"/>
            <a:ext cx="9264700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Archivo Black"/>
              </a:rPr>
              <a:t>PROPOSED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310890"/>
            <a:ext cx="17618927" cy="5947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Times New Roman Bold"/>
                <a:ea typeface="Times New Roman Bold"/>
              </a:rPr>
              <a:t>🔹The proposed system takes video sequence frames as input in real time.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Times New Roman Bold"/>
                <a:ea typeface="Times New Roman Bold"/>
              </a:rPr>
              <a:t>    🔹  The output would be the predicted yoga pose along with possible feedback for angle and pose correction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9" r="-6112" b="-120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83857"/>
            <a:ext cx="13036600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Archivo Black"/>
              </a:rPr>
              <a:t>SOFTWARE REQUIREMENTS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70056" y="2211054"/>
            <a:ext cx="16847540" cy="864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  <a:ea typeface="Times New Roman Bold"/>
              </a:rPr>
              <a:t>◽H/W SYSTEM CONFIGURATION:- 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Processor - Pentium –IV 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RAM - 4 GB (min) 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Hard Disk - 20 GB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  <a:ea typeface="Times New Roman Bold"/>
              </a:rPr>
              <a:t>◽S/W SYSTEM CONFIGURATION:- 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Operating System : Windows 10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Frontend : HTML,CSS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backend : PYTHON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Times New Roman Bold"/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4417" y="2215866"/>
            <a:ext cx="17983717" cy="7042434"/>
          </a:xfrm>
          <a:custGeom>
            <a:avLst/>
            <a:gdLst/>
            <a:ahLst/>
            <a:cxnLst/>
            <a:rect l="l" t="t" r="r" b="b"/>
            <a:pathLst>
              <a:path w="17983717" h="7042434">
                <a:moveTo>
                  <a:pt x="0" y="0"/>
                </a:moveTo>
                <a:lnTo>
                  <a:pt x="17983717" y="0"/>
                </a:lnTo>
                <a:lnTo>
                  <a:pt x="17983717" y="7042434"/>
                </a:lnTo>
                <a:lnTo>
                  <a:pt x="0" y="7042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11" t="-10028" r="-7393" b="-54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74900" y="197803"/>
            <a:ext cx="139382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Archivo Black"/>
              </a:rPr>
              <a:t>EXAMPLE INPUT AND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Etna Sans Serif</vt:lpstr>
      <vt:lpstr>Canva Sans Bold</vt:lpstr>
      <vt:lpstr>Archivo Black</vt:lpstr>
      <vt:lpstr>Alatsi</vt:lpstr>
      <vt:lpstr>Times New Roman Bold</vt:lpstr>
      <vt:lpstr>Gagalin</vt:lpstr>
      <vt:lpstr>TAN Tangkiwood</vt:lpstr>
      <vt:lpstr>Arial</vt:lpstr>
      <vt:lpstr>Calibri</vt:lpstr>
      <vt:lpstr>Shrikhand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</dc:title>
  <cp:lastModifiedBy>vignesh kumar</cp:lastModifiedBy>
  <cp:revision>2</cp:revision>
  <dcterms:created xsi:type="dcterms:W3CDTF">2006-08-16T00:00:00Z</dcterms:created>
  <dcterms:modified xsi:type="dcterms:W3CDTF">2024-05-06T05:56:26Z</dcterms:modified>
  <dc:identifier>DAFzmNIpxWw</dc:identifier>
</cp:coreProperties>
</file>