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57" r:id="rId4"/>
    <p:sldId id="258" r:id="rId5"/>
    <p:sldId id="260" r:id="rId6"/>
    <p:sldId id="261" r:id="rId7"/>
    <p:sldId id="265" r:id="rId8"/>
    <p:sldId id="259" r:id="rId9"/>
    <p:sldId id="262" r:id="rId10"/>
    <p:sldId id="263" r:id="rId11"/>
    <p:sldId id="264" r:id="rId12"/>
    <p:sldId id="271" r:id="rId13"/>
    <p:sldId id="272" r:id="rId14"/>
    <p:sldId id="266" r:id="rId15"/>
    <p:sldId id="267" r:id="rId16"/>
    <p:sldId id="268" r:id="rId17"/>
    <p:sldId id="27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7A5C1-2F63-4166-A34F-3E2DAE673EB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82AE2E8-7B85-45F5-A8E0-8D4B5B4C0EE2}">
      <dgm:prSet/>
      <dgm:spPr/>
      <dgm:t>
        <a:bodyPr/>
        <a:lstStyle/>
        <a:p>
          <a:pPr>
            <a:lnSpc>
              <a:spcPct val="100000"/>
            </a:lnSpc>
          </a:pPr>
          <a:r>
            <a:rPr lang="en-US"/>
            <a:t>The inputs are taken  through the  camera.</a:t>
          </a:r>
        </a:p>
      </dgm:t>
    </dgm:pt>
    <dgm:pt modelId="{B7CA2B83-B954-4427-98D8-E27D3122D911}" type="parTrans" cxnId="{59897118-BB9D-47BE-8F6C-13F30337C8CC}">
      <dgm:prSet/>
      <dgm:spPr/>
      <dgm:t>
        <a:bodyPr/>
        <a:lstStyle/>
        <a:p>
          <a:endParaRPr lang="en-US"/>
        </a:p>
      </dgm:t>
    </dgm:pt>
    <dgm:pt modelId="{C07E088F-CE2E-42D1-A540-9349B7917FAB}" type="sibTrans" cxnId="{59897118-BB9D-47BE-8F6C-13F30337C8CC}">
      <dgm:prSet/>
      <dgm:spPr/>
      <dgm:t>
        <a:bodyPr/>
        <a:lstStyle/>
        <a:p>
          <a:pPr>
            <a:lnSpc>
              <a:spcPct val="100000"/>
            </a:lnSpc>
          </a:pPr>
          <a:endParaRPr lang="en-US"/>
        </a:p>
      </dgm:t>
    </dgm:pt>
    <dgm:pt modelId="{A82546BB-3814-4C58-A1D3-2AF9FA1C7CA3}">
      <dgm:prSet/>
      <dgm:spPr/>
      <dgm:t>
        <a:bodyPr/>
        <a:lstStyle/>
        <a:p>
          <a:pPr>
            <a:lnSpc>
              <a:spcPct val="100000"/>
            </a:lnSpc>
          </a:pPr>
          <a:r>
            <a:rPr lang="en-US"/>
            <a:t>The images and detect the motion of the hand for their better accurancy.</a:t>
          </a:r>
        </a:p>
      </dgm:t>
    </dgm:pt>
    <dgm:pt modelId="{90FCAA9F-9AB9-470B-8A68-6E19A828D165}" type="parTrans" cxnId="{B05374F3-6775-46C4-A17E-86851E654B23}">
      <dgm:prSet/>
      <dgm:spPr/>
      <dgm:t>
        <a:bodyPr/>
        <a:lstStyle/>
        <a:p>
          <a:endParaRPr lang="en-US"/>
        </a:p>
      </dgm:t>
    </dgm:pt>
    <dgm:pt modelId="{B294942F-30CB-491E-9DA9-FDD3F06E3B80}" type="sibTrans" cxnId="{B05374F3-6775-46C4-A17E-86851E654B23}">
      <dgm:prSet/>
      <dgm:spPr/>
      <dgm:t>
        <a:bodyPr/>
        <a:lstStyle/>
        <a:p>
          <a:pPr>
            <a:lnSpc>
              <a:spcPct val="100000"/>
            </a:lnSpc>
          </a:pPr>
          <a:endParaRPr lang="en-US"/>
        </a:p>
      </dgm:t>
    </dgm:pt>
    <dgm:pt modelId="{507E7BF9-F417-475D-AF93-3648BAD07C06}">
      <dgm:prSet/>
      <dgm:spPr/>
      <dgm:t>
        <a:bodyPr/>
        <a:lstStyle/>
        <a:p>
          <a:pPr>
            <a:lnSpc>
              <a:spcPct val="100000"/>
            </a:lnSpc>
          </a:pPr>
          <a:r>
            <a:rPr lang="en-US"/>
            <a:t>The plot points are available in open platform like google.github,etc.</a:t>
          </a:r>
        </a:p>
      </dgm:t>
    </dgm:pt>
    <dgm:pt modelId="{7BCAB409-9C2F-45ED-AE3B-EB7CB76219BA}" type="parTrans" cxnId="{0534F68B-AFB1-4A80-B4E3-07266A4D0FEC}">
      <dgm:prSet/>
      <dgm:spPr/>
      <dgm:t>
        <a:bodyPr/>
        <a:lstStyle/>
        <a:p>
          <a:endParaRPr lang="en-US"/>
        </a:p>
      </dgm:t>
    </dgm:pt>
    <dgm:pt modelId="{E163BE14-2DAB-43B3-B7A2-88457D1F22B7}" type="sibTrans" cxnId="{0534F68B-AFB1-4A80-B4E3-07266A4D0FEC}">
      <dgm:prSet/>
      <dgm:spPr/>
      <dgm:t>
        <a:bodyPr/>
        <a:lstStyle/>
        <a:p>
          <a:pPr>
            <a:lnSpc>
              <a:spcPct val="100000"/>
            </a:lnSpc>
          </a:pPr>
          <a:endParaRPr lang="en-US"/>
        </a:p>
      </dgm:t>
    </dgm:pt>
    <dgm:pt modelId="{D5508A86-8212-403A-A7D6-324B6B2701DA}">
      <dgm:prSet/>
      <dgm:spPr/>
      <dgm:t>
        <a:bodyPr/>
        <a:lstStyle/>
        <a:p>
          <a:pPr>
            <a:lnSpc>
              <a:spcPct val="100000"/>
            </a:lnSpc>
          </a:pPr>
          <a:r>
            <a:rPr lang="en-US"/>
            <a:t>The points are used to vary for each moments.</a:t>
          </a:r>
        </a:p>
      </dgm:t>
    </dgm:pt>
    <dgm:pt modelId="{33CD0DB0-05C6-4773-B21C-020A248E76F5}" type="parTrans" cxnId="{84DC604C-E9A5-4EB0-849F-11FCA33A4C11}">
      <dgm:prSet/>
      <dgm:spPr/>
      <dgm:t>
        <a:bodyPr/>
        <a:lstStyle/>
        <a:p>
          <a:endParaRPr lang="en-US"/>
        </a:p>
      </dgm:t>
    </dgm:pt>
    <dgm:pt modelId="{60F9551C-FC24-4153-BC02-24301062BE5C}" type="sibTrans" cxnId="{84DC604C-E9A5-4EB0-849F-11FCA33A4C11}">
      <dgm:prSet/>
      <dgm:spPr/>
      <dgm:t>
        <a:bodyPr/>
        <a:lstStyle/>
        <a:p>
          <a:endParaRPr lang="en-US"/>
        </a:p>
      </dgm:t>
    </dgm:pt>
    <dgm:pt modelId="{96887090-C333-4336-A3E9-B8D7FA34E37D}" type="pres">
      <dgm:prSet presAssocID="{4A97A5C1-2F63-4166-A34F-3E2DAE673EB2}" presName="root" presStyleCnt="0">
        <dgm:presLayoutVars>
          <dgm:dir/>
          <dgm:resizeHandles val="exact"/>
        </dgm:presLayoutVars>
      </dgm:prSet>
      <dgm:spPr/>
    </dgm:pt>
    <dgm:pt modelId="{36A666B1-A984-4EF1-90C9-95DCF3B1787A}" type="pres">
      <dgm:prSet presAssocID="{4A97A5C1-2F63-4166-A34F-3E2DAE673EB2}" presName="container" presStyleCnt="0">
        <dgm:presLayoutVars>
          <dgm:dir/>
          <dgm:resizeHandles val="exact"/>
        </dgm:presLayoutVars>
      </dgm:prSet>
      <dgm:spPr/>
    </dgm:pt>
    <dgm:pt modelId="{8EC879D3-34D8-4D37-8241-84A18C7D5BFA}" type="pres">
      <dgm:prSet presAssocID="{E82AE2E8-7B85-45F5-A8E0-8D4B5B4C0EE2}" presName="compNode" presStyleCnt="0"/>
      <dgm:spPr/>
    </dgm:pt>
    <dgm:pt modelId="{1E1CE47C-EED8-4D1A-994D-4A52CF23E1FA}" type="pres">
      <dgm:prSet presAssocID="{E82AE2E8-7B85-45F5-A8E0-8D4B5B4C0EE2}" presName="iconBgRect" presStyleLbl="bgShp" presStyleIdx="0" presStyleCnt="4"/>
      <dgm:spPr/>
    </dgm:pt>
    <dgm:pt modelId="{4001AD71-A4B5-4D8A-9B5B-E8BF409A96F5}" type="pres">
      <dgm:prSet presAssocID="{E82AE2E8-7B85-45F5-A8E0-8D4B5B4C0E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mera"/>
        </a:ext>
      </dgm:extLst>
    </dgm:pt>
    <dgm:pt modelId="{DBB45127-EF31-4C39-AFD2-35FCF0AE4A34}" type="pres">
      <dgm:prSet presAssocID="{E82AE2E8-7B85-45F5-A8E0-8D4B5B4C0EE2}" presName="spaceRect" presStyleCnt="0"/>
      <dgm:spPr/>
    </dgm:pt>
    <dgm:pt modelId="{09488673-52BD-4BDD-B5BA-D3C334F909EA}" type="pres">
      <dgm:prSet presAssocID="{E82AE2E8-7B85-45F5-A8E0-8D4B5B4C0EE2}" presName="textRect" presStyleLbl="revTx" presStyleIdx="0" presStyleCnt="4">
        <dgm:presLayoutVars>
          <dgm:chMax val="1"/>
          <dgm:chPref val="1"/>
        </dgm:presLayoutVars>
      </dgm:prSet>
      <dgm:spPr/>
    </dgm:pt>
    <dgm:pt modelId="{8B1F325E-9029-4F5E-B9B1-ACF111097005}" type="pres">
      <dgm:prSet presAssocID="{C07E088F-CE2E-42D1-A540-9349B7917FAB}" presName="sibTrans" presStyleLbl="sibTrans2D1" presStyleIdx="0" presStyleCnt="0"/>
      <dgm:spPr/>
    </dgm:pt>
    <dgm:pt modelId="{A01D3A88-792B-4893-A657-F2F5AAF788A6}" type="pres">
      <dgm:prSet presAssocID="{A82546BB-3814-4C58-A1D3-2AF9FA1C7CA3}" presName="compNode" presStyleCnt="0"/>
      <dgm:spPr/>
    </dgm:pt>
    <dgm:pt modelId="{33F04F10-27A8-4CA3-9C40-2F01A95B4949}" type="pres">
      <dgm:prSet presAssocID="{A82546BB-3814-4C58-A1D3-2AF9FA1C7CA3}" presName="iconBgRect" presStyleLbl="bgShp" presStyleIdx="1" presStyleCnt="4"/>
      <dgm:spPr/>
    </dgm:pt>
    <dgm:pt modelId="{C96C67BB-A555-4AC5-96F3-CA2FA47064B4}" type="pres">
      <dgm:prSet presAssocID="{A82546BB-3814-4C58-A1D3-2AF9FA1C7C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vron Arrows"/>
        </a:ext>
      </dgm:extLst>
    </dgm:pt>
    <dgm:pt modelId="{A73D0633-E445-4886-97EF-0DFEC72AA049}" type="pres">
      <dgm:prSet presAssocID="{A82546BB-3814-4C58-A1D3-2AF9FA1C7CA3}" presName="spaceRect" presStyleCnt="0"/>
      <dgm:spPr/>
    </dgm:pt>
    <dgm:pt modelId="{DEEB41CE-D624-4EE6-8199-6C4A190E29E3}" type="pres">
      <dgm:prSet presAssocID="{A82546BB-3814-4C58-A1D3-2AF9FA1C7CA3}" presName="textRect" presStyleLbl="revTx" presStyleIdx="1" presStyleCnt="4">
        <dgm:presLayoutVars>
          <dgm:chMax val="1"/>
          <dgm:chPref val="1"/>
        </dgm:presLayoutVars>
      </dgm:prSet>
      <dgm:spPr/>
    </dgm:pt>
    <dgm:pt modelId="{7AB618B6-F39F-466B-BBE1-09AB57C7745B}" type="pres">
      <dgm:prSet presAssocID="{B294942F-30CB-491E-9DA9-FDD3F06E3B80}" presName="sibTrans" presStyleLbl="sibTrans2D1" presStyleIdx="0" presStyleCnt="0"/>
      <dgm:spPr/>
    </dgm:pt>
    <dgm:pt modelId="{9D24301C-2D14-4E7D-96B0-78019DB66EDE}" type="pres">
      <dgm:prSet presAssocID="{507E7BF9-F417-475D-AF93-3648BAD07C06}" presName="compNode" presStyleCnt="0"/>
      <dgm:spPr/>
    </dgm:pt>
    <dgm:pt modelId="{2572A9B8-6F35-4C7E-B711-2BDE74B25F4A}" type="pres">
      <dgm:prSet presAssocID="{507E7BF9-F417-475D-AF93-3648BAD07C06}" presName="iconBgRect" presStyleLbl="bgShp" presStyleIdx="2" presStyleCnt="4"/>
      <dgm:spPr/>
    </dgm:pt>
    <dgm:pt modelId="{53FDD111-95C8-46C2-ADD5-3A202584DA28}" type="pres">
      <dgm:prSet presAssocID="{507E7BF9-F417-475D-AF93-3648BAD07C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0F4C0027-A42E-4AF3-9C50-C82F95938DD9}" type="pres">
      <dgm:prSet presAssocID="{507E7BF9-F417-475D-AF93-3648BAD07C06}" presName="spaceRect" presStyleCnt="0"/>
      <dgm:spPr/>
    </dgm:pt>
    <dgm:pt modelId="{70E3381C-A120-4447-8BD8-7AC7B7D85B9C}" type="pres">
      <dgm:prSet presAssocID="{507E7BF9-F417-475D-AF93-3648BAD07C06}" presName="textRect" presStyleLbl="revTx" presStyleIdx="2" presStyleCnt="4">
        <dgm:presLayoutVars>
          <dgm:chMax val="1"/>
          <dgm:chPref val="1"/>
        </dgm:presLayoutVars>
      </dgm:prSet>
      <dgm:spPr/>
    </dgm:pt>
    <dgm:pt modelId="{907D7214-6621-45F7-843A-C13D376441C6}" type="pres">
      <dgm:prSet presAssocID="{E163BE14-2DAB-43B3-B7A2-88457D1F22B7}" presName="sibTrans" presStyleLbl="sibTrans2D1" presStyleIdx="0" presStyleCnt="0"/>
      <dgm:spPr/>
    </dgm:pt>
    <dgm:pt modelId="{B2673504-D2DB-41DE-8657-1A22C6C5D5AB}" type="pres">
      <dgm:prSet presAssocID="{D5508A86-8212-403A-A7D6-324B6B2701DA}" presName="compNode" presStyleCnt="0"/>
      <dgm:spPr/>
    </dgm:pt>
    <dgm:pt modelId="{2235A1CA-94B2-437E-A08B-502978770BE3}" type="pres">
      <dgm:prSet presAssocID="{D5508A86-8212-403A-A7D6-324B6B2701DA}" presName="iconBgRect" presStyleLbl="bgShp" presStyleIdx="3" presStyleCnt="4"/>
      <dgm:spPr/>
    </dgm:pt>
    <dgm:pt modelId="{77D3BA1A-0F5D-4ED1-A67F-16ACAC58A1C7}" type="pres">
      <dgm:prSet presAssocID="{D5508A86-8212-403A-A7D6-324B6B2701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enn Diagram"/>
        </a:ext>
      </dgm:extLst>
    </dgm:pt>
    <dgm:pt modelId="{8E02B688-D0A0-41DE-A978-CC56905105BC}" type="pres">
      <dgm:prSet presAssocID="{D5508A86-8212-403A-A7D6-324B6B2701DA}" presName="spaceRect" presStyleCnt="0"/>
      <dgm:spPr/>
    </dgm:pt>
    <dgm:pt modelId="{6C3A3CEE-F24A-44A3-A578-A990152F2ABE}" type="pres">
      <dgm:prSet presAssocID="{D5508A86-8212-403A-A7D6-324B6B2701DA}" presName="textRect" presStyleLbl="revTx" presStyleIdx="3" presStyleCnt="4">
        <dgm:presLayoutVars>
          <dgm:chMax val="1"/>
          <dgm:chPref val="1"/>
        </dgm:presLayoutVars>
      </dgm:prSet>
      <dgm:spPr/>
    </dgm:pt>
  </dgm:ptLst>
  <dgm:cxnLst>
    <dgm:cxn modelId="{EC02A501-4A4C-412E-8910-9BDDDAB42258}" type="presOf" srcId="{D5508A86-8212-403A-A7D6-324B6B2701DA}" destId="{6C3A3CEE-F24A-44A3-A578-A990152F2ABE}" srcOrd="0" destOrd="0" presId="urn:microsoft.com/office/officeart/2018/2/layout/IconCircleList"/>
    <dgm:cxn modelId="{59897118-BB9D-47BE-8F6C-13F30337C8CC}" srcId="{4A97A5C1-2F63-4166-A34F-3E2DAE673EB2}" destId="{E82AE2E8-7B85-45F5-A8E0-8D4B5B4C0EE2}" srcOrd="0" destOrd="0" parTransId="{B7CA2B83-B954-4427-98D8-E27D3122D911}" sibTransId="{C07E088F-CE2E-42D1-A540-9349B7917FAB}"/>
    <dgm:cxn modelId="{202E6A45-0AEE-4DD3-9DCB-8ABC364D2FA2}" type="presOf" srcId="{4A97A5C1-2F63-4166-A34F-3E2DAE673EB2}" destId="{96887090-C333-4336-A3E9-B8D7FA34E37D}" srcOrd="0" destOrd="0" presId="urn:microsoft.com/office/officeart/2018/2/layout/IconCircleList"/>
    <dgm:cxn modelId="{84DC604C-E9A5-4EB0-849F-11FCA33A4C11}" srcId="{4A97A5C1-2F63-4166-A34F-3E2DAE673EB2}" destId="{D5508A86-8212-403A-A7D6-324B6B2701DA}" srcOrd="3" destOrd="0" parTransId="{33CD0DB0-05C6-4773-B21C-020A248E76F5}" sibTransId="{60F9551C-FC24-4153-BC02-24301062BE5C}"/>
    <dgm:cxn modelId="{5F859071-E40A-46AA-A133-33211AA5CF7E}" type="presOf" srcId="{C07E088F-CE2E-42D1-A540-9349B7917FAB}" destId="{8B1F325E-9029-4F5E-B9B1-ACF111097005}" srcOrd="0" destOrd="0" presId="urn:microsoft.com/office/officeart/2018/2/layout/IconCircleList"/>
    <dgm:cxn modelId="{2C4C4C85-1B57-476B-9D6E-16C055528124}" type="presOf" srcId="{507E7BF9-F417-475D-AF93-3648BAD07C06}" destId="{70E3381C-A120-4447-8BD8-7AC7B7D85B9C}" srcOrd="0" destOrd="0" presId="urn:microsoft.com/office/officeart/2018/2/layout/IconCircleList"/>
    <dgm:cxn modelId="{0C7BF189-413B-4A99-962E-715456BA228C}" type="presOf" srcId="{B294942F-30CB-491E-9DA9-FDD3F06E3B80}" destId="{7AB618B6-F39F-466B-BBE1-09AB57C7745B}" srcOrd="0" destOrd="0" presId="urn:microsoft.com/office/officeart/2018/2/layout/IconCircleList"/>
    <dgm:cxn modelId="{0534F68B-AFB1-4A80-B4E3-07266A4D0FEC}" srcId="{4A97A5C1-2F63-4166-A34F-3E2DAE673EB2}" destId="{507E7BF9-F417-475D-AF93-3648BAD07C06}" srcOrd="2" destOrd="0" parTransId="{7BCAB409-9C2F-45ED-AE3B-EB7CB76219BA}" sibTransId="{E163BE14-2DAB-43B3-B7A2-88457D1F22B7}"/>
    <dgm:cxn modelId="{F12309C8-FDCF-4162-9EDA-9F2CDE428FAC}" type="presOf" srcId="{E82AE2E8-7B85-45F5-A8E0-8D4B5B4C0EE2}" destId="{09488673-52BD-4BDD-B5BA-D3C334F909EA}" srcOrd="0" destOrd="0" presId="urn:microsoft.com/office/officeart/2018/2/layout/IconCircleList"/>
    <dgm:cxn modelId="{DB39C2CD-B854-4436-AD46-79A7CD08CCC3}" type="presOf" srcId="{A82546BB-3814-4C58-A1D3-2AF9FA1C7CA3}" destId="{DEEB41CE-D624-4EE6-8199-6C4A190E29E3}" srcOrd="0" destOrd="0" presId="urn:microsoft.com/office/officeart/2018/2/layout/IconCircleList"/>
    <dgm:cxn modelId="{CC8544CF-537F-4EE5-83B5-6FCF81C0795F}" type="presOf" srcId="{E163BE14-2DAB-43B3-B7A2-88457D1F22B7}" destId="{907D7214-6621-45F7-843A-C13D376441C6}" srcOrd="0" destOrd="0" presId="urn:microsoft.com/office/officeart/2018/2/layout/IconCircleList"/>
    <dgm:cxn modelId="{B05374F3-6775-46C4-A17E-86851E654B23}" srcId="{4A97A5C1-2F63-4166-A34F-3E2DAE673EB2}" destId="{A82546BB-3814-4C58-A1D3-2AF9FA1C7CA3}" srcOrd="1" destOrd="0" parTransId="{90FCAA9F-9AB9-470B-8A68-6E19A828D165}" sibTransId="{B294942F-30CB-491E-9DA9-FDD3F06E3B80}"/>
    <dgm:cxn modelId="{228E42CB-0B60-411C-BF55-8A182E2D2A34}" type="presParOf" srcId="{96887090-C333-4336-A3E9-B8D7FA34E37D}" destId="{36A666B1-A984-4EF1-90C9-95DCF3B1787A}" srcOrd="0" destOrd="0" presId="urn:microsoft.com/office/officeart/2018/2/layout/IconCircleList"/>
    <dgm:cxn modelId="{FA9D7F68-B8F0-4EE0-8020-D3EA5AE4E248}" type="presParOf" srcId="{36A666B1-A984-4EF1-90C9-95DCF3B1787A}" destId="{8EC879D3-34D8-4D37-8241-84A18C7D5BFA}" srcOrd="0" destOrd="0" presId="urn:microsoft.com/office/officeart/2018/2/layout/IconCircleList"/>
    <dgm:cxn modelId="{7181E829-1C7C-48C6-BC3A-8668C096FB7C}" type="presParOf" srcId="{8EC879D3-34D8-4D37-8241-84A18C7D5BFA}" destId="{1E1CE47C-EED8-4D1A-994D-4A52CF23E1FA}" srcOrd="0" destOrd="0" presId="urn:microsoft.com/office/officeart/2018/2/layout/IconCircleList"/>
    <dgm:cxn modelId="{5499387B-1A04-4441-9FB4-BD3EBC2BD99F}" type="presParOf" srcId="{8EC879D3-34D8-4D37-8241-84A18C7D5BFA}" destId="{4001AD71-A4B5-4D8A-9B5B-E8BF409A96F5}" srcOrd="1" destOrd="0" presId="urn:microsoft.com/office/officeart/2018/2/layout/IconCircleList"/>
    <dgm:cxn modelId="{95E75CC4-34FE-4316-9AE6-8E68F121F58A}" type="presParOf" srcId="{8EC879D3-34D8-4D37-8241-84A18C7D5BFA}" destId="{DBB45127-EF31-4C39-AFD2-35FCF0AE4A34}" srcOrd="2" destOrd="0" presId="urn:microsoft.com/office/officeart/2018/2/layout/IconCircleList"/>
    <dgm:cxn modelId="{E6881B4A-EA6A-4590-B4ED-0274B5E04707}" type="presParOf" srcId="{8EC879D3-34D8-4D37-8241-84A18C7D5BFA}" destId="{09488673-52BD-4BDD-B5BA-D3C334F909EA}" srcOrd="3" destOrd="0" presId="urn:microsoft.com/office/officeart/2018/2/layout/IconCircleList"/>
    <dgm:cxn modelId="{C9859088-CDD2-4E8B-883D-2FC63F59486D}" type="presParOf" srcId="{36A666B1-A984-4EF1-90C9-95DCF3B1787A}" destId="{8B1F325E-9029-4F5E-B9B1-ACF111097005}" srcOrd="1" destOrd="0" presId="urn:microsoft.com/office/officeart/2018/2/layout/IconCircleList"/>
    <dgm:cxn modelId="{A4D757F2-70A2-4B4F-9A3B-9651114BAC83}" type="presParOf" srcId="{36A666B1-A984-4EF1-90C9-95DCF3B1787A}" destId="{A01D3A88-792B-4893-A657-F2F5AAF788A6}" srcOrd="2" destOrd="0" presId="urn:microsoft.com/office/officeart/2018/2/layout/IconCircleList"/>
    <dgm:cxn modelId="{72FA2B69-D0D8-477B-B792-054E34E33053}" type="presParOf" srcId="{A01D3A88-792B-4893-A657-F2F5AAF788A6}" destId="{33F04F10-27A8-4CA3-9C40-2F01A95B4949}" srcOrd="0" destOrd="0" presId="urn:microsoft.com/office/officeart/2018/2/layout/IconCircleList"/>
    <dgm:cxn modelId="{C8B82709-7BF2-4B41-8D97-FDD919DDE763}" type="presParOf" srcId="{A01D3A88-792B-4893-A657-F2F5AAF788A6}" destId="{C96C67BB-A555-4AC5-96F3-CA2FA47064B4}" srcOrd="1" destOrd="0" presId="urn:microsoft.com/office/officeart/2018/2/layout/IconCircleList"/>
    <dgm:cxn modelId="{1C877D45-01B3-459C-BC2A-3A4B1E7C495D}" type="presParOf" srcId="{A01D3A88-792B-4893-A657-F2F5AAF788A6}" destId="{A73D0633-E445-4886-97EF-0DFEC72AA049}" srcOrd="2" destOrd="0" presId="urn:microsoft.com/office/officeart/2018/2/layout/IconCircleList"/>
    <dgm:cxn modelId="{DB9D0AA0-DCCA-41FF-97E8-81A6FEE52F0D}" type="presParOf" srcId="{A01D3A88-792B-4893-A657-F2F5AAF788A6}" destId="{DEEB41CE-D624-4EE6-8199-6C4A190E29E3}" srcOrd="3" destOrd="0" presId="urn:microsoft.com/office/officeart/2018/2/layout/IconCircleList"/>
    <dgm:cxn modelId="{3BBF5947-5573-45AA-9954-24E0C634034D}" type="presParOf" srcId="{36A666B1-A984-4EF1-90C9-95DCF3B1787A}" destId="{7AB618B6-F39F-466B-BBE1-09AB57C7745B}" srcOrd="3" destOrd="0" presId="urn:microsoft.com/office/officeart/2018/2/layout/IconCircleList"/>
    <dgm:cxn modelId="{09A32185-7EC7-4574-BAF1-EB9897B5AC51}" type="presParOf" srcId="{36A666B1-A984-4EF1-90C9-95DCF3B1787A}" destId="{9D24301C-2D14-4E7D-96B0-78019DB66EDE}" srcOrd="4" destOrd="0" presId="urn:microsoft.com/office/officeart/2018/2/layout/IconCircleList"/>
    <dgm:cxn modelId="{BF4612BD-3CDD-497E-A380-C179F477AA4E}" type="presParOf" srcId="{9D24301C-2D14-4E7D-96B0-78019DB66EDE}" destId="{2572A9B8-6F35-4C7E-B711-2BDE74B25F4A}" srcOrd="0" destOrd="0" presId="urn:microsoft.com/office/officeart/2018/2/layout/IconCircleList"/>
    <dgm:cxn modelId="{0E9B4788-050D-4504-9982-881BDE31E06A}" type="presParOf" srcId="{9D24301C-2D14-4E7D-96B0-78019DB66EDE}" destId="{53FDD111-95C8-46C2-ADD5-3A202584DA28}" srcOrd="1" destOrd="0" presId="urn:microsoft.com/office/officeart/2018/2/layout/IconCircleList"/>
    <dgm:cxn modelId="{6F16D6C7-06C6-4606-BC1C-0C11BFEC93EB}" type="presParOf" srcId="{9D24301C-2D14-4E7D-96B0-78019DB66EDE}" destId="{0F4C0027-A42E-4AF3-9C50-C82F95938DD9}" srcOrd="2" destOrd="0" presId="urn:microsoft.com/office/officeart/2018/2/layout/IconCircleList"/>
    <dgm:cxn modelId="{31EFA1E1-E782-4306-B2F6-3DCB34256E08}" type="presParOf" srcId="{9D24301C-2D14-4E7D-96B0-78019DB66EDE}" destId="{70E3381C-A120-4447-8BD8-7AC7B7D85B9C}" srcOrd="3" destOrd="0" presId="urn:microsoft.com/office/officeart/2018/2/layout/IconCircleList"/>
    <dgm:cxn modelId="{D718AEDC-F166-40CA-8057-68B208A7BAE7}" type="presParOf" srcId="{36A666B1-A984-4EF1-90C9-95DCF3B1787A}" destId="{907D7214-6621-45F7-843A-C13D376441C6}" srcOrd="5" destOrd="0" presId="urn:microsoft.com/office/officeart/2018/2/layout/IconCircleList"/>
    <dgm:cxn modelId="{9FF00CE0-1EAD-495C-96A2-92716A0E74F2}" type="presParOf" srcId="{36A666B1-A984-4EF1-90C9-95DCF3B1787A}" destId="{B2673504-D2DB-41DE-8657-1A22C6C5D5AB}" srcOrd="6" destOrd="0" presId="urn:microsoft.com/office/officeart/2018/2/layout/IconCircleList"/>
    <dgm:cxn modelId="{96F52522-71FA-4306-B434-F51D0B885E95}" type="presParOf" srcId="{B2673504-D2DB-41DE-8657-1A22C6C5D5AB}" destId="{2235A1CA-94B2-437E-A08B-502978770BE3}" srcOrd="0" destOrd="0" presId="urn:microsoft.com/office/officeart/2018/2/layout/IconCircleList"/>
    <dgm:cxn modelId="{D4CB4106-C733-4A6E-8033-D3E6FB6DEEB4}" type="presParOf" srcId="{B2673504-D2DB-41DE-8657-1A22C6C5D5AB}" destId="{77D3BA1A-0F5D-4ED1-A67F-16ACAC58A1C7}" srcOrd="1" destOrd="0" presId="urn:microsoft.com/office/officeart/2018/2/layout/IconCircleList"/>
    <dgm:cxn modelId="{E0ADB3AB-AA25-469D-B410-16933AFCDFF3}" type="presParOf" srcId="{B2673504-D2DB-41DE-8657-1A22C6C5D5AB}" destId="{8E02B688-D0A0-41DE-A978-CC56905105BC}" srcOrd="2" destOrd="0" presId="urn:microsoft.com/office/officeart/2018/2/layout/IconCircleList"/>
    <dgm:cxn modelId="{1D3808EA-B0BF-40BE-9DAD-F67DB02DC861}" type="presParOf" srcId="{B2673504-D2DB-41DE-8657-1A22C6C5D5AB}" destId="{6C3A3CEE-F24A-44A3-A578-A990152F2AB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0E99E2-82FA-4A2B-9511-31E935F3CE3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20DD81A-6216-4DBC-BC1E-FA6D251539F2}">
      <dgm:prSet/>
      <dgm:spPr/>
      <dgm:t>
        <a:bodyPr/>
        <a:lstStyle/>
        <a:p>
          <a:pPr>
            <a:lnSpc>
              <a:spcPct val="100000"/>
            </a:lnSpc>
          </a:pPr>
          <a:r>
            <a:rPr lang="en-US"/>
            <a:t>Voice recongition are used to perorm different operation like search engine ,basic common and system operation like. open,closing,shutdown,etc.</a:t>
          </a:r>
        </a:p>
      </dgm:t>
    </dgm:pt>
    <dgm:pt modelId="{ECC09FD9-9F1B-44D1-AF3E-DA676A120DFE}" type="parTrans" cxnId="{876E256A-70C4-47FB-BBAE-DE3329601604}">
      <dgm:prSet/>
      <dgm:spPr/>
      <dgm:t>
        <a:bodyPr/>
        <a:lstStyle/>
        <a:p>
          <a:endParaRPr lang="en-US"/>
        </a:p>
      </dgm:t>
    </dgm:pt>
    <dgm:pt modelId="{F64B0817-E589-4579-AFF4-45340FD1E868}" type="sibTrans" cxnId="{876E256A-70C4-47FB-BBAE-DE3329601604}">
      <dgm:prSet/>
      <dgm:spPr/>
      <dgm:t>
        <a:bodyPr/>
        <a:lstStyle/>
        <a:p>
          <a:endParaRPr lang="en-US"/>
        </a:p>
      </dgm:t>
    </dgm:pt>
    <dgm:pt modelId="{826A0963-AC6F-4302-8F8C-301D2262738D}">
      <dgm:prSet/>
      <dgm:spPr/>
      <dgm:t>
        <a:bodyPr/>
        <a:lstStyle/>
        <a:p>
          <a:pPr>
            <a:lnSpc>
              <a:spcPct val="100000"/>
            </a:lnSpc>
          </a:pPr>
          <a:r>
            <a:rPr lang="en-US"/>
            <a:t>Search engine use wikipedia to get like “wh” question like</a:t>
          </a:r>
        </a:p>
      </dgm:t>
    </dgm:pt>
    <dgm:pt modelId="{B1EF9FFD-06D1-4FB1-A2A2-ECE5D8D15C21}" type="parTrans" cxnId="{250CE7DA-1F51-4569-8832-8D7D91A46BB8}">
      <dgm:prSet/>
      <dgm:spPr/>
      <dgm:t>
        <a:bodyPr/>
        <a:lstStyle/>
        <a:p>
          <a:endParaRPr lang="en-US"/>
        </a:p>
      </dgm:t>
    </dgm:pt>
    <dgm:pt modelId="{0DCDAD6F-264E-4A6E-B52F-32297FF76DAC}" type="sibTrans" cxnId="{250CE7DA-1F51-4569-8832-8D7D91A46BB8}">
      <dgm:prSet/>
      <dgm:spPr/>
      <dgm:t>
        <a:bodyPr/>
        <a:lstStyle/>
        <a:p>
          <a:endParaRPr lang="en-US"/>
        </a:p>
      </dgm:t>
    </dgm:pt>
    <dgm:pt modelId="{EC902D55-8A86-43A3-9FDC-D7D6B7195FCD}">
      <dgm:prSet/>
      <dgm:spPr/>
      <dgm:t>
        <a:bodyPr/>
        <a:lstStyle/>
        <a:p>
          <a:pPr>
            <a:lnSpc>
              <a:spcPct val="100000"/>
            </a:lnSpc>
          </a:pPr>
          <a:r>
            <a:rPr lang="en-US"/>
            <a:t>who  is the 11</a:t>
          </a:r>
          <a:r>
            <a:rPr lang="en-US" baseline="30000"/>
            <a:t>th</a:t>
          </a:r>
          <a:r>
            <a:rPr lang="en-US"/>
            <a:t> presdient of india?.</a:t>
          </a:r>
        </a:p>
      </dgm:t>
    </dgm:pt>
    <dgm:pt modelId="{6236448B-5CA9-4B5F-9CDF-FC8B29297991}" type="parTrans" cxnId="{EF2577DE-DCCD-41CD-A7D3-EA72F785515F}">
      <dgm:prSet/>
      <dgm:spPr/>
      <dgm:t>
        <a:bodyPr/>
        <a:lstStyle/>
        <a:p>
          <a:endParaRPr lang="en-US"/>
        </a:p>
      </dgm:t>
    </dgm:pt>
    <dgm:pt modelId="{798B4030-EAB5-46E5-8D30-6C1C4E9CF5D3}" type="sibTrans" cxnId="{EF2577DE-DCCD-41CD-A7D3-EA72F785515F}">
      <dgm:prSet/>
      <dgm:spPr/>
      <dgm:t>
        <a:bodyPr/>
        <a:lstStyle/>
        <a:p>
          <a:endParaRPr lang="en-US"/>
        </a:p>
      </dgm:t>
    </dgm:pt>
    <dgm:pt modelId="{E2FF995C-C927-4787-AD5D-879C201D7E0B}">
      <dgm:prSet/>
      <dgm:spPr/>
      <dgm:t>
        <a:bodyPr/>
        <a:lstStyle/>
        <a:p>
          <a:pPr>
            <a:lnSpc>
              <a:spcPct val="100000"/>
            </a:lnSpc>
          </a:pPr>
          <a:r>
            <a:rPr lang="en-US"/>
            <a:t>It act like an google assitiant in latop.</a:t>
          </a:r>
        </a:p>
      </dgm:t>
    </dgm:pt>
    <dgm:pt modelId="{EEF85466-9D13-4F4B-ABE6-6C5B4DB70C69}" type="parTrans" cxnId="{D9A9BCF8-BB0C-4CB4-8E04-01459446CC98}">
      <dgm:prSet/>
      <dgm:spPr/>
      <dgm:t>
        <a:bodyPr/>
        <a:lstStyle/>
        <a:p>
          <a:endParaRPr lang="en-US"/>
        </a:p>
      </dgm:t>
    </dgm:pt>
    <dgm:pt modelId="{BDF2C629-6534-4738-B712-D3B4FE5FD376}" type="sibTrans" cxnId="{D9A9BCF8-BB0C-4CB4-8E04-01459446CC98}">
      <dgm:prSet/>
      <dgm:spPr/>
      <dgm:t>
        <a:bodyPr/>
        <a:lstStyle/>
        <a:p>
          <a:endParaRPr lang="en-US"/>
        </a:p>
      </dgm:t>
    </dgm:pt>
    <dgm:pt modelId="{2E6A637B-CBC6-43E8-AC93-A7175733CB6A}" type="pres">
      <dgm:prSet presAssocID="{4E0E99E2-82FA-4A2B-9511-31E935F3CE3B}" presName="root" presStyleCnt="0">
        <dgm:presLayoutVars>
          <dgm:dir/>
          <dgm:resizeHandles val="exact"/>
        </dgm:presLayoutVars>
      </dgm:prSet>
      <dgm:spPr/>
    </dgm:pt>
    <dgm:pt modelId="{BD3EEF04-324F-4555-AFE5-30C2B27CB422}" type="pres">
      <dgm:prSet presAssocID="{D20DD81A-6216-4DBC-BC1E-FA6D251539F2}" presName="compNode" presStyleCnt="0"/>
      <dgm:spPr/>
    </dgm:pt>
    <dgm:pt modelId="{EBA88BE7-BB0B-4FE6-93EF-4836829AB673}" type="pres">
      <dgm:prSet presAssocID="{D20DD81A-6216-4DBC-BC1E-FA6D251539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F3CA9CA1-A3AA-4D4E-987A-7E6440E72154}" type="pres">
      <dgm:prSet presAssocID="{D20DD81A-6216-4DBC-BC1E-FA6D251539F2}" presName="spaceRect" presStyleCnt="0"/>
      <dgm:spPr/>
    </dgm:pt>
    <dgm:pt modelId="{D4C9036E-6D9A-4045-B20A-7CF7B0F8B42F}" type="pres">
      <dgm:prSet presAssocID="{D20DD81A-6216-4DBC-BC1E-FA6D251539F2}" presName="textRect" presStyleLbl="revTx" presStyleIdx="0" presStyleCnt="4">
        <dgm:presLayoutVars>
          <dgm:chMax val="1"/>
          <dgm:chPref val="1"/>
        </dgm:presLayoutVars>
      </dgm:prSet>
      <dgm:spPr/>
    </dgm:pt>
    <dgm:pt modelId="{1B86C528-92EA-4D4E-81C0-D503ADBAD210}" type="pres">
      <dgm:prSet presAssocID="{F64B0817-E589-4579-AFF4-45340FD1E868}" presName="sibTrans" presStyleCnt="0"/>
      <dgm:spPr/>
    </dgm:pt>
    <dgm:pt modelId="{95892961-7E5C-4371-AB43-8D41B6E84631}" type="pres">
      <dgm:prSet presAssocID="{826A0963-AC6F-4302-8F8C-301D2262738D}" presName="compNode" presStyleCnt="0"/>
      <dgm:spPr/>
    </dgm:pt>
    <dgm:pt modelId="{462BE572-14C7-4277-BD08-72AC6E65B586}" type="pres">
      <dgm:prSet presAssocID="{826A0963-AC6F-4302-8F8C-301D226273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B5BF23DE-AE79-4300-89F9-5CB79954D316}" type="pres">
      <dgm:prSet presAssocID="{826A0963-AC6F-4302-8F8C-301D2262738D}" presName="spaceRect" presStyleCnt="0"/>
      <dgm:spPr/>
    </dgm:pt>
    <dgm:pt modelId="{B32458F7-F5A4-427C-B22E-DD2DFC4CF448}" type="pres">
      <dgm:prSet presAssocID="{826A0963-AC6F-4302-8F8C-301D2262738D}" presName="textRect" presStyleLbl="revTx" presStyleIdx="1" presStyleCnt="4">
        <dgm:presLayoutVars>
          <dgm:chMax val="1"/>
          <dgm:chPref val="1"/>
        </dgm:presLayoutVars>
      </dgm:prSet>
      <dgm:spPr/>
    </dgm:pt>
    <dgm:pt modelId="{4DA0E34C-4C5D-41E2-BF4C-1F31314326B0}" type="pres">
      <dgm:prSet presAssocID="{0DCDAD6F-264E-4A6E-B52F-32297FF76DAC}" presName="sibTrans" presStyleCnt="0"/>
      <dgm:spPr/>
    </dgm:pt>
    <dgm:pt modelId="{CEFF45BB-7142-494F-A1D1-4C461683C460}" type="pres">
      <dgm:prSet presAssocID="{EC902D55-8A86-43A3-9FDC-D7D6B7195FCD}" presName="compNode" presStyleCnt="0"/>
      <dgm:spPr/>
    </dgm:pt>
    <dgm:pt modelId="{EE0F3118-FA2B-4848-994D-A234006BEF28}" type="pres">
      <dgm:prSet presAssocID="{EC902D55-8A86-43A3-9FDC-D7D6B7195F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Europe-Africa"/>
        </a:ext>
      </dgm:extLst>
    </dgm:pt>
    <dgm:pt modelId="{91F01276-8827-4B53-AF4B-48F78736196B}" type="pres">
      <dgm:prSet presAssocID="{EC902D55-8A86-43A3-9FDC-D7D6B7195FCD}" presName="spaceRect" presStyleCnt="0"/>
      <dgm:spPr/>
    </dgm:pt>
    <dgm:pt modelId="{FFD72691-ECED-43B4-B07F-2BEAC9E224C0}" type="pres">
      <dgm:prSet presAssocID="{EC902D55-8A86-43A3-9FDC-D7D6B7195FCD}" presName="textRect" presStyleLbl="revTx" presStyleIdx="2" presStyleCnt="4">
        <dgm:presLayoutVars>
          <dgm:chMax val="1"/>
          <dgm:chPref val="1"/>
        </dgm:presLayoutVars>
      </dgm:prSet>
      <dgm:spPr/>
    </dgm:pt>
    <dgm:pt modelId="{95B70456-52AE-4DA4-96AB-CF1227B8E7FF}" type="pres">
      <dgm:prSet presAssocID="{798B4030-EAB5-46E5-8D30-6C1C4E9CF5D3}" presName="sibTrans" presStyleCnt="0"/>
      <dgm:spPr/>
    </dgm:pt>
    <dgm:pt modelId="{ECA97E38-C13D-47B1-93D8-CD183B707989}" type="pres">
      <dgm:prSet presAssocID="{E2FF995C-C927-4787-AD5D-879C201D7E0B}" presName="compNode" presStyleCnt="0"/>
      <dgm:spPr/>
    </dgm:pt>
    <dgm:pt modelId="{A12FD076-2C30-4E1E-9B08-EFD53703E55B}" type="pres">
      <dgm:prSet presAssocID="{E2FF995C-C927-4787-AD5D-879C201D7E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rsor"/>
        </a:ext>
      </dgm:extLst>
    </dgm:pt>
    <dgm:pt modelId="{AB1A9A1A-811D-4B9D-BAD3-62AEAAA74B16}" type="pres">
      <dgm:prSet presAssocID="{E2FF995C-C927-4787-AD5D-879C201D7E0B}" presName="spaceRect" presStyleCnt="0"/>
      <dgm:spPr/>
    </dgm:pt>
    <dgm:pt modelId="{8E144D0C-A01E-43A9-9E11-D54FB7A08F59}" type="pres">
      <dgm:prSet presAssocID="{E2FF995C-C927-4787-AD5D-879C201D7E0B}" presName="textRect" presStyleLbl="revTx" presStyleIdx="3" presStyleCnt="4">
        <dgm:presLayoutVars>
          <dgm:chMax val="1"/>
          <dgm:chPref val="1"/>
        </dgm:presLayoutVars>
      </dgm:prSet>
      <dgm:spPr/>
    </dgm:pt>
  </dgm:ptLst>
  <dgm:cxnLst>
    <dgm:cxn modelId="{049C6225-A84B-4D96-B322-855D39EE7642}" type="presOf" srcId="{4E0E99E2-82FA-4A2B-9511-31E935F3CE3B}" destId="{2E6A637B-CBC6-43E8-AC93-A7175733CB6A}" srcOrd="0" destOrd="0" presId="urn:microsoft.com/office/officeart/2018/2/layout/IconLabelList"/>
    <dgm:cxn modelId="{5FDB982D-A7AA-4926-BED1-F5F40393E70F}" type="presOf" srcId="{EC902D55-8A86-43A3-9FDC-D7D6B7195FCD}" destId="{FFD72691-ECED-43B4-B07F-2BEAC9E224C0}" srcOrd="0" destOrd="0" presId="urn:microsoft.com/office/officeart/2018/2/layout/IconLabelList"/>
    <dgm:cxn modelId="{876E256A-70C4-47FB-BBAE-DE3329601604}" srcId="{4E0E99E2-82FA-4A2B-9511-31E935F3CE3B}" destId="{D20DD81A-6216-4DBC-BC1E-FA6D251539F2}" srcOrd="0" destOrd="0" parTransId="{ECC09FD9-9F1B-44D1-AF3E-DA676A120DFE}" sibTransId="{F64B0817-E589-4579-AFF4-45340FD1E868}"/>
    <dgm:cxn modelId="{9580CD4C-7393-47D2-9296-4EF77685A5BF}" type="presOf" srcId="{E2FF995C-C927-4787-AD5D-879C201D7E0B}" destId="{8E144D0C-A01E-43A9-9E11-D54FB7A08F59}" srcOrd="0" destOrd="0" presId="urn:microsoft.com/office/officeart/2018/2/layout/IconLabelList"/>
    <dgm:cxn modelId="{768050BE-F24B-4619-9944-7622DB12C039}" type="presOf" srcId="{826A0963-AC6F-4302-8F8C-301D2262738D}" destId="{B32458F7-F5A4-427C-B22E-DD2DFC4CF448}" srcOrd="0" destOrd="0" presId="urn:microsoft.com/office/officeart/2018/2/layout/IconLabelList"/>
    <dgm:cxn modelId="{250CE7DA-1F51-4569-8832-8D7D91A46BB8}" srcId="{4E0E99E2-82FA-4A2B-9511-31E935F3CE3B}" destId="{826A0963-AC6F-4302-8F8C-301D2262738D}" srcOrd="1" destOrd="0" parTransId="{B1EF9FFD-06D1-4FB1-A2A2-ECE5D8D15C21}" sibTransId="{0DCDAD6F-264E-4A6E-B52F-32297FF76DAC}"/>
    <dgm:cxn modelId="{EF2577DE-DCCD-41CD-A7D3-EA72F785515F}" srcId="{4E0E99E2-82FA-4A2B-9511-31E935F3CE3B}" destId="{EC902D55-8A86-43A3-9FDC-D7D6B7195FCD}" srcOrd="2" destOrd="0" parTransId="{6236448B-5CA9-4B5F-9CDF-FC8B29297991}" sibTransId="{798B4030-EAB5-46E5-8D30-6C1C4E9CF5D3}"/>
    <dgm:cxn modelId="{225086E4-ADA3-482C-87BB-3415B242A9F4}" type="presOf" srcId="{D20DD81A-6216-4DBC-BC1E-FA6D251539F2}" destId="{D4C9036E-6D9A-4045-B20A-7CF7B0F8B42F}" srcOrd="0" destOrd="0" presId="urn:microsoft.com/office/officeart/2018/2/layout/IconLabelList"/>
    <dgm:cxn modelId="{D9A9BCF8-BB0C-4CB4-8E04-01459446CC98}" srcId="{4E0E99E2-82FA-4A2B-9511-31E935F3CE3B}" destId="{E2FF995C-C927-4787-AD5D-879C201D7E0B}" srcOrd="3" destOrd="0" parTransId="{EEF85466-9D13-4F4B-ABE6-6C5B4DB70C69}" sibTransId="{BDF2C629-6534-4738-B712-D3B4FE5FD376}"/>
    <dgm:cxn modelId="{B1FFFB56-3C75-4B54-BC1E-B96C8EB2A09F}" type="presParOf" srcId="{2E6A637B-CBC6-43E8-AC93-A7175733CB6A}" destId="{BD3EEF04-324F-4555-AFE5-30C2B27CB422}" srcOrd="0" destOrd="0" presId="urn:microsoft.com/office/officeart/2018/2/layout/IconLabelList"/>
    <dgm:cxn modelId="{BFC52D86-BEB8-4DBC-B964-CA0E75D7F435}" type="presParOf" srcId="{BD3EEF04-324F-4555-AFE5-30C2B27CB422}" destId="{EBA88BE7-BB0B-4FE6-93EF-4836829AB673}" srcOrd="0" destOrd="0" presId="urn:microsoft.com/office/officeart/2018/2/layout/IconLabelList"/>
    <dgm:cxn modelId="{3FF5CC80-F9C5-4F93-B64A-E8A41E2B8212}" type="presParOf" srcId="{BD3EEF04-324F-4555-AFE5-30C2B27CB422}" destId="{F3CA9CA1-A3AA-4D4E-987A-7E6440E72154}" srcOrd="1" destOrd="0" presId="urn:microsoft.com/office/officeart/2018/2/layout/IconLabelList"/>
    <dgm:cxn modelId="{B8D1ED38-2378-47A1-B691-877502155581}" type="presParOf" srcId="{BD3EEF04-324F-4555-AFE5-30C2B27CB422}" destId="{D4C9036E-6D9A-4045-B20A-7CF7B0F8B42F}" srcOrd="2" destOrd="0" presId="urn:microsoft.com/office/officeart/2018/2/layout/IconLabelList"/>
    <dgm:cxn modelId="{B230D418-2CDB-4B8B-8EF1-4F716F9194CF}" type="presParOf" srcId="{2E6A637B-CBC6-43E8-AC93-A7175733CB6A}" destId="{1B86C528-92EA-4D4E-81C0-D503ADBAD210}" srcOrd="1" destOrd="0" presId="urn:microsoft.com/office/officeart/2018/2/layout/IconLabelList"/>
    <dgm:cxn modelId="{5DD93B08-B9C8-4C4B-88AD-3C301866A7F5}" type="presParOf" srcId="{2E6A637B-CBC6-43E8-AC93-A7175733CB6A}" destId="{95892961-7E5C-4371-AB43-8D41B6E84631}" srcOrd="2" destOrd="0" presId="urn:microsoft.com/office/officeart/2018/2/layout/IconLabelList"/>
    <dgm:cxn modelId="{196E4588-3C7A-4D72-9BFE-4CFCBAA890C3}" type="presParOf" srcId="{95892961-7E5C-4371-AB43-8D41B6E84631}" destId="{462BE572-14C7-4277-BD08-72AC6E65B586}" srcOrd="0" destOrd="0" presId="urn:microsoft.com/office/officeart/2018/2/layout/IconLabelList"/>
    <dgm:cxn modelId="{74D4C4B0-9056-4652-9C7A-89413A3AB040}" type="presParOf" srcId="{95892961-7E5C-4371-AB43-8D41B6E84631}" destId="{B5BF23DE-AE79-4300-89F9-5CB79954D316}" srcOrd="1" destOrd="0" presId="urn:microsoft.com/office/officeart/2018/2/layout/IconLabelList"/>
    <dgm:cxn modelId="{73E06649-D484-4613-AED4-A176379474B6}" type="presParOf" srcId="{95892961-7E5C-4371-AB43-8D41B6E84631}" destId="{B32458F7-F5A4-427C-B22E-DD2DFC4CF448}" srcOrd="2" destOrd="0" presId="urn:microsoft.com/office/officeart/2018/2/layout/IconLabelList"/>
    <dgm:cxn modelId="{ECB710CC-2F8B-4CF6-B1A8-426F01E0D306}" type="presParOf" srcId="{2E6A637B-CBC6-43E8-AC93-A7175733CB6A}" destId="{4DA0E34C-4C5D-41E2-BF4C-1F31314326B0}" srcOrd="3" destOrd="0" presId="urn:microsoft.com/office/officeart/2018/2/layout/IconLabelList"/>
    <dgm:cxn modelId="{92B4757D-03FC-42E3-84B6-A43FC124511C}" type="presParOf" srcId="{2E6A637B-CBC6-43E8-AC93-A7175733CB6A}" destId="{CEFF45BB-7142-494F-A1D1-4C461683C460}" srcOrd="4" destOrd="0" presId="urn:microsoft.com/office/officeart/2018/2/layout/IconLabelList"/>
    <dgm:cxn modelId="{3AE82F6E-B57F-4EF3-893F-E11042704B0F}" type="presParOf" srcId="{CEFF45BB-7142-494F-A1D1-4C461683C460}" destId="{EE0F3118-FA2B-4848-994D-A234006BEF28}" srcOrd="0" destOrd="0" presId="urn:microsoft.com/office/officeart/2018/2/layout/IconLabelList"/>
    <dgm:cxn modelId="{278EFF5C-166F-4C6A-AC2D-B7B50370B60B}" type="presParOf" srcId="{CEFF45BB-7142-494F-A1D1-4C461683C460}" destId="{91F01276-8827-4B53-AF4B-48F78736196B}" srcOrd="1" destOrd="0" presId="urn:microsoft.com/office/officeart/2018/2/layout/IconLabelList"/>
    <dgm:cxn modelId="{14E42135-DD15-495D-8A1B-0A28C0B517D3}" type="presParOf" srcId="{CEFF45BB-7142-494F-A1D1-4C461683C460}" destId="{FFD72691-ECED-43B4-B07F-2BEAC9E224C0}" srcOrd="2" destOrd="0" presId="urn:microsoft.com/office/officeart/2018/2/layout/IconLabelList"/>
    <dgm:cxn modelId="{808B7595-B825-42C7-8690-CCB305ABD99B}" type="presParOf" srcId="{2E6A637B-CBC6-43E8-AC93-A7175733CB6A}" destId="{95B70456-52AE-4DA4-96AB-CF1227B8E7FF}" srcOrd="5" destOrd="0" presId="urn:microsoft.com/office/officeart/2018/2/layout/IconLabelList"/>
    <dgm:cxn modelId="{FF009534-EFDE-425F-83E6-B3DD27AB2A4C}" type="presParOf" srcId="{2E6A637B-CBC6-43E8-AC93-A7175733CB6A}" destId="{ECA97E38-C13D-47B1-93D8-CD183B707989}" srcOrd="6" destOrd="0" presId="urn:microsoft.com/office/officeart/2018/2/layout/IconLabelList"/>
    <dgm:cxn modelId="{C1DA4991-C384-45E1-A672-1599496D678C}" type="presParOf" srcId="{ECA97E38-C13D-47B1-93D8-CD183B707989}" destId="{A12FD076-2C30-4E1E-9B08-EFD53703E55B}" srcOrd="0" destOrd="0" presId="urn:microsoft.com/office/officeart/2018/2/layout/IconLabelList"/>
    <dgm:cxn modelId="{42C4702D-B6A1-456A-A140-DBB374256329}" type="presParOf" srcId="{ECA97E38-C13D-47B1-93D8-CD183B707989}" destId="{AB1A9A1A-811D-4B9D-BAD3-62AEAAA74B16}" srcOrd="1" destOrd="0" presId="urn:microsoft.com/office/officeart/2018/2/layout/IconLabelList"/>
    <dgm:cxn modelId="{6B383F98-5C6A-4787-A273-DC150282BF12}" type="presParOf" srcId="{ECA97E38-C13D-47B1-93D8-CD183B707989}" destId="{8E144D0C-A01E-43A9-9E11-D54FB7A08F5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CE47C-EED8-4D1A-994D-4A52CF23E1FA}">
      <dsp:nvSpPr>
        <dsp:cNvPr id="0" name=""/>
        <dsp:cNvSpPr/>
      </dsp:nvSpPr>
      <dsp:spPr>
        <a:xfrm>
          <a:off x="51615" y="827924"/>
          <a:ext cx="977880" cy="977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1AD71-A4B5-4D8A-9B5B-E8BF409A96F5}">
      <dsp:nvSpPr>
        <dsp:cNvPr id="0" name=""/>
        <dsp:cNvSpPr/>
      </dsp:nvSpPr>
      <dsp:spPr>
        <a:xfrm>
          <a:off x="256970" y="1033279"/>
          <a:ext cx="567170" cy="567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488673-52BD-4BDD-B5BA-D3C334F909EA}">
      <dsp:nvSpPr>
        <dsp:cNvPr id="0" name=""/>
        <dsp:cNvSpPr/>
      </dsp:nvSpPr>
      <dsp:spPr>
        <a:xfrm>
          <a:off x="1239042" y="827924"/>
          <a:ext cx="2305004" cy="97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inputs are taken  through the  camera.</a:t>
          </a:r>
        </a:p>
      </dsp:txBody>
      <dsp:txXfrm>
        <a:off x="1239042" y="827924"/>
        <a:ext cx="2305004" cy="977880"/>
      </dsp:txXfrm>
    </dsp:sp>
    <dsp:sp modelId="{33F04F10-27A8-4CA3-9C40-2F01A95B4949}">
      <dsp:nvSpPr>
        <dsp:cNvPr id="0" name=""/>
        <dsp:cNvSpPr/>
      </dsp:nvSpPr>
      <dsp:spPr>
        <a:xfrm>
          <a:off x="3945676" y="827924"/>
          <a:ext cx="977880" cy="977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C67BB-A555-4AC5-96F3-CA2FA47064B4}">
      <dsp:nvSpPr>
        <dsp:cNvPr id="0" name=""/>
        <dsp:cNvSpPr/>
      </dsp:nvSpPr>
      <dsp:spPr>
        <a:xfrm>
          <a:off x="4151031" y="1033279"/>
          <a:ext cx="567170" cy="5671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EB41CE-D624-4EE6-8199-6C4A190E29E3}">
      <dsp:nvSpPr>
        <dsp:cNvPr id="0" name=""/>
        <dsp:cNvSpPr/>
      </dsp:nvSpPr>
      <dsp:spPr>
        <a:xfrm>
          <a:off x="5133102" y="827924"/>
          <a:ext cx="2305004" cy="97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images and detect the motion of the hand for their better accurancy.</a:t>
          </a:r>
        </a:p>
      </dsp:txBody>
      <dsp:txXfrm>
        <a:off x="5133102" y="827924"/>
        <a:ext cx="2305004" cy="977880"/>
      </dsp:txXfrm>
    </dsp:sp>
    <dsp:sp modelId="{2572A9B8-6F35-4C7E-B711-2BDE74B25F4A}">
      <dsp:nvSpPr>
        <dsp:cNvPr id="0" name=""/>
        <dsp:cNvSpPr/>
      </dsp:nvSpPr>
      <dsp:spPr>
        <a:xfrm>
          <a:off x="51615" y="2545532"/>
          <a:ext cx="977880" cy="977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DD111-95C8-46C2-ADD5-3A202584DA28}">
      <dsp:nvSpPr>
        <dsp:cNvPr id="0" name=""/>
        <dsp:cNvSpPr/>
      </dsp:nvSpPr>
      <dsp:spPr>
        <a:xfrm>
          <a:off x="256970" y="2750887"/>
          <a:ext cx="567170" cy="5671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E3381C-A120-4447-8BD8-7AC7B7D85B9C}">
      <dsp:nvSpPr>
        <dsp:cNvPr id="0" name=""/>
        <dsp:cNvSpPr/>
      </dsp:nvSpPr>
      <dsp:spPr>
        <a:xfrm>
          <a:off x="1239042" y="2545532"/>
          <a:ext cx="2305004" cy="97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plot points are available in open platform like google.github,etc.</a:t>
          </a:r>
        </a:p>
      </dsp:txBody>
      <dsp:txXfrm>
        <a:off x="1239042" y="2545532"/>
        <a:ext cx="2305004" cy="977880"/>
      </dsp:txXfrm>
    </dsp:sp>
    <dsp:sp modelId="{2235A1CA-94B2-437E-A08B-502978770BE3}">
      <dsp:nvSpPr>
        <dsp:cNvPr id="0" name=""/>
        <dsp:cNvSpPr/>
      </dsp:nvSpPr>
      <dsp:spPr>
        <a:xfrm>
          <a:off x="3945676" y="2545532"/>
          <a:ext cx="977880" cy="977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3BA1A-0F5D-4ED1-A67F-16ACAC58A1C7}">
      <dsp:nvSpPr>
        <dsp:cNvPr id="0" name=""/>
        <dsp:cNvSpPr/>
      </dsp:nvSpPr>
      <dsp:spPr>
        <a:xfrm>
          <a:off x="4151031" y="2750887"/>
          <a:ext cx="567170" cy="5671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3CEE-F24A-44A3-A578-A990152F2ABE}">
      <dsp:nvSpPr>
        <dsp:cNvPr id="0" name=""/>
        <dsp:cNvSpPr/>
      </dsp:nvSpPr>
      <dsp:spPr>
        <a:xfrm>
          <a:off x="5133102" y="2545532"/>
          <a:ext cx="2305004" cy="97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points are used to vary for each moments.</a:t>
          </a:r>
        </a:p>
      </dsp:txBody>
      <dsp:txXfrm>
        <a:off x="5133102" y="2545532"/>
        <a:ext cx="2305004" cy="97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88BE7-BB0B-4FE6-93EF-4836829AB673}">
      <dsp:nvSpPr>
        <dsp:cNvPr id="0" name=""/>
        <dsp:cNvSpPr/>
      </dsp:nvSpPr>
      <dsp:spPr>
        <a:xfrm>
          <a:off x="1155111" y="247865"/>
          <a:ext cx="651796" cy="651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C9036E-6D9A-4045-B20A-7CF7B0F8B42F}">
      <dsp:nvSpPr>
        <dsp:cNvPr id="0" name=""/>
        <dsp:cNvSpPr/>
      </dsp:nvSpPr>
      <dsp:spPr>
        <a:xfrm>
          <a:off x="756791" y="1161762"/>
          <a:ext cx="1448437" cy="83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Voice recongition are used to perorm different operation like search engine ,basic common and system operation like. open,closing,shutdown,etc.</a:t>
          </a:r>
        </a:p>
      </dsp:txBody>
      <dsp:txXfrm>
        <a:off x="756791" y="1161762"/>
        <a:ext cx="1448437" cy="832851"/>
      </dsp:txXfrm>
    </dsp:sp>
    <dsp:sp modelId="{462BE572-14C7-4277-BD08-72AC6E65B586}">
      <dsp:nvSpPr>
        <dsp:cNvPr id="0" name=""/>
        <dsp:cNvSpPr/>
      </dsp:nvSpPr>
      <dsp:spPr>
        <a:xfrm>
          <a:off x="2857025" y="247865"/>
          <a:ext cx="651796" cy="651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2458F7-F5A4-427C-B22E-DD2DFC4CF448}">
      <dsp:nvSpPr>
        <dsp:cNvPr id="0" name=""/>
        <dsp:cNvSpPr/>
      </dsp:nvSpPr>
      <dsp:spPr>
        <a:xfrm>
          <a:off x="2458705" y="1161762"/>
          <a:ext cx="1448437" cy="83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Search engine use wikipedia to get like “wh” question like</a:t>
          </a:r>
        </a:p>
      </dsp:txBody>
      <dsp:txXfrm>
        <a:off x="2458705" y="1161762"/>
        <a:ext cx="1448437" cy="832851"/>
      </dsp:txXfrm>
    </dsp:sp>
    <dsp:sp modelId="{EE0F3118-FA2B-4848-994D-A234006BEF28}">
      <dsp:nvSpPr>
        <dsp:cNvPr id="0" name=""/>
        <dsp:cNvSpPr/>
      </dsp:nvSpPr>
      <dsp:spPr>
        <a:xfrm>
          <a:off x="4558939" y="247865"/>
          <a:ext cx="651796" cy="6517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72691-ECED-43B4-B07F-2BEAC9E224C0}">
      <dsp:nvSpPr>
        <dsp:cNvPr id="0" name=""/>
        <dsp:cNvSpPr/>
      </dsp:nvSpPr>
      <dsp:spPr>
        <a:xfrm>
          <a:off x="4160619" y="1161762"/>
          <a:ext cx="1448437" cy="83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who  is the 11</a:t>
          </a:r>
          <a:r>
            <a:rPr lang="en-US" sz="1100" kern="1200" baseline="30000"/>
            <a:t>th</a:t>
          </a:r>
          <a:r>
            <a:rPr lang="en-US" sz="1100" kern="1200"/>
            <a:t> presdient of india?.</a:t>
          </a:r>
        </a:p>
      </dsp:txBody>
      <dsp:txXfrm>
        <a:off x="4160619" y="1161762"/>
        <a:ext cx="1448437" cy="832851"/>
      </dsp:txXfrm>
    </dsp:sp>
    <dsp:sp modelId="{A12FD076-2C30-4E1E-9B08-EFD53703E55B}">
      <dsp:nvSpPr>
        <dsp:cNvPr id="0" name=""/>
        <dsp:cNvSpPr/>
      </dsp:nvSpPr>
      <dsp:spPr>
        <a:xfrm>
          <a:off x="2857025" y="2356723"/>
          <a:ext cx="651796" cy="6517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44D0C-A01E-43A9-9E11-D54FB7A08F59}">
      <dsp:nvSpPr>
        <dsp:cNvPr id="0" name=""/>
        <dsp:cNvSpPr/>
      </dsp:nvSpPr>
      <dsp:spPr>
        <a:xfrm>
          <a:off x="2458705" y="3270620"/>
          <a:ext cx="1448437" cy="83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It act like an google assitiant in latop.</a:t>
          </a:r>
        </a:p>
      </dsp:txBody>
      <dsp:txXfrm>
        <a:off x="2458705" y="3270620"/>
        <a:ext cx="1448437" cy="83285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488C3-6BD1-460A-8BA6-1C76DF082D83}"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E4631-6F80-49BC-86EA-9E6A5D44B30F}" type="slidenum">
              <a:rPr lang="en-IN" smtClean="0"/>
              <a:t>‹#›</a:t>
            </a:fld>
            <a:endParaRPr lang="en-IN"/>
          </a:p>
        </p:txBody>
      </p:sp>
    </p:spTree>
    <p:extLst>
      <p:ext uri="{BB962C8B-B14F-4D97-AF65-F5344CB8AC3E}">
        <p14:creationId xmlns:p14="http://schemas.microsoft.com/office/powerpoint/2010/main" val="42114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E9E4631-6F80-49BC-86EA-9E6A5D44B30F}" type="slidenum">
              <a:rPr lang="en-IN" smtClean="0"/>
              <a:t>12</a:t>
            </a:fld>
            <a:endParaRPr lang="en-IN"/>
          </a:p>
        </p:txBody>
      </p:sp>
    </p:spTree>
    <p:extLst>
      <p:ext uri="{BB962C8B-B14F-4D97-AF65-F5344CB8AC3E}">
        <p14:creationId xmlns:p14="http://schemas.microsoft.com/office/powerpoint/2010/main" val="40631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E9E4631-6F80-49BC-86EA-9E6A5D44B30F}" type="slidenum">
              <a:rPr lang="en-IN" smtClean="0"/>
              <a:t>13</a:t>
            </a:fld>
            <a:endParaRPr lang="en-IN"/>
          </a:p>
        </p:txBody>
      </p:sp>
    </p:spTree>
    <p:extLst>
      <p:ext uri="{BB962C8B-B14F-4D97-AF65-F5344CB8AC3E}">
        <p14:creationId xmlns:p14="http://schemas.microsoft.com/office/powerpoint/2010/main" val="69597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9704-E99E-155B-EC43-C3D5804FA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9DE622-9D9F-5A39-DA87-04FA830DA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ABF3EE-FB4B-8B1E-90C7-EDBB8604BFBF}"/>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5" name="Footer Placeholder 4">
            <a:extLst>
              <a:ext uri="{FF2B5EF4-FFF2-40B4-BE49-F238E27FC236}">
                <a16:creationId xmlns:a16="http://schemas.microsoft.com/office/drawing/2014/main" id="{BBBAB859-2E8D-60B8-D9C5-54CF84274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A501D-EA15-1AF6-CA04-EC22358CA860}"/>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267318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3B09-163E-9B89-3F60-FE7FD9DAC4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F987E-ECAF-868D-7E89-9B34710AB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4A131-3D71-92B1-D53A-AC7C82B28EFA}"/>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5" name="Footer Placeholder 4">
            <a:extLst>
              <a:ext uri="{FF2B5EF4-FFF2-40B4-BE49-F238E27FC236}">
                <a16:creationId xmlns:a16="http://schemas.microsoft.com/office/drawing/2014/main" id="{8CDC1DC1-16B0-3224-EEA3-494AA25E05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ED561-375E-AEBA-5E3E-503CF713CE67}"/>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133456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2D6C75-FE8E-0F59-44CE-2517D47F2A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F53431-BB3D-52AC-B877-6DE2982A4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AB820-D9B7-A30D-1F58-F34587270BD4}"/>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5" name="Footer Placeholder 4">
            <a:extLst>
              <a:ext uri="{FF2B5EF4-FFF2-40B4-BE49-F238E27FC236}">
                <a16:creationId xmlns:a16="http://schemas.microsoft.com/office/drawing/2014/main" id="{DC2960EE-EF2C-29F1-C407-FF3D2D5B8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ADC24-4569-321A-4884-F2E21AB29FA2}"/>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146943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8229-01D8-07FF-BE11-8DDB1C26A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4581B-3840-6AF8-9922-CA0B905E6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F3D7E-DE07-59F7-AFE3-BFD33CFD1442}"/>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5" name="Footer Placeholder 4">
            <a:extLst>
              <a:ext uri="{FF2B5EF4-FFF2-40B4-BE49-F238E27FC236}">
                <a16:creationId xmlns:a16="http://schemas.microsoft.com/office/drawing/2014/main" id="{AC38C5B7-49F5-670A-27F2-6DF99A345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011E4-7A77-803E-FBEF-B274512AC3A7}"/>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410395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2F4C-0F1C-2F51-201E-866155B99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63EE11-EDCE-8B93-1C21-C4F1D9CAAA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2AEF0-43B4-044F-F3DD-5DC3D27E5045}"/>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5" name="Footer Placeholder 4">
            <a:extLst>
              <a:ext uri="{FF2B5EF4-FFF2-40B4-BE49-F238E27FC236}">
                <a16:creationId xmlns:a16="http://schemas.microsoft.com/office/drawing/2014/main" id="{46B87EC4-C5A4-EC56-30EA-AD63AFCD1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CCB93-E047-2EA0-A6C1-B21742E79A64}"/>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7448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DFA0-8206-340F-EEA3-E6B73E37C5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89225A-4C1F-5941-A078-B10BB9F87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2E5725-082E-5766-83FF-3A15F27FC5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B380C0-E75C-CEA1-BA62-E96B5771EEF8}"/>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6" name="Footer Placeholder 5">
            <a:extLst>
              <a:ext uri="{FF2B5EF4-FFF2-40B4-BE49-F238E27FC236}">
                <a16:creationId xmlns:a16="http://schemas.microsoft.com/office/drawing/2014/main" id="{EAB264C8-3FF4-A174-1B0F-2214F28FD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1996A-971A-F196-0B88-3575543E4E2B}"/>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292133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0723-A85F-EFE9-5AA8-D982210D24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BE3085-C055-0802-1B96-215A54B36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FAB91-CC00-6642-F104-13A6E8FBA7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DE9643-2402-C896-D711-92F0273E3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E4AB2F-051A-1D52-9452-722CE3829A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709234-1D7F-E714-E118-21C619083E60}"/>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8" name="Footer Placeholder 7">
            <a:extLst>
              <a:ext uri="{FF2B5EF4-FFF2-40B4-BE49-F238E27FC236}">
                <a16:creationId xmlns:a16="http://schemas.microsoft.com/office/drawing/2014/main" id="{882EB22B-52D4-8CD4-280D-97C8F8F006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1987CD-5B62-DB0E-AE8A-B96DD3D8E9BA}"/>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311309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C3AD-7F68-AB4F-4340-BE74E84FB7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82F65A-DD4A-AF08-7081-5FA2DF4834A6}"/>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4" name="Footer Placeholder 3">
            <a:extLst>
              <a:ext uri="{FF2B5EF4-FFF2-40B4-BE49-F238E27FC236}">
                <a16:creationId xmlns:a16="http://schemas.microsoft.com/office/drawing/2014/main" id="{29EACFDA-7E72-5DFC-E56B-559A5C3A25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8A636A-C3C5-D23D-C106-E8C01869CCEE}"/>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205257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E9A5-6328-1938-ACE8-A214465A15F3}"/>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3" name="Footer Placeholder 2">
            <a:extLst>
              <a:ext uri="{FF2B5EF4-FFF2-40B4-BE49-F238E27FC236}">
                <a16:creationId xmlns:a16="http://schemas.microsoft.com/office/drawing/2014/main" id="{E90F5827-89E8-AFD6-3AB9-5EC4C46ACA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7EADCE-2F61-63C7-75CB-568B4A35778C}"/>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218145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823C-4645-2F8B-3781-FDF860D76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57AE20-CF9B-334A-AFD0-07CAE9659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E3E631-C82B-FA85-7C17-A30ABA2F9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EF626-1EDC-A129-4E4A-DB09E1BBDB34}"/>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6" name="Footer Placeholder 5">
            <a:extLst>
              <a:ext uri="{FF2B5EF4-FFF2-40B4-BE49-F238E27FC236}">
                <a16:creationId xmlns:a16="http://schemas.microsoft.com/office/drawing/2014/main" id="{C806DB2D-07D7-1CD6-98EA-465652E620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25B66A-3936-9E12-12E2-3F6989D7CE8F}"/>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127362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3665-889C-6142-180B-4957B3A75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60C572-0A6D-D26A-F603-CA309F356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E29E5D-A1E6-ECA1-36B0-D6E6483A5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4ACC7-4CF9-6CFF-D6CF-0F0A0ABC037D}"/>
              </a:ext>
            </a:extLst>
          </p:cNvPr>
          <p:cNvSpPr>
            <a:spLocks noGrp="1"/>
          </p:cNvSpPr>
          <p:nvPr>
            <p:ph type="dt" sz="half" idx="10"/>
          </p:nvPr>
        </p:nvSpPr>
        <p:spPr/>
        <p:txBody>
          <a:bodyPr/>
          <a:lstStyle/>
          <a:p>
            <a:fld id="{272E443F-79A0-4E9C-935B-B62BCD5422FF}" type="datetimeFigureOut">
              <a:rPr lang="en-IN" smtClean="0"/>
              <a:t>06-05-2024</a:t>
            </a:fld>
            <a:endParaRPr lang="en-IN"/>
          </a:p>
        </p:txBody>
      </p:sp>
      <p:sp>
        <p:nvSpPr>
          <p:cNvPr id="6" name="Footer Placeholder 5">
            <a:extLst>
              <a:ext uri="{FF2B5EF4-FFF2-40B4-BE49-F238E27FC236}">
                <a16:creationId xmlns:a16="http://schemas.microsoft.com/office/drawing/2014/main" id="{0BBD0322-B0D9-D729-32FB-358835677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B3414-E54F-E0B6-6E12-A8F3B02B4CAE}"/>
              </a:ext>
            </a:extLst>
          </p:cNvPr>
          <p:cNvSpPr>
            <a:spLocks noGrp="1"/>
          </p:cNvSpPr>
          <p:nvPr>
            <p:ph type="sldNum" sz="quarter" idx="12"/>
          </p:nvPr>
        </p:nvSpPr>
        <p:spPr/>
        <p:txBody>
          <a:bodyPr/>
          <a:lstStyle/>
          <a:p>
            <a:fld id="{9BD0E54A-316D-4F5C-A1D0-410142CB45CB}" type="slidenum">
              <a:rPr lang="en-IN" smtClean="0"/>
              <a:t>‹#›</a:t>
            </a:fld>
            <a:endParaRPr lang="en-IN"/>
          </a:p>
        </p:txBody>
      </p:sp>
    </p:spTree>
    <p:extLst>
      <p:ext uri="{BB962C8B-B14F-4D97-AF65-F5344CB8AC3E}">
        <p14:creationId xmlns:p14="http://schemas.microsoft.com/office/powerpoint/2010/main" val="246684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9AF24-3AE5-165D-CC63-ED46A7D5A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EC13B-25C5-D8F8-445D-839748DA1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21E6D-B2C3-D8B5-0703-2B1CDB058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2E443F-79A0-4E9C-935B-B62BCD5422FF}" type="datetimeFigureOut">
              <a:rPr lang="en-IN" smtClean="0"/>
              <a:t>06-05-2024</a:t>
            </a:fld>
            <a:endParaRPr lang="en-IN"/>
          </a:p>
        </p:txBody>
      </p:sp>
      <p:sp>
        <p:nvSpPr>
          <p:cNvPr id="5" name="Footer Placeholder 4">
            <a:extLst>
              <a:ext uri="{FF2B5EF4-FFF2-40B4-BE49-F238E27FC236}">
                <a16:creationId xmlns:a16="http://schemas.microsoft.com/office/drawing/2014/main" id="{05159EE0-258A-F77D-20C0-EE8ADEE54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C9C312A-0ADC-A68D-3463-18B914702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D0E54A-316D-4F5C-A1D0-410142CB45CB}" type="slidenum">
              <a:rPr lang="en-IN" smtClean="0"/>
              <a:t>‹#›</a:t>
            </a:fld>
            <a:endParaRPr lang="en-IN"/>
          </a:p>
        </p:txBody>
      </p:sp>
    </p:spTree>
    <p:extLst>
      <p:ext uri="{BB962C8B-B14F-4D97-AF65-F5344CB8AC3E}">
        <p14:creationId xmlns:p14="http://schemas.microsoft.com/office/powerpoint/2010/main" val="93627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8F8B-C922-E0F5-5571-40B01B2362E0}"/>
              </a:ext>
            </a:extLst>
          </p:cNvPr>
          <p:cNvSpPr>
            <a:spLocks noGrp="1"/>
          </p:cNvSpPr>
          <p:nvPr>
            <p:ph type="ctrTitle"/>
          </p:nvPr>
        </p:nvSpPr>
        <p:spPr>
          <a:xfrm>
            <a:off x="896602" y="244951"/>
            <a:ext cx="10812093" cy="3884904"/>
          </a:xfrm>
        </p:spPr>
        <p:txBody>
          <a:bodyPr>
            <a:noAutofit/>
          </a:bodyPr>
          <a:lstStyle/>
          <a:p>
            <a:r>
              <a:rPr lang="en-IN" sz="4400">
                <a:latin typeface="Times New Roman" panose="02020603050405020304" pitchFamily="18" charset="0"/>
                <a:cs typeface="Times New Roman" panose="02020603050405020304" pitchFamily="18" charset="0"/>
              </a:rPr>
              <a:t>PAAVAI ENGINEERING COLLEGE</a:t>
            </a:r>
            <a:br>
              <a:rPr lang="en-IN" sz="4400">
                <a:latin typeface="Times New Roman" panose="02020603050405020304" pitchFamily="18" charset="0"/>
                <a:cs typeface="Times New Roman" panose="02020603050405020304" pitchFamily="18" charset="0"/>
              </a:rPr>
            </a:br>
            <a:r>
              <a:rPr lang="en-IN" sz="4400">
                <a:latin typeface="Times New Roman" panose="02020603050405020304" pitchFamily="18" charset="0"/>
                <a:cs typeface="Times New Roman" panose="02020603050405020304" pitchFamily="18" charset="0"/>
              </a:rPr>
              <a:t>(AUTONOMOUS)</a:t>
            </a:r>
            <a:br>
              <a:rPr lang="en-IN" sz="4400">
                <a:latin typeface="Times New Roman" panose="02020603050405020304" pitchFamily="18" charset="0"/>
                <a:cs typeface="Times New Roman" panose="02020603050405020304" pitchFamily="18" charset="0"/>
              </a:rPr>
            </a:br>
            <a:br>
              <a:rPr lang="en-IN"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SMART CONTROL OF COMPUTERS WITH HAND  GESTURES AND VOICE</a:t>
            </a:r>
            <a:br>
              <a:rPr lang="en-IN" sz="4400">
                <a:latin typeface="Times New Roman" panose="02020603050405020304" pitchFamily="18" charset="0"/>
                <a:cs typeface="Times New Roman" panose="02020603050405020304" pitchFamily="18" charset="0"/>
              </a:rPr>
            </a:br>
            <a:endParaRPr lang="en-IN" sz="4400">
              <a:latin typeface="Times New Roman" panose="02020603050405020304" pitchFamily="18" charset="0"/>
              <a:cs typeface="Times New Roman" panose="02020603050405020304" pitchFamily="18" charset="0"/>
            </a:endParaRPr>
          </a:p>
        </p:txBody>
      </p:sp>
      <p:sp>
        <p:nvSpPr>
          <p:cNvPr id="4" name="Subtitle 8">
            <a:extLst>
              <a:ext uri="{FF2B5EF4-FFF2-40B4-BE49-F238E27FC236}">
                <a16:creationId xmlns:a16="http://schemas.microsoft.com/office/drawing/2014/main" id="{554BFC58-E861-4A30-0D9B-2D1BE1D6E50F}"/>
              </a:ext>
            </a:extLst>
          </p:cNvPr>
          <p:cNvSpPr>
            <a:spLocks noGrp="1"/>
          </p:cNvSpPr>
          <p:nvPr>
            <p:ph type="subTitle" idx="1"/>
          </p:nvPr>
        </p:nvSpPr>
        <p:spPr>
          <a:xfrm>
            <a:off x="1524001" y="4562168"/>
            <a:ext cx="4503174" cy="2202426"/>
          </a:xfrm>
        </p:spPr>
        <p:txBody>
          <a:bodyPr>
            <a:noAutofit/>
          </a:bodyPr>
          <a:lstStyle/>
          <a:p>
            <a:pPr algn="l"/>
            <a:r>
              <a:rPr lang="en-IN" sz="1800" b="1">
                <a:latin typeface="Times New Roman" panose="02020603050405020304" pitchFamily="18" charset="0"/>
                <a:cs typeface="Times New Roman" panose="02020603050405020304" pitchFamily="18" charset="0"/>
              </a:rPr>
              <a:t>Guided by</a:t>
            </a:r>
          </a:p>
          <a:p>
            <a:pPr algn="l"/>
            <a:r>
              <a:rPr lang="en-IN" sz="1800" b="1">
                <a:latin typeface="Times New Roman" panose="02020603050405020304" pitchFamily="18" charset="0"/>
                <a:cs typeface="Times New Roman" panose="02020603050405020304" pitchFamily="18" charset="0"/>
              </a:rPr>
              <a:t>Dr. G.MADASAMY RAJA, M.E., Ph.D.,</a:t>
            </a:r>
          </a:p>
          <a:p>
            <a:pPr algn="l"/>
            <a:r>
              <a:rPr lang="en-IN" sz="1800" b="1">
                <a:latin typeface="Times New Roman" panose="02020603050405020304" pitchFamily="18" charset="0"/>
                <a:cs typeface="Times New Roman" panose="02020603050405020304" pitchFamily="18" charset="0"/>
              </a:rPr>
              <a:t>PROFESSOR </a:t>
            </a:r>
          </a:p>
          <a:p>
            <a:pPr algn="l"/>
            <a:r>
              <a:rPr lang="en-IN" sz="1800" b="1">
                <a:latin typeface="Times New Roman" panose="02020603050405020304" pitchFamily="18" charset="0"/>
                <a:cs typeface="Times New Roman" panose="02020603050405020304" pitchFamily="18" charset="0"/>
              </a:rPr>
              <a:t>Information Technology</a:t>
            </a:r>
          </a:p>
          <a:p>
            <a:pPr algn="l"/>
            <a:r>
              <a:rPr lang="en-IN" sz="1800" b="1">
                <a:latin typeface="Times New Roman" panose="02020603050405020304" pitchFamily="18" charset="0"/>
                <a:cs typeface="Times New Roman" panose="02020603050405020304" pitchFamily="18" charset="0"/>
              </a:rPr>
              <a:t>Paavai Engineering College,Namakkal</a:t>
            </a:r>
            <a:r>
              <a:rPr lang="en-IN" sz="1600" b="1">
                <a:latin typeface="Times New Roman" panose="02020603050405020304" pitchFamily="18" charset="0"/>
                <a:cs typeface="Times New Roman" panose="02020603050405020304" pitchFamily="18" charset="0"/>
              </a:rPr>
              <a:t>.</a:t>
            </a:r>
          </a:p>
          <a:p>
            <a:pPr algn="r"/>
            <a:endParaRPr lang="en-IN" sz="18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956640-1672-17B8-6FDF-519A988DB673}"/>
              </a:ext>
            </a:extLst>
          </p:cNvPr>
          <p:cNvSpPr txBox="1"/>
          <p:nvPr/>
        </p:nvSpPr>
        <p:spPr>
          <a:xfrm>
            <a:off x="3293806" y="3801466"/>
            <a:ext cx="5161936" cy="523220"/>
          </a:xfrm>
          <a:prstGeom prst="rect">
            <a:avLst/>
          </a:prstGeom>
          <a:noFill/>
        </p:spPr>
        <p:txBody>
          <a:bodyPr wrap="square" rtlCol="0">
            <a:spAutoFit/>
          </a:bodyPr>
          <a:lstStyle/>
          <a:p>
            <a:pPr algn="ctr"/>
            <a:r>
              <a:rPr lang="en-IN" sz="2800">
                <a:latin typeface="Times New Roman" panose="02020603050405020304" pitchFamily="18" charset="0"/>
                <a:cs typeface="Times New Roman" panose="02020603050405020304" pitchFamily="18" charset="0"/>
              </a:rPr>
              <a:t>Batch No: 7</a:t>
            </a:r>
          </a:p>
        </p:txBody>
      </p:sp>
      <p:pic>
        <p:nvPicPr>
          <p:cNvPr id="6" name="Picture 5" descr="Anna University Logo PNG vector in SVG, PDF, AI, CDR format">
            <a:extLst>
              <a:ext uri="{FF2B5EF4-FFF2-40B4-BE49-F238E27FC236}">
                <a16:creationId xmlns:a16="http://schemas.microsoft.com/office/drawing/2014/main" id="{839FE597-5C03-6AE0-EAB3-7105A742F6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0" y="205315"/>
            <a:ext cx="2017046" cy="1526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blue and white logo with symbols&#10;&#10;Description automatically generated">
            <a:extLst>
              <a:ext uri="{FF2B5EF4-FFF2-40B4-BE49-F238E27FC236}">
                <a16:creationId xmlns:a16="http://schemas.microsoft.com/office/drawing/2014/main" id="{65035C90-8B34-3E51-8E96-BFF7DA62C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3069" y="104833"/>
            <a:ext cx="1855055" cy="1526121"/>
          </a:xfrm>
          <a:prstGeom prst="rect">
            <a:avLst/>
          </a:prstGeom>
          <a:ln>
            <a:noFill/>
          </a:ln>
          <a:effectLst>
            <a:softEdge rad="112500"/>
          </a:effectLst>
        </p:spPr>
      </p:pic>
      <p:sp>
        <p:nvSpPr>
          <p:cNvPr id="3" name="TextBox 2">
            <a:extLst>
              <a:ext uri="{FF2B5EF4-FFF2-40B4-BE49-F238E27FC236}">
                <a16:creationId xmlns:a16="http://schemas.microsoft.com/office/drawing/2014/main" id="{99C350B9-9109-18FB-4B57-09074093A50F}"/>
              </a:ext>
            </a:extLst>
          </p:cNvPr>
          <p:cNvSpPr txBox="1"/>
          <p:nvPr/>
        </p:nvSpPr>
        <p:spPr>
          <a:xfrm>
            <a:off x="7177549" y="4562168"/>
            <a:ext cx="4414683" cy="1200329"/>
          </a:xfrm>
          <a:prstGeom prst="rect">
            <a:avLst/>
          </a:prstGeom>
          <a:noFill/>
          <a:ln>
            <a:noFill/>
          </a:ln>
        </p:spPr>
        <p:txBody>
          <a:bodyPr wrap="square" rtlCol="0">
            <a:spAutoFit/>
          </a:bodyPr>
          <a:lstStyle/>
          <a:p>
            <a:pPr algn="r"/>
            <a:r>
              <a:rPr lang="en-IN" sz="1800" b="1">
                <a:latin typeface="Times New Roman" panose="02020603050405020304" pitchFamily="18" charset="0"/>
                <a:cs typeface="Times New Roman" panose="02020603050405020304" pitchFamily="18" charset="0"/>
              </a:rPr>
              <a:t>By</a:t>
            </a:r>
          </a:p>
          <a:p>
            <a:pPr algn="r"/>
            <a:r>
              <a:rPr lang="en-IN" sz="1800" b="1">
                <a:latin typeface="Times New Roman" panose="02020603050405020304" pitchFamily="18" charset="0"/>
                <a:cs typeface="Times New Roman" panose="02020603050405020304" pitchFamily="18" charset="0"/>
              </a:rPr>
              <a:t>A.ELAVARASAN (20202018)</a:t>
            </a:r>
          </a:p>
          <a:p>
            <a:pPr algn="r"/>
            <a:r>
              <a:rPr lang="en-IN" sz="1800" b="1">
                <a:latin typeface="Times New Roman" panose="02020603050405020304" pitchFamily="18" charset="0"/>
                <a:cs typeface="Times New Roman" panose="02020603050405020304" pitchFamily="18" charset="0"/>
              </a:rPr>
              <a:t>V.JAYA KRISHNAN (20202023)</a:t>
            </a:r>
          </a:p>
          <a:p>
            <a:pPr algn="r"/>
            <a:r>
              <a:rPr lang="en-IN" sz="1800" b="1">
                <a:latin typeface="Times New Roman" panose="02020603050405020304" pitchFamily="18" charset="0"/>
                <a:cs typeface="Times New Roman" panose="02020603050405020304" pitchFamily="18" charset="0"/>
              </a:rPr>
              <a:t>A.NAVEEN KUMAR(20202032</a:t>
            </a:r>
          </a:p>
        </p:txBody>
      </p:sp>
    </p:spTree>
    <p:extLst>
      <p:ext uri="{BB962C8B-B14F-4D97-AF65-F5344CB8AC3E}">
        <p14:creationId xmlns:p14="http://schemas.microsoft.com/office/powerpoint/2010/main" val="157256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AFFD5-6FB2-7B3E-72D3-A122113D330E}"/>
              </a:ext>
            </a:extLst>
          </p:cNvPr>
          <p:cNvSpPr>
            <a:spLocks noGrp="1"/>
          </p:cNvSpPr>
          <p:nvPr>
            <p:ph idx="1"/>
          </p:nvPr>
        </p:nvSpPr>
        <p:spPr>
          <a:xfrm>
            <a:off x="838200" y="334297"/>
            <a:ext cx="10515600" cy="5842666"/>
          </a:xfrm>
        </p:spPr>
        <p:txBody>
          <a:bodyPr/>
          <a:lstStyle/>
          <a:p>
            <a:pPr marL="0" indent="0">
              <a:buNone/>
            </a:pPr>
            <a:r>
              <a:rPr lang="en-US"/>
              <a:t> Module 3 Gesture Recognition </a:t>
            </a:r>
          </a:p>
          <a:p>
            <a:pPr marL="0" indent="0" algn="just">
              <a:buNone/>
            </a:pPr>
            <a:r>
              <a:rPr lang="en-US"/>
              <a:t>The Gesture Recognizer task is an advanced tool that empowers users to effortlessly identify and interpret hand gestures in real time. It not only offers real-time recognition of hand gestures but also supplies detailed results concerning the recognized gestures and hand landmarks.</a:t>
            </a:r>
          </a:p>
          <a:p>
            <a:pPr marL="0" indent="0" algn="just">
              <a:buNone/>
            </a:pPr>
            <a:r>
              <a:rPr lang="en-US"/>
              <a:t>Module 4:Voice recognition</a:t>
            </a:r>
          </a:p>
          <a:p>
            <a:pPr marL="0" indent="0" algn="just">
              <a:buNone/>
            </a:pPr>
            <a:r>
              <a:rPr lang="en-US"/>
              <a:t>Speech recognition technology, a critical component of artificial intelligence (AI) systems, allows machines to simulate human behavior. The realm of AI, Natural Language Processing (NLP) plays a fundamental role in transforming human language data into a format that machines can comprehend.</a:t>
            </a:r>
            <a:endParaRPr lang="en-IN"/>
          </a:p>
        </p:txBody>
      </p:sp>
    </p:spTree>
    <p:extLst>
      <p:ext uri="{BB962C8B-B14F-4D97-AF65-F5344CB8AC3E}">
        <p14:creationId xmlns:p14="http://schemas.microsoft.com/office/powerpoint/2010/main" val="256161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B917E-9F21-C102-A64A-B05C5F1E3607}"/>
              </a:ext>
            </a:extLst>
          </p:cNvPr>
          <p:cNvSpPr>
            <a:spLocks noGrp="1"/>
          </p:cNvSpPr>
          <p:nvPr>
            <p:ph idx="1"/>
          </p:nvPr>
        </p:nvSpPr>
        <p:spPr>
          <a:xfrm>
            <a:off x="838200" y="678426"/>
            <a:ext cx="10515600" cy="5498537"/>
          </a:xfrm>
        </p:spPr>
        <p:txBody>
          <a:bodyPr/>
          <a:lstStyle/>
          <a:p>
            <a:pPr marL="0" indent="0">
              <a:buNone/>
            </a:pPr>
            <a:r>
              <a:rPr lang="en-US"/>
              <a:t>Module 5: Track the moments</a:t>
            </a:r>
            <a:endParaRPr lang="en-IN">
              <a:latin typeface="Times New Roman" panose="02020603050405020304" pitchFamily="18" charset="0"/>
              <a:cs typeface="Times New Roman" panose="02020603050405020304" pitchFamily="18" charset="0"/>
            </a:endParaRPr>
          </a:p>
          <a:p>
            <a:pPr marL="0" indent="0" algn="just">
              <a:buNone/>
            </a:pPr>
            <a:r>
              <a:rPr lang="en-US"/>
              <a:t>Pointing with the gesture is accomplished by moving the cursor until the pointer is positioned over a desired area or object on the screen. This pointing action is fundamental in interacting with digital interfaces as it allows users to select, click on, or interact with various elements displayed on the screen.</a:t>
            </a:r>
            <a:endParaRPr lang="en-IN"/>
          </a:p>
        </p:txBody>
      </p:sp>
    </p:spTree>
    <p:extLst>
      <p:ext uri="{BB962C8B-B14F-4D97-AF65-F5344CB8AC3E}">
        <p14:creationId xmlns:p14="http://schemas.microsoft.com/office/powerpoint/2010/main" val="316231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A985-2F4F-50E2-5C53-7FA7FCDBB1EF}"/>
              </a:ext>
            </a:extLst>
          </p:cNvPr>
          <p:cNvSpPr>
            <a:spLocks noGrp="1"/>
          </p:cNvSpPr>
          <p:nvPr>
            <p:ph type="title"/>
          </p:nvPr>
        </p:nvSpPr>
        <p:spPr>
          <a:xfrm>
            <a:off x="1917290" y="207809"/>
            <a:ext cx="7627374" cy="1325563"/>
          </a:xfrm>
        </p:spPr>
        <p:txBody>
          <a:bodyPr/>
          <a:lstStyle/>
          <a:p>
            <a:r>
              <a:rPr lang="en-US">
                <a:latin typeface="Times New Roman" panose="02020603050405020304" pitchFamily="18" charset="0"/>
                <a:cs typeface="Times New Roman" panose="02020603050405020304" pitchFamily="18" charset="0"/>
              </a:rPr>
              <a:t>Gesture Recognition </a:t>
            </a:r>
            <a:endParaRPr lang="en-IN"/>
          </a:p>
        </p:txBody>
      </p:sp>
      <p:graphicFrame>
        <p:nvGraphicFramePr>
          <p:cNvPr id="8" name="Content Placeholder 2">
            <a:extLst>
              <a:ext uri="{FF2B5EF4-FFF2-40B4-BE49-F238E27FC236}">
                <a16:creationId xmlns:a16="http://schemas.microsoft.com/office/drawing/2014/main" id="{F0FB46EB-FCD2-3C03-7518-C709006AA5FD}"/>
              </a:ext>
            </a:extLst>
          </p:cNvPr>
          <p:cNvGraphicFramePr>
            <a:graphicFrameLocks noGrp="1"/>
          </p:cNvGraphicFramePr>
          <p:nvPr>
            <p:ph idx="1"/>
          </p:nvPr>
        </p:nvGraphicFramePr>
        <p:xfrm>
          <a:off x="838200" y="1825625"/>
          <a:ext cx="748972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3" descr="A green line with red dots and numbers">
            <a:extLst>
              <a:ext uri="{FF2B5EF4-FFF2-40B4-BE49-F238E27FC236}">
                <a16:creationId xmlns:a16="http://schemas.microsoft.com/office/drawing/2014/main" id="{1D7E8399-D32E-B074-F13C-59635D367885}"/>
              </a:ext>
            </a:extLst>
          </p:cNvPr>
          <p:cNvPicPr>
            <a:picLocks noChangeAspect="1"/>
          </p:cNvPicPr>
          <p:nvPr/>
        </p:nvPicPr>
        <p:blipFill>
          <a:blip r:embed="rId8">
            <a:alphaModFix amt="70000"/>
            <a:extLst>
              <a:ext uri="{28A0092B-C50C-407E-A947-70E740481C1C}">
                <a14:useLocalDpi xmlns:a14="http://schemas.microsoft.com/office/drawing/2010/main" val="0"/>
              </a:ext>
            </a:extLst>
          </a:blip>
          <a:stretch>
            <a:fillRect/>
          </a:stretch>
        </p:blipFill>
        <p:spPr>
          <a:xfrm>
            <a:off x="8256193" y="870590"/>
            <a:ext cx="3935807" cy="4522095"/>
          </a:xfrm>
          <a:prstGeom prst="rect">
            <a:avLst/>
          </a:prstGeom>
          <a:ln>
            <a:noFill/>
          </a:ln>
        </p:spPr>
      </p:pic>
    </p:spTree>
    <p:extLst>
      <p:ext uri="{BB962C8B-B14F-4D97-AF65-F5344CB8AC3E}">
        <p14:creationId xmlns:p14="http://schemas.microsoft.com/office/powerpoint/2010/main" val="313651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DB34-7FFD-35BB-2FE4-288350CC4708}"/>
              </a:ext>
            </a:extLst>
          </p:cNvPr>
          <p:cNvSpPr>
            <a:spLocks noGrp="1"/>
          </p:cNvSpPr>
          <p:nvPr>
            <p:ph type="title"/>
          </p:nvPr>
        </p:nvSpPr>
        <p:spPr/>
        <p:txBody>
          <a:bodyPr/>
          <a:lstStyle/>
          <a:p>
            <a:r>
              <a:rPr lang="en-US"/>
              <a:t>Voice recongiton </a:t>
            </a:r>
            <a:endParaRPr lang="en-IN"/>
          </a:p>
        </p:txBody>
      </p:sp>
      <p:graphicFrame>
        <p:nvGraphicFramePr>
          <p:cNvPr id="1030" name="Content Placeholder 2">
            <a:extLst>
              <a:ext uri="{FF2B5EF4-FFF2-40B4-BE49-F238E27FC236}">
                <a16:creationId xmlns:a16="http://schemas.microsoft.com/office/drawing/2014/main" id="{DE7B1051-596B-3CEA-C3B2-37D6B8CE05F2}"/>
              </a:ext>
            </a:extLst>
          </p:cNvPr>
          <p:cNvGraphicFramePr>
            <a:graphicFrameLocks noGrp="1"/>
          </p:cNvGraphicFramePr>
          <p:nvPr>
            <p:ph idx="1"/>
          </p:nvPr>
        </p:nvGraphicFramePr>
        <p:xfrm>
          <a:off x="320088" y="1825625"/>
          <a:ext cx="636584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What is Voice Recognition? Voice &amp; Speech Recognition Overview — RecFaces">
            <a:extLst>
              <a:ext uri="{FF2B5EF4-FFF2-40B4-BE49-F238E27FC236}">
                <a16:creationId xmlns:a16="http://schemas.microsoft.com/office/drawing/2014/main" id="{6499D498-AA1A-F8F6-3335-85A42DFE3167}"/>
              </a:ext>
            </a:extLst>
          </p:cNvPr>
          <p:cNvPicPr>
            <a:picLocks noChangeAspect="1" noChangeArrowheads="1"/>
          </p:cNvPicPr>
          <p:nvPr/>
        </p:nvPicPr>
        <p:blipFill>
          <a:blip r:embed="rId8">
            <a:alphaModFix amt="70000"/>
            <a:extLst>
              <a:ext uri="{BEBA8EAE-BF5A-486C-A8C5-ECC9F3942E4B}">
                <a14:imgProps xmlns:a14="http://schemas.microsoft.com/office/drawing/2010/main">
                  <a14:imgLayer r:embed="rId9">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6961238" y="1608009"/>
            <a:ext cx="4910675" cy="446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3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C6B7-2163-1345-7068-90DD977FB390}"/>
              </a:ext>
            </a:extLst>
          </p:cNvPr>
          <p:cNvSpPr>
            <a:spLocks noGrp="1"/>
          </p:cNvSpPr>
          <p:nvPr>
            <p:ph type="title"/>
          </p:nvPr>
        </p:nvSpPr>
        <p:spPr>
          <a:xfrm>
            <a:off x="838200" y="365125"/>
            <a:ext cx="10515600" cy="863907"/>
          </a:xfrm>
        </p:spPr>
        <p:txBody>
          <a:bodyPr/>
          <a:lstStyle/>
          <a:p>
            <a:r>
              <a:rPr lang="en-IN"/>
              <a:t>Output </a:t>
            </a:r>
          </a:p>
        </p:txBody>
      </p:sp>
      <p:sp>
        <p:nvSpPr>
          <p:cNvPr id="3" name="Content Placeholder 2">
            <a:extLst>
              <a:ext uri="{FF2B5EF4-FFF2-40B4-BE49-F238E27FC236}">
                <a16:creationId xmlns:a16="http://schemas.microsoft.com/office/drawing/2014/main" id="{1AE6C71F-4A36-378D-0685-8D210AEBC315}"/>
              </a:ext>
            </a:extLst>
          </p:cNvPr>
          <p:cNvSpPr>
            <a:spLocks noGrp="1"/>
          </p:cNvSpPr>
          <p:nvPr>
            <p:ph idx="1"/>
          </p:nvPr>
        </p:nvSpPr>
        <p:spPr>
          <a:xfrm>
            <a:off x="838200" y="1229032"/>
            <a:ext cx="10515600" cy="5437239"/>
          </a:xfrm>
        </p:spPr>
        <p:txBody>
          <a:bodyPr>
            <a:normAutofit fontScale="85000" lnSpcReduction="20000"/>
          </a:bodyPr>
          <a:lstStyle/>
          <a:p>
            <a:pPr marL="0" indent="0">
              <a:buNone/>
            </a:pPr>
            <a:r>
              <a:rPr lang="en-IN"/>
              <a:t>                                                                                                                                                                                                                               					</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r>
              <a:rPr lang="en-IN"/>
              <a:t>  </a:t>
            </a:r>
          </a:p>
          <a:p>
            <a:pPr marL="0" indent="0">
              <a:buNone/>
            </a:pPr>
            <a:r>
              <a:rPr lang="en-IN"/>
              <a:t> </a:t>
            </a:r>
          </a:p>
          <a:p>
            <a:pPr marL="0" indent="0">
              <a:buNone/>
            </a:pPr>
            <a:r>
              <a:rPr lang="en-IN"/>
              <a:t>		</a:t>
            </a:r>
          </a:p>
          <a:p>
            <a:pPr marL="0" indent="0">
              <a:buNone/>
            </a:pPr>
            <a:r>
              <a:rPr lang="en-IN"/>
              <a:t>                input                                                                                     output</a:t>
            </a:r>
          </a:p>
        </p:txBody>
      </p:sp>
      <p:pic>
        <p:nvPicPr>
          <p:cNvPr id="4" name="Picture 4" descr="Real-Time AI Virtual Mouse System Using Computer Vision - GeeksforGeeks">
            <a:extLst>
              <a:ext uri="{FF2B5EF4-FFF2-40B4-BE49-F238E27FC236}">
                <a16:creationId xmlns:a16="http://schemas.microsoft.com/office/drawing/2014/main" id="{3F9D9000-196B-58D0-7B33-5023472E1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342" y="1396181"/>
            <a:ext cx="2895600" cy="45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666BDAB1-336C-6B0B-95CA-5C999E738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432" y="1514168"/>
            <a:ext cx="2895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64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801E-05D8-5824-6A43-E58E7B892123}"/>
              </a:ext>
            </a:extLst>
          </p:cNvPr>
          <p:cNvSpPr>
            <a:spLocks noGrp="1"/>
          </p:cNvSpPr>
          <p:nvPr>
            <p:ph type="title"/>
          </p:nvPr>
        </p:nvSpPr>
        <p:spPr>
          <a:xfrm>
            <a:off x="838200" y="365125"/>
            <a:ext cx="10515600" cy="991727"/>
          </a:xfrm>
        </p:spPr>
        <p:txBody>
          <a:bodyPr/>
          <a:lstStyle/>
          <a:p>
            <a:r>
              <a:rPr lang="en-IN"/>
              <a:t>References</a:t>
            </a:r>
          </a:p>
        </p:txBody>
      </p:sp>
      <p:sp>
        <p:nvSpPr>
          <p:cNvPr id="3" name="Content Placeholder 2">
            <a:extLst>
              <a:ext uri="{FF2B5EF4-FFF2-40B4-BE49-F238E27FC236}">
                <a16:creationId xmlns:a16="http://schemas.microsoft.com/office/drawing/2014/main" id="{A2AAD457-9B96-D2CE-F3EC-594BC2FF4D02}"/>
              </a:ext>
            </a:extLst>
          </p:cNvPr>
          <p:cNvSpPr>
            <a:spLocks noGrp="1"/>
          </p:cNvSpPr>
          <p:nvPr>
            <p:ph idx="1"/>
          </p:nvPr>
        </p:nvSpPr>
        <p:spPr>
          <a:xfrm>
            <a:off x="838200" y="1504335"/>
            <a:ext cx="10515600" cy="4672628"/>
          </a:xfrm>
        </p:spPr>
        <p:txBody>
          <a:bodyPr/>
          <a:lstStyle/>
          <a:p>
            <a:pPr marL="514350" indent="-514350" algn="just">
              <a:buFont typeface="+mj-lt"/>
              <a:buAutoNum type="arabicPeriod"/>
            </a:pPr>
            <a:r>
              <a:rPr lang="en-US"/>
              <a:t>Abadi, M., et al. (2016). TensorFlow: A system for large-scale machine learning. In the 12th USENIX Symposium on Operating Systems Design and Implementation (OSDI 16)</a:t>
            </a:r>
          </a:p>
          <a:p>
            <a:pPr marL="514350" indent="-514350" algn="just">
              <a:buFont typeface="+mj-lt"/>
              <a:buAutoNum type="arabicPeriod"/>
            </a:pPr>
            <a:r>
              <a:rPr lang="en-US"/>
              <a:t>Simonyan, K., &amp; Zisserman, A. (2014). Two-stream convolutional networks for action recognition in videos. In Advances in neural information processing systems.</a:t>
            </a:r>
          </a:p>
          <a:p>
            <a:pPr marL="514350" indent="-514350" algn="just">
              <a:buFont typeface="+mj-lt"/>
              <a:buAutoNum type="arabicPeriod"/>
            </a:pPr>
            <a:r>
              <a:rPr lang="en-IN"/>
              <a:t>Nagashree R N, Stafford Michahial, Aishwarya G N, Beebi Hajira Azeez, Jayalakshmi M R, R Krupa Rani, “Hand gesture recognition using support vector machine”, The International Journal of Engineering and Science (IJES), June 2015</a:t>
            </a:r>
          </a:p>
        </p:txBody>
      </p:sp>
    </p:spTree>
    <p:extLst>
      <p:ext uri="{BB962C8B-B14F-4D97-AF65-F5344CB8AC3E}">
        <p14:creationId xmlns:p14="http://schemas.microsoft.com/office/powerpoint/2010/main" val="351970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45062-11AD-960E-896C-8223E7A4F3CA}"/>
              </a:ext>
            </a:extLst>
          </p:cNvPr>
          <p:cNvSpPr>
            <a:spLocks noGrp="1"/>
          </p:cNvSpPr>
          <p:nvPr>
            <p:ph idx="1"/>
          </p:nvPr>
        </p:nvSpPr>
        <p:spPr>
          <a:xfrm>
            <a:off x="838200" y="1425677"/>
            <a:ext cx="10515600" cy="4751286"/>
          </a:xfrm>
        </p:spPr>
        <p:txBody>
          <a:bodyPr/>
          <a:lstStyle/>
          <a:p>
            <a:pPr marL="0" indent="0">
              <a:buNone/>
            </a:pPr>
            <a:r>
              <a:rPr lang="en-IN">
                <a:latin typeface="Times New Roman" panose="02020603050405020304" pitchFamily="18" charset="0"/>
                <a:cs typeface="Times New Roman" panose="02020603050405020304" pitchFamily="18" charset="0"/>
              </a:rPr>
              <a:t>4.</a:t>
            </a:r>
            <a:r>
              <a:rPr lang="en-IN"/>
              <a:t> Sulochana M. Nadgeri, Dr. S.D. Sawarkar, Mr.A.D.Gawande, “Hand gesture recognition using CAMSHIFT Algorithm”, Third International Conference on Emerging Trends in Engineering and Technology, IEEE, 2010, India. </a:t>
            </a:r>
          </a:p>
          <a:p>
            <a:pPr marL="0" indent="0">
              <a:buNone/>
            </a:pPr>
            <a:r>
              <a:rPr lang="en-IN"/>
              <a:t>5. T. Yang, Y. Xu, and “A Hidden Markov Model for Gesture Recognition”, CMURI-TR-94 10, Robotics Institute, Carnegie Mellon Univ, Pittsburgh, PA, May 1994</a:t>
            </a:r>
            <a:r>
              <a:rPr lang="en-IN">
                <a:latin typeface="Times New Roman" panose="02020603050405020304" pitchFamily="18" charset="0"/>
                <a:cs typeface="Times New Roman" panose="02020603050405020304" pitchFamily="18" charset="0"/>
              </a:rPr>
              <a:t>.</a:t>
            </a:r>
          </a:p>
          <a:p>
            <a:pPr marL="0" indent="0">
              <a:buNone/>
            </a:pPr>
            <a:r>
              <a:rPr lang="en-IN">
                <a:latin typeface="Times New Roman" panose="02020603050405020304" pitchFamily="18" charset="0"/>
                <a:cs typeface="Times New Roman" panose="02020603050405020304" pitchFamily="18" charset="0"/>
              </a:rPr>
              <a:t>6.</a:t>
            </a:r>
            <a:r>
              <a:rPr lang="en-US"/>
              <a:t> Ahuja, M. K., &amp; Singh, A. (2015). Static vision-based Hand Gesture recognition using principal component analysis. Paper presented at the 2015 IEEE 3rd International Conference on MOOCs, Innovation, and Technology in Education (MITE).</a:t>
            </a:r>
            <a:endParaRPr lang="en-IN">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44778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erson clasping its hands">
            <a:extLst>
              <a:ext uri="{FF2B5EF4-FFF2-40B4-BE49-F238E27FC236}">
                <a16:creationId xmlns:a16="http://schemas.microsoft.com/office/drawing/2014/main" id="{53BB18E5-9F22-009A-FA13-BDF84AFF906F}"/>
              </a:ext>
            </a:extLst>
          </p:cNvPr>
          <p:cNvPicPr>
            <a:picLocks noChangeAspect="1"/>
          </p:cNvPicPr>
          <p:nvPr/>
        </p:nvPicPr>
        <p:blipFill rotWithShape="1">
          <a:blip r:embed="rId2"/>
          <a:srcRect b="15414"/>
          <a:stretch/>
        </p:blipFill>
        <p:spPr>
          <a:xfrm>
            <a:off x="20" y="10"/>
            <a:ext cx="12191980" cy="6857990"/>
          </a:xfrm>
          <a:prstGeom prst="rect">
            <a:avLst/>
          </a:prstGeom>
        </p:spPr>
      </p:pic>
      <p:sp>
        <p:nvSpPr>
          <p:cNvPr id="10" name="Freeform 24">
            <a:extLst>
              <a:ext uri="{FF2B5EF4-FFF2-40B4-BE49-F238E27FC236}">
                <a16:creationId xmlns:a16="http://schemas.microsoft.com/office/drawing/2014/main" id="{A414F261-E931-45CB-8605-20FFD682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75200"/>
            <a:ext cx="4838700" cy="1323975"/>
          </a:xfrm>
          <a:custGeom>
            <a:avLst/>
            <a:gdLst>
              <a:gd name="connsiteX0" fmla="*/ 0 w 4838700"/>
              <a:gd name="connsiteY0" fmla="*/ 0 h 1323975"/>
              <a:gd name="connsiteX1" fmla="*/ 4838700 w 4838700"/>
              <a:gd name="connsiteY1" fmla="*/ 0 h 1323975"/>
              <a:gd name="connsiteX2" fmla="*/ 4838700 w 4838700"/>
              <a:gd name="connsiteY2" fmla="*/ 78123 h 1323975"/>
              <a:gd name="connsiteX3" fmla="*/ 4822272 w 4838700"/>
              <a:gd name="connsiteY3" fmla="*/ 81440 h 1323975"/>
              <a:gd name="connsiteX4" fmla="*/ 4781550 w 4838700"/>
              <a:gd name="connsiteY4" fmla="*/ 142875 h 1323975"/>
              <a:gd name="connsiteX5" fmla="*/ 4822272 w 4838700"/>
              <a:gd name="connsiteY5" fmla="*/ 204311 h 1323975"/>
              <a:gd name="connsiteX6" fmla="*/ 4838700 w 4838700"/>
              <a:gd name="connsiteY6" fmla="*/ 207627 h 1323975"/>
              <a:gd name="connsiteX7" fmla="*/ 4838700 w 4838700"/>
              <a:gd name="connsiteY7" fmla="*/ 287197 h 1323975"/>
              <a:gd name="connsiteX8" fmla="*/ 4822272 w 4838700"/>
              <a:gd name="connsiteY8" fmla="*/ 290514 h 1323975"/>
              <a:gd name="connsiteX9" fmla="*/ 4781550 w 4838700"/>
              <a:gd name="connsiteY9" fmla="*/ 351949 h 1323975"/>
              <a:gd name="connsiteX10" fmla="*/ 4822272 w 4838700"/>
              <a:gd name="connsiteY10" fmla="*/ 413385 h 1323975"/>
              <a:gd name="connsiteX11" fmla="*/ 4838700 w 4838700"/>
              <a:gd name="connsiteY11" fmla="*/ 416701 h 1323975"/>
              <a:gd name="connsiteX12" fmla="*/ 4838700 w 4838700"/>
              <a:gd name="connsiteY12" fmla="*/ 496271 h 1323975"/>
              <a:gd name="connsiteX13" fmla="*/ 4822272 w 4838700"/>
              <a:gd name="connsiteY13" fmla="*/ 499588 h 1323975"/>
              <a:gd name="connsiteX14" fmla="*/ 4781550 w 4838700"/>
              <a:gd name="connsiteY14" fmla="*/ 561023 h 1323975"/>
              <a:gd name="connsiteX15" fmla="*/ 4822272 w 4838700"/>
              <a:gd name="connsiteY15" fmla="*/ 622459 h 1323975"/>
              <a:gd name="connsiteX16" fmla="*/ 4838700 w 4838700"/>
              <a:gd name="connsiteY16" fmla="*/ 625775 h 1323975"/>
              <a:gd name="connsiteX17" fmla="*/ 4838700 w 4838700"/>
              <a:gd name="connsiteY17" fmla="*/ 705345 h 1323975"/>
              <a:gd name="connsiteX18" fmla="*/ 4822272 w 4838700"/>
              <a:gd name="connsiteY18" fmla="*/ 708662 h 1323975"/>
              <a:gd name="connsiteX19" fmla="*/ 4781550 w 4838700"/>
              <a:gd name="connsiteY19" fmla="*/ 770097 h 1323975"/>
              <a:gd name="connsiteX20" fmla="*/ 4822272 w 4838700"/>
              <a:gd name="connsiteY20" fmla="*/ 831533 h 1323975"/>
              <a:gd name="connsiteX21" fmla="*/ 4838700 w 4838700"/>
              <a:gd name="connsiteY21" fmla="*/ 834849 h 1323975"/>
              <a:gd name="connsiteX22" fmla="*/ 4838700 w 4838700"/>
              <a:gd name="connsiteY22" fmla="*/ 914419 h 1323975"/>
              <a:gd name="connsiteX23" fmla="*/ 4822272 w 4838700"/>
              <a:gd name="connsiteY23" fmla="*/ 917736 h 1323975"/>
              <a:gd name="connsiteX24" fmla="*/ 4781550 w 4838700"/>
              <a:gd name="connsiteY24" fmla="*/ 979171 h 1323975"/>
              <a:gd name="connsiteX25" fmla="*/ 4822272 w 4838700"/>
              <a:gd name="connsiteY25" fmla="*/ 1040607 h 1323975"/>
              <a:gd name="connsiteX26" fmla="*/ 4838700 w 4838700"/>
              <a:gd name="connsiteY26" fmla="*/ 1043923 h 1323975"/>
              <a:gd name="connsiteX27" fmla="*/ 4838700 w 4838700"/>
              <a:gd name="connsiteY27" fmla="*/ 1123491 h 1323975"/>
              <a:gd name="connsiteX28" fmla="*/ 4822272 w 4838700"/>
              <a:gd name="connsiteY28" fmla="*/ 1126808 h 1323975"/>
              <a:gd name="connsiteX29" fmla="*/ 4781550 w 4838700"/>
              <a:gd name="connsiteY29" fmla="*/ 1188243 h 1323975"/>
              <a:gd name="connsiteX30" fmla="*/ 4822272 w 4838700"/>
              <a:gd name="connsiteY30" fmla="*/ 1249679 h 1323975"/>
              <a:gd name="connsiteX31" fmla="*/ 4838700 w 4838700"/>
              <a:gd name="connsiteY31" fmla="*/ 1252995 h 1323975"/>
              <a:gd name="connsiteX32" fmla="*/ 4838700 w 4838700"/>
              <a:gd name="connsiteY32" fmla="*/ 1323975 h 1323975"/>
              <a:gd name="connsiteX33" fmla="*/ 0 w 4838700"/>
              <a:gd name="connsiteY33" fmla="*/ 1323975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38700" h="1323975">
                <a:moveTo>
                  <a:pt x="0" y="0"/>
                </a:moveTo>
                <a:lnTo>
                  <a:pt x="4838700" y="0"/>
                </a:lnTo>
                <a:lnTo>
                  <a:pt x="4838700" y="78123"/>
                </a:lnTo>
                <a:lnTo>
                  <a:pt x="4822272" y="81440"/>
                </a:lnTo>
                <a:cubicBezTo>
                  <a:pt x="4798341" y="91561"/>
                  <a:pt x="4781550" y="115257"/>
                  <a:pt x="4781550" y="142875"/>
                </a:cubicBezTo>
                <a:cubicBezTo>
                  <a:pt x="4781550" y="170493"/>
                  <a:pt x="4798341" y="194189"/>
                  <a:pt x="4822272" y="204311"/>
                </a:cubicBezTo>
                <a:lnTo>
                  <a:pt x="4838700" y="207627"/>
                </a:lnTo>
                <a:lnTo>
                  <a:pt x="4838700" y="287197"/>
                </a:lnTo>
                <a:lnTo>
                  <a:pt x="4822272" y="290514"/>
                </a:lnTo>
                <a:cubicBezTo>
                  <a:pt x="4798341" y="300635"/>
                  <a:pt x="4781550" y="324331"/>
                  <a:pt x="4781550" y="351949"/>
                </a:cubicBezTo>
                <a:cubicBezTo>
                  <a:pt x="4781550" y="379567"/>
                  <a:pt x="4798341" y="403263"/>
                  <a:pt x="4822272" y="413385"/>
                </a:cubicBezTo>
                <a:lnTo>
                  <a:pt x="4838700" y="416701"/>
                </a:lnTo>
                <a:lnTo>
                  <a:pt x="4838700" y="496271"/>
                </a:lnTo>
                <a:lnTo>
                  <a:pt x="4822272" y="499588"/>
                </a:lnTo>
                <a:cubicBezTo>
                  <a:pt x="4798341" y="509709"/>
                  <a:pt x="4781550" y="533405"/>
                  <a:pt x="4781550" y="561023"/>
                </a:cubicBezTo>
                <a:cubicBezTo>
                  <a:pt x="4781550" y="588641"/>
                  <a:pt x="4798341" y="612337"/>
                  <a:pt x="4822272" y="622459"/>
                </a:cubicBezTo>
                <a:lnTo>
                  <a:pt x="4838700" y="625775"/>
                </a:lnTo>
                <a:lnTo>
                  <a:pt x="4838700" y="705345"/>
                </a:lnTo>
                <a:lnTo>
                  <a:pt x="4822272" y="708662"/>
                </a:lnTo>
                <a:cubicBezTo>
                  <a:pt x="4798341" y="718783"/>
                  <a:pt x="4781550" y="742479"/>
                  <a:pt x="4781550" y="770097"/>
                </a:cubicBezTo>
                <a:cubicBezTo>
                  <a:pt x="4781550" y="797715"/>
                  <a:pt x="4798341" y="821411"/>
                  <a:pt x="4822272" y="831533"/>
                </a:cubicBezTo>
                <a:lnTo>
                  <a:pt x="4838700" y="834849"/>
                </a:lnTo>
                <a:lnTo>
                  <a:pt x="4838700" y="914419"/>
                </a:lnTo>
                <a:lnTo>
                  <a:pt x="4822272" y="917736"/>
                </a:lnTo>
                <a:cubicBezTo>
                  <a:pt x="4798341" y="927857"/>
                  <a:pt x="4781550" y="951553"/>
                  <a:pt x="4781550" y="979171"/>
                </a:cubicBezTo>
                <a:cubicBezTo>
                  <a:pt x="4781550" y="1006789"/>
                  <a:pt x="4798341" y="1030485"/>
                  <a:pt x="4822272" y="1040607"/>
                </a:cubicBezTo>
                <a:lnTo>
                  <a:pt x="4838700" y="1043923"/>
                </a:lnTo>
                <a:lnTo>
                  <a:pt x="4838700" y="1123491"/>
                </a:lnTo>
                <a:lnTo>
                  <a:pt x="4822272" y="1126808"/>
                </a:lnTo>
                <a:cubicBezTo>
                  <a:pt x="4798341" y="1136929"/>
                  <a:pt x="4781550" y="1160625"/>
                  <a:pt x="4781550" y="1188243"/>
                </a:cubicBezTo>
                <a:cubicBezTo>
                  <a:pt x="4781550" y="1215861"/>
                  <a:pt x="4798341" y="1239557"/>
                  <a:pt x="4822272" y="1249679"/>
                </a:cubicBezTo>
                <a:lnTo>
                  <a:pt x="4838700" y="1252995"/>
                </a:lnTo>
                <a:lnTo>
                  <a:pt x="4838700" y="1323975"/>
                </a:lnTo>
                <a:lnTo>
                  <a:pt x="0" y="132397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F1B69-AE22-73CA-42A2-6AD676C64CE6}"/>
              </a:ext>
            </a:extLst>
          </p:cNvPr>
          <p:cNvSpPr>
            <a:spLocks noGrp="1"/>
          </p:cNvSpPr>
          <p:nvPr>
            <p:ph type="title"/>
          </p:nvPr>
        </p:nvSpPr>
        <p:spPr>
          <a:xfrm>
            <a:off x="0" y="4981575"/>
            <a:ext cx="4505326" cy="860426"/>
          </a:xfrm>
          <a:prstGeom prst="rect">
            <a:avLst/>
          </a:prstGeom>
          <a:noFill/>
          <a:ln w="174625" cap="sq" cmpd="thinThick">
            <a:noFill/>
            <a:miter lim="800000"/>
          </a:ln>
        </p:spPr>
        <p:txBody>
          <a:bodyPr vert="horz" lIns="91440" tIns="45720" rIns="91440" bIns="45720" rtlCol="0" anchor="ctr">
            <a:normAutofit/>
          </a:bodyPr>
          <a:lstStyle/>
          <a:p>
            <a:pPr algn="r"/>
            <a:r>
              <a:rPr lang="en-US">
                <a:solidFill>
                  <a:schemeClr val="bg1"/>
                </a:solidFill>
              </a:rPr>
              <a:t>ANY QUETIONS</a:t>
            </a:r>
          </a:p>
        </p:txBody>
      </p:sp>
      <p:cxnSp>
        <p:nvCxnSpPr>
          <p:cNvPr id="12" name="Straight Connector 11">
            <a:extLst>
              <a:ext uri="{FF2B5EF4-FFF2-40B4-BE49-F238E27FC236}">
                <a16:creationId xmlns:a16="http://schemas.microsoft.com/office/drawing/2014/main" id="{B63CF8AD-BB19-4F90-BDE5-B3B3F56F4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48768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4E62CA-FAA3-4628-AEF3-5033C7714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59690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293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9ABCEE-D3F8-F448-CCE3-FC6450F4DEB2}"/>
              </a:ext>
            </a:extLst>
          </p:cNvPr>
          <p:cNvSpPr>
            <a:spLocks noGrp="1"/>
          </p:cNvSpPr>
          <p:nvPr>
            <p:ph idx="1"/>
          </p:nvPr>
        </p:nvSpPr>
        <p:spPr>
          <a:xfrm>
            <a:off x="838200" y="2333297"/>
            <a:ext cx="6132871" cy="3843666"/>
          </a:xfrm>
        </p:spPr>
        <p:txBody>
          <a:bodyPr>
            <a:normAutofit/>
          </a:bodyPr>
          <a:lstStyle/>
          <a:p>
            <a:pPr marL="0" indent="0">
              <a:buNone/>
            </a:pPr>
            <a:r>
              <a:rPr lang="en-IN" sz="8800"/>
              <a:t>Thank</a:t>
            </a:r>
            <a:r>
              <a:rPr lang="en-IN" sz="11500"/>
              <a:t> you</a:t>
            </a:r>
          </a:p>
        </p:txBody>
      </p:sp>
      <p:pic>
        <p:nvPicPr>
          <p:cNvPr id="5" name="Picture 4" descr="Close-up of rose bouquet">
            <a:extLst>
              <a:ext uri="{FF2B5EF4-FFF2-40B4-BE49-F238E27FC236}">
                <a16:creationId xmlns:a16="http://schemas.microsoft.com/office/drawing/2014/main" id="{4FC723C5-3543-C270-1F6B-E3EB5F0A0690}"/>
              </a:ext>
            </a:extLst>
          </p:cNvPr>
          <p:cNvPicPr>
            <a:picLocks noChangeAspect="1"/>
          </p:cNvPicPr>
          <p:nvPr/>
        </p:nvPicPr>
        <p:blipFill rotWithShape="1">
          <a:blip r:embed="rId2"/>
          <a:srcRect l="24295" r="1766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09847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1DFD-FBC2-4F0E-D838-0914CDC38D5C}"/>
              </a:ext>
            </a:extLst>
          </p:cNvPr>
          <p:cNvSpPr>
            <a:spLocks noGrp="1"/>
          </p:cNvSpPr>
          <p:nvPr>
            <p:ph type="title"/>
          </p:nvPr>
        </p:nvSpPr>
        <p:spPr/>
        <p:txBody>
          <a:bodyPr/>
          <a:lstStyle/>
          <a:p>
            <a:r>
              <a:rPr lang="en-US" sz="4400">
                <a:latin typeface="Times New Roman" panose="02020603050405020304" pitchFamily="18" charset="0"/>
                <a:cs typeface="Times New Roman" panose="02020603050405020304" pitchFamily="18" charset="0"/>
              </a:rPr>
              <a:t>SMART CONTROL OF COMPUTERS WITH HAND  GESTURES AND VOICE</a:t>
            </a:r>
            <a:endParaRPr lang="en-IN"/>
          </a:p>
        </p:txBody>
      </p:sp>
      <p:sp>
        <p:nvSpPr>
          <p:cNvPr id="3" name="Content Placeholder 2">
            <a:extLst>
              <a:ext uri="{FF2B5EF4-FFF2-40B4-BE49-F238E27FC236}">
                <a16:creationId xmlns:a16="http://schemas.microsoft.com/office/drawing/2014/main" id="{63010CA4-B73E-9DF9-10DA-FFAA8E2F9E51}"/>
              </a:ext>
            </a:extLst>
          </p:cNvPr>
          <p:cNvSpPr>
            <a:spLocks noGrp="1"/>
          </p:cNvSpPr>
          <p:nvPr>
            <p:ph idx="1"/>
          </p:nvPr>
        </p:nvSpPr>
        <p:spPr/>
        <p:txBody>
          <a:bodyPr>
            <a:normAutofit/>
          </a:bodyPr>
          <a:lstStyle/>
          <a:p>
            <a:pPr algn="l"/>
            <a:endParaRPr lang="en-IN" sz="2800" b="1">
              <a:latin typeface="Times New Roman" panose="02020603050405020304" pitchFamily="18" charset="0"/>
              <a:cs typeface="Times New Roman" panose="02020603050405020304" pitchFamily="18" charset="0"/>
            </a:endParaRPr>
          </a:p>
          <a:p>
            <a:pPr algn="r"/>
            <a:r>
              <a:rPr lang="en-IN" sz="2400" b="1">
                <a:latin typeface="Times New Roman" panose="02020603050405020304" pitchFamily="18" charset="0"/>
                <a:cs typeface="Times New Roman" panose="02020603050405020304" pitchFamily="18" charset="0"/>
              </a:rPr>
              <a:t>By</a:t>
            </a:r>
          </a:p>
          <a:p>
            <a:pPr algn="r"/>
            <a:r>
              <a:rPr lang="en-IN" sz="2400" b="1">
                <a:latin typeface="Times New Roman" panose="02020603050405020304" pitchFamily="18" charset="0"/>
                <a:cs typeface="Times New Roman" panose="02020603050405020304" pitchFamily="18" charset="0"/>
              </a:rPr>
              <a:t>A.ELAVARASAN (20202018)</a:t>
            </a:r>
          </a:p>
          <a:p>
            <a:pPr algn="r"/>
            <a:r>
              <a:rPr lang="en-IN" sz="2400" b="1">
                <a:latin typeface="Times New Roman" panose="02020603050405020304" pitchFamily="18" charset="0"/>
                <a:cs typeface="Times New Roman" panose="02020603050405020304" pitchFamily="18" charset="0"/>
              </a:rPr>
              <a:t>V.JAYA KRISHNAN (20202023)</a:t>
            </a:r>
          </a:p>
          <a:p>
            <a:pPr algn="r"/>
            <a:r>
              <a:rPr lang="en-IN" sz="2400" b="1">
                <a:latin typeface="Times New Roman" panose="02020603050405020304" pitchFamily="18" charset="0"/>
                <a:cs typeface="Times New Roman" panose="02020603050405020304" pitchFamily="18" charset="0"/>
              </a:rPr>
              <a:t>A.NAVEEN KUMAR(20202032</a:t>
            </a:r>
          </a:p>
          <a:p>
            <a:endParaRPr lang="en-IN"/>
          </a:p>
        </p:txBody>
      </p:sp>
    </p:spTree>
    <p:extLst>
      <p:ext uri="{BB962C8B-B14F-4D97-AF65-F5344CB8AC3E}">
        <p14:creationId xmlns:p14="http://schemas.microsoft.com/office/powerpoint/2010/main" val="372314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6E90-1E4F-D6B7-A962-1D325183FBB4}"/>
              </a:ext>
            </a:extLst>
          </p:cNvPr>
          <p:cNvSpPr>
            <a:spLocks noGrp="1"/>
          </p:cNvSpPr>
          <p:nvPr>
            <p:ph type="title"/>
          </p:nvPr>
        </p:nvSpPr>
        <p:spPr/>
        <p:txBody>
          <a:bodyPr/>
          <a:lstStyle/>
          <a:p>
            <a:r>
              <a:rPr lang="en-IN"/>
              <a:t>Abstract</a:t>
            </a:r>
          </a:p>
        </p:txBody>
      </p:sp>
      <p:sp>
        <p:nvSpPr>
          <p:cNvPr id="3" name="Content Placeholder 2">
            <a:extLst>
              <a:ext uri="{FF2B5EF4-FFF2-40B4-BE49-F238E27FC236}">
                <a16:creationId xmlns:a16="http://schemas.microsoft.com/office/drawing/2014/main" id="{E31BA33C-32E1-9AF6-E780-0F30F356F4D4}"/>
              </a:ext>
            </a:extLst>
          </p:cNvPr>
          <p:cNvSpPr>
            <a:spLocks noGrp="1"/>
          </p:cNvSpPr>
          <p:nvPr>
            <p:ph idx="1"/>
          </p:nvPr>
        </p:nvSpPr>
        <p:spPr>
          <a:xfrm>
            <a:off x="838200" y="1690688"/>
            <a:ext cx="10515600" cy="4486275"/>
          </a:xfrm>
        </p:spPr>
        <p:txBody>
          <a:bodyPr/>
          <a:lstStyle/>
          <a:p>
            <a:pPr algn="just">
              <a:defRPr/>
            </a:pPr>
            <a:r>
              <a:rPr lang="en-US" altLang="en-US" sz="2800">
                <a:latin typeface="Times New Roman" panose="02020603050405020304" pitchFamily="18" charset="0"/>
                <a:cs typeface="Times New Roman" panose="02020603050405020304" pitchFamily="18" charset="0"/>
              </a:rPr>
              <a:t>Human interaction using the hand movements probally like the wireless with the hardware component.</a:t>
            </a:r>
          </a:p>
          <a:p>
            <a:pPr algn="just">
              <a:defRPr/>
            </a:pPr>
            <a:r>
              <a:rPr lang="en-US" altLang="en-US" sz="2800">
                <a:latin typeface="Times New Roman" panose="02020603050405020304" pitchFamily="18" charset="0"/>
                <a:cs typeface="Times New Roman" panose="02020603050405020304" pitchFamily="18" charset="0"/>
              </a:rPr>
              <a:t>The movement’s of the hand are used to feed the input the system usign the camera to get the input for the interaction.</a:t>
            </a:r>
          </a:p>
          <a:p>
            <a:pPr algn="just">
              <a:defRPr/>
            </a:pPr>
            <a:r>
              <a:rPr lang="en-US" altLang="en-US" sz="2800">
                <a:latin typeface="Times New Roman" panose="02020603050405020304" pitchFamily="18" charset="0"/>
                <a:cs typeface="Times New Roman" panose="02020603050405020304" pitchFamily="18" charset="0"/>
              </a:rPr>
              <a:t>Using the different learning method the data operation predefined.</a:t>
            </a:r>
          </a:p>
          <a:p>
            <a:pPr algn="just">
              <a:defRPr/>
            </a:pPr>
            <a:r>
              <a:rPr lang="en-US" altLang="en-US" sz="2800">
                <a:latin typeface="Times New Roman" panose="02020603050405020304" pitchFamily="18" charset="0"/>
                <a:cs typeface="Times New Roman" panose="02020603050405020304" pitchFamily="18" charset="0"/>
              </a:rPr>
              <a:t>Hand sign are predefined to perform the particalur to be performed.</a:t>
            </a:r>
          </a:p>
          <a:p>
            <a:pPr eaLnBrk="1" hangingPunct="1"/>
            <a:r>
              <a:rPr lang="en-US" altLang="en-US" sz="2800">
                <a:latin typeface="Times New Roman" panose="02020603050405020304" pitchFamily="18" charset="0"/>
                <a:cs typeface="Times New Roman" panose="02020603050405020304" pitchFamily="18" charset="0"/>
              </a:rPr>
              <a:t>The input are feed through the Camera and mic over voice.</a:t>
            </a:r>
          </a:p>
          <a:p>
            <a:pPr eaLnBrk="1" hangingPunct="1"/>
            <a:r>
              <a:rPr lang="en-US" altLang="en-US" sz="2800">
                <a:latin typeface="Times New Roman" panose="02020603050405020304" pitchFamily="18" charset="0"/>
                <a:cs typeface="Times New Roman" panose="02020603050405020304" pitchFamily="18" charset="0"/>
              </a:rPr>
              <a:t>The hand gestures and captured the processed using the CNN and its used to classify the fingers of the hand.</a:t>
            </a:r>
          </a:p>
          <a:p>
            <a:endParaRPr lang="en-IN"/>
          </a:p>
        </p:txBody>
      </p:sp>
    </p:spTree>
    <p:extLst>
      <p:ext uri="{BB962C8B-B14F-4D97-AF65-F5344CB8AC3E}">
        <p14:creationId xmlns:p14="http://schemas.microsoft.com/office/powerpoint/2010/main" val="28923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0A3A-A381-C8C4-13C8-5A3DA398C492}"/>
              </a:ext>
            </a:extLst>
          </p:cNvPr>
          <p:cNvSpPr>
            <a:spLocks noGrp="1"/>
          </p:cNvSpPr>
          <p:nvPr>
            <p:ph type="title"/>
          </p:nvPr>
        </p:nvSpPr>
        <p:spPr/>
        <p:txBody>
          <a:bodyPr/>
          <a:lstStyle/>
          <a:p>
            <a:r>
              <a:rPr lang="en-US" altLang="en-US"/>
              <a:t>Objective of the Project</a:t>
            </a:r>
            <a:endParaRPr lang="en-IN"/>
          </a:p>
        </p:txBody>
      </p:sp>
      <p:sp>
        <p:nvSpPr>
          <p:cNvPr id="3" name="Content Placeholder 2">
            <a:extLst>
              <a:ext uri="{FF2B5EF4-FFF2-40B4-BE49-F238E27FC236}">
                <a16:creationId xmlns:a16="http://schemas.microsoft.com/office/drawing/2014/main" id="{21DF3F54-680C-B2AC-AADB-694C34AB66A2}"/>
              </a:ext>
            </a:extLst>
          </p:cNvPr>
          <p:cNvSpPr>
            <a:spLocks noGrp="1"/>
          </p:cNvSpPr>
          <p:nvPr>
            <p:ph idx="1"/>
          </p:nvPr>
        </p:nvSpPr>
        <p:spPr/>
        <p:txBody>
          <a:bodyPr/>
          <a:lstStyle/>
          <a:p>
            <a:pPr eaLnBrk="1" hangingPunct="1"/>
            <a:r>
              <a:rPr lang="en-US" altLang="en-US" sz="2800"/>
              <a:t>Human interaction using hand gesutres.</a:t>
            </a:r>
          </a:p>
          <a:p>
            <a:pPr eaLnBrk="1" hangingPunct="1"/>
            <a:r>
              <a:rPr lang="en-US" altLang="en-US" sz="2800"/>
              <a:t>This project makes computer to interact using the hand gestures(likely virtual mouse) and voice asstiant.</a:t>
            </a:r>
          </a:p>
          <a:p>
            <a:pPr eaLnBrk="1" hangingPunct="1"/>
            <a:r>
              <a:rPr lang="en-US" altLang="en-US" sz="2800"/>
              <a:t>It is used to basic operation of mouse without the involvement of mouse.</a:t>
            </a:r>
          </a:p>
          <a:p>
            <a:endParaRPr lang="en-IN"/>
          </a:p>
        </p:txBody>
      </p:sp>
    </p:spTree>
    <p:extLst>
      <p:ext uri="{BB962C8B-B14F-4D97-AF65-F5344CB8AC3E}">
        <p14:creationId xmlns:p14="http://schemas.microsoft.com/office/powerpoint/2010/main" val="117514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6B67-0D4B-C778-9984-71610D7DE69E}"/>
              </a:ext>
            </a:extLst>
          </p:cNvPr>
          <p:cNvSpPr>
            <a:spLocks noGrp="1"/>
          </p:cNvSpPr>
          <p:nvPr>
            <p:ph type="title"/>
          </p:nvPr>
        </p:nvSpPr>
        <p:spPr/>
        <p:txBody>
          <a:bodyPr/>
          <a:lstStyle/>
          <a:p>
            <a:r>
              <a:rPr lang="en-US" altLang="en-US" sz="4400">
                <a:latin typeface="Times New Roman" panose="02020603050405020304" pitchFamily="18" charset="0"/>
                <a:cs typeface="Times New Roman" panose="02020603050405020304" pitchFamily="18" charset="0"/>
              </a:rPr>
              <a:t>Proposed system</a:t>
            </a:r>
            <a:endParaRPr lang="en-IN"/>
          </a:p>
        </p:txBody>
      </p:sp>
      <p:sp>
        <p:nvSpPr>
          <p:cNvPr id="3" name="Content Placeholder 2">
            <a:extLst>
              <a:ext uri="{FF2B5EF4-FFF2-40B4-BE49-F238E27FC236}">
                <a16:creationId xmlns:a16="http://schemas.microsoft.com/office/drawing/2014/main" id="{5B79F0E4-05DD-8E0F-06AA-07364486651C}"/>
              </a:ext>
            </a:extLst>
          </p:cNvPr>
          <p:cNvSpPr>
            <a:spLocks noGrp="1"/>
          </p:cNvSpPr>
          <p:nvPr>
            <p:ph idx="1"/>
          </p:nvPr>
        </p:nvSpPr>
        <p:spPr/>
        <p:txBody>
          <a:bodyPr/>
          <a:lstStyle/>
          <a:p>
            <a:pPr algn="just" eaLnBrk="1" hangingPunct="1"/>
            <a:r>
              <a:rPr lang="en-US" altLang="en-US" sz="2800">
                <a:latin typeface="Times New Roman" panose="02020603050405020304" pitchFamily="18" charset="0"/>
                <a:cs typeface="Times New Roman" panose="02020603050405020304" pitchFamily="18" charset="0"/>
              </a:rPr>
              <a:t>Proposed system uses camera to capture the hand and process.CNN are used to classify the fingers and voice to get clear and reduce the nosie of the data. </a:t>
            </a:r>
          </a:p>
          <a:p>
            <a:pPr algn="just" eaLnBrk="1" hangingPunct="1"/>
            <a:r>
              <a:rPr lang="en-US" altLang="en-US">
                <a:latin typeface="Times New Roman" panose="02020603050405020304" pitchFamily="18" charset="0"/>
                <a:cs typeface="Times New Roman" panose="02020603050405020304" pitchFamily="18" charset="0"/>
              </a:rPr>
              <a:t>CNN are mostly used to cutoff the nosiy data before the execution of program.</a:t>
            </a:r>
          </a:p>
          <a:p>
            <a:pPr algn="just" eaLnBrk="1" hangingPunct="1"/>
            <a:r>
              <a:rPr lang="en-US" altLang="en-US" sz="2800">
                <a:latin typeface="Times New Roman" panose="02020603050405020304" pitchFamily="18" charset="0"/>
                <a:cs typeface="Times New Roman" panose="02020603050405020304" pitchFamily="18" charset="0"/>
              </a:rPr>
              <a:t>The defined operation are performed using the capture image and processed based on the conditon</a:t>
            </a:r>
            <a:r>
              <a:rPr lang="en-US" altLang="en-US" sz="2800"/>
              <a:t>.</a:t>
            </a:r>
          </a:p>
          <a:p>
            <a:pPr eaLnBrk="1" hangingPunct="1"/>
            <a:endParaRPr lang="en-US" altLang="en-US"/>
          </a:p>
          <a:p>
            <a:endParaRPr lang="en-IN"/>
          </a:p>
        </p:txBody>
      </p:sp>
    </p:spTree>
    <p:extLst>
      <p:ext uri="{BB962C8B-B14F-4D97-AF65-F5344CB8AC3E}">
        <p14:creationId xmlns:p14="http://schemas.microsoft.com/office/powerpoint/2010/main" val="234234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1CAE-309D-5641-F48E-551053A6D451}"/>
              </a:ext>
            </a:extLst>
          </p:cNvPr>
          <p:cNvSpPr>
            <a:spLocks noGrp="1"/>
          </p:cNvSpPr>
          <p:nvPr>
            <p:ph type="title"/>
          </p:nvPr>
        </p:nvSpPr>
        <p:spPr/>
        <p:txBody>
          <a:bodyPr/>
          <a:lstStyle/>
          <a:p>
            <a:r>
              <a:rPr lang="en-US"/>
              <a:t>Advantage of Proposed System</a:t>
            </a:r>
            <a:endParaRPr lang="en-IN"/>
          </a:p>
        </p:txBody>
      </p:sp>
      <p:sp>
        <p:nvSpPr>
          <p:cNvPr id="3" name="Content Placeholder 2">
            <a:extLst>
              <a:ext uri="{FF2B5EF4-FFF2-40B4-BE49-F238E27FC236}">
                <a16:creationId xmlns:a16="http://schemas.microsoft.com/office/drawing/2014/main" id="{90DC61F1-4CE0-C60C-27F6-D9E536127760}"/>
              </a:ext>
            </a:extLst>
          </p:cNvPr>
          <p:cNvSpPr>
            <a:spLocks noGrp="1"/>
          </p:cNvSpPr>
          <p:nvPr>
            <p:ph idx="1"/>
          </p:nvPr>
        </p:nvSpPr>
        <p:spPr/>
        <p:txBody>
          <a:bodyPr/>
          <a:lstStyle/>
          <a:p>
            <a:pPr marL="0" indent="0">
              <a:buNone/>
            </a:pPr>
            <a:r>
              <a:rPr lang="en-US"/>
              <a:t>• High accuracy </a:t>
            </a:r>
          </a:p>
          <a:p>
            <a:pPr marL="0" indent="0">
              <a:buNone/>
            </a:pPr>
            <a:r>
              <a:rPr lang="en-US"/>
              <a:t>• Fast response</a:t>
            </a:r>
          </a:p>
          <a:p>
            <a:pPr marL="0" indent="0">
              <a:buNone/>
            </a:pPr>
            <a:r>
              <a:rPr lang="en-US"/>
              <a:t> • Easy to track the moments </a:t>
            </a:r>
          </a:p>
          <a:p>
            <a:pPr marL="0" indent="0">
              <a:buNone/>
            </a:pPr>
            <a:r>
              <a:rPr lang="en-US"/>
              <a:t>• User friendly </a:t>
            </a:r>
          </a:p>
          <a:p>
            <a:pPr marL="0" indent="0">
              <a:buNone/>
            </a:pPr>
            <a:r>
              <a:rPr lang="en-US"/>
              <a:t>• Easy to detect the finger posture</a:t>
            </a:r>
            <a:endParaRPr lang="en-IN"/>
          </a:p>
        </p:txBody>
      </p:sp>
    </p:spTree>
    <p:extLst>
      <p:ext uri="{BB962C8B-B14F-4D97-AF65-F5344CB8AC3E}">
        <p14:creationId xmlns:p14="http://schemas.microsoft.com/office/powerpoint/2010/main" val="80629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8951-63D6-8093-031E-5722CA4602F2}"/>
              </a:ext>
            </a:extLst>
          </p:cNvPr>
          <p:cNvSpPr>
            <a:spLocks noGrp="1"/>
          </p:cNvSpPr>
          <p:nvPr>
            <p:ph type="title"/>
          </p:nvPr>
        </p:nvSpPr>
        <p:spPr>
          <a:xfrm>
            <a:off x="838200" y="365126"/>
            <a:ext cx="10515600" cy="568940"/>
          </a:xfrm>
        </p:spPr>
        <p:txBody>
          <a:bodyPr>
            <a:normAutofit fontScale="90000"/>
          </a:bodyPr>
          <a:lstStyle/>
          <a:p>
            <a:r>
              <a:rPr lang="en-IN"/>
              <a:t>Block Diagram</a:t>
            </a:r>
          </a:p>
        </p:txBody>
      </p:sp>
      <p:pic>
        <p:nvPicPr>
          <p:cNvPr id="4" name="Content Placeholder 6" descr="A diagram of a hand extraction">
            <a:extLst>
              <a:ext uri="{FF2B5EF4-FFF2-40B4-BE49-F238E27FC236}">
                <a16:creationId xmlns:a16="http://schemas.microsoft.com/office/drawing/2014/main" id="{2297F0E3-FF22-7806-F021-DF0586FEBE1C}"/>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202426" y="1366684"/>
            <a:ext cx="7767484" cy="4810279"/>
          </a:xfrm>
          <a:prstGeom prst="rect">
            <a:avLst/>
          </a:prstGeom>
        </p:spPr>
      </p:pic>
    </p:spTree>
    <p:extLst>
      <p:ext uri="{BB962C8B-B14F-4D97-AF65-F5344CB8AC3E}">
        <p14:creationId xmlns:p14="http://schemas.microsoft.com/office/powerpoint/2010/main" val="199646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D65A-3E98-C926-B974-5CCFDA212F1F}"/>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Methodology:</a:t>
            </a:r>
            <a:br>
              <a:rPr lang="en-IN" b="1">
                <a:latin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207F5CBB-CDCA-7E1A-1F4C-B89217484528}"/>
              </a:ext>
            </a:extLst>
          </p:cNvPr>
          <p:cNvSpPr>
            <a:spLocks noGrp="1"/>
          </p:cNvSpPr>
          <p:nvPr>
            <p:ph idx="1"/>
          </p:nvPr>
        </p:nvSpPr>
        <p:spPr/>
        <p:txBody>
          <a:bodyPr/>
          <a:lstStyle/>
          <a:p>
            <a:r>
              <a:rPr lang="en-US"/>
              <a:t>Module 1: Hand image acquisition</a:t>
            </a:r>
          </a:p>
          <a:p>
            <a:r>
              <a:rPr lang="en-US"/>
              <a:t>Module 2: Plot points using hand skeleton </a:t>
            </a:r>
          </a:p>
          <a:p>
            <a:r>
              <a:rPr lang="en-US"/>
              <a:t>Module 3:Gesture recognition </a:t>
            </a:r>
          </a:p>
          <a:p>
            <a:r>
              <a:rPr lang="en-US"/>
              <a:t>Module 4:Voice recognition</a:t>
            </a:r>
          </a:p>
          <a:p>
            <a:r>
              <a:rPr lang="en-US"/>
              <a:t>Module 5: Track the moments</a:t>
            </a:r>
            <a:endParaRPr lang="en-IN">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255501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04295-C841-2FA2-30D6-15FF16307E45}"/>
              </a:ext>
            </a:extLst>
          </p:cNvPr>
          <p:cNvSpPr>
            <a:spLocks noGrp="1"/>
          </p:cNvSpPr>
          <p:nvPr>
            <p:ph idx="1"/>
          </p:nvPr>
        </p:nvSpPr>
        <p:spPr>
          <a:xfrm>
            <a:off x="838200" y="157316"/>
            <a:ext cx="10515600" cy="6019647"/>
          </a:xfrm>
        </p:spPr>
        <p:txBody>
          <a:bodyPr>
            <a:normAutofit lnSpcReduction="10000"/>
          </a:bodyPr>
          <a:lstStyle/>
          <a:p>
            <a:pPr marL="0" indent="0">
              <a:buNone/>
            </a:pPr>
            <a:r>
              <a:rPr lang="en-US"/>
              <a:t>Module 1: Hand image acquisition</a:t>
            </a:r>
          </a:p>
          <a:p>
            <a:pPr marL="0" indent="0">
              <a:buNone/>
            </a:pPr>
            <a:endParaRPr lang="en-US"/>
          </a:p>
          <a:p>
            <a:pPr marL="0" indent="0" algn="just">
              <a:buNone/>
            </a:pPr>
            <a:r>
              <a:rPr lang="en-US"/>
              <a:t>The realm of human-computer interaction is increasingly embracing gesture-based systems, paving the way for various application scenarios. The efficacy of gesture recognition solely based on the 16 extracted features through image processing still poses limitations.</a:t>
            </a:r>
          </a:p>
          <a:p>
            <a:pPr marL="0" indent="0" algn="just">
              <a:buNone/>
            </a:pPr>
            <a:endParaRPr lang="en-US"/>
          </a:p>
          <a:p>
            <a:pPr marL="0" indent="0" algn="just">
              <a:buNone/>
            </a:pPr>
            <a:r>
              <a:rPr lang="en-US"/>
              <a:t>Module 2: Plot points using hand skeleton </a:t>
            </a:r>
          </a:p>
          <a:p>
            <a:pPr marL="0" indent="0" algn="just">
              <a:buNone/>
            </a:pPr>
            <a:r>
              <a:rPr lang="en-US"/>
              <a:t>The Hand Landmarked uses a model bundle with two packaged models: a palm detection model and a hand landmarks detection model. The model was trained on approximately 30K realworld images. The hand landmarker model bundle contains a palm detection model and a hand landmarks detection model</a:t>
            </a:r>
            <a:endParaRPr lang="en-IN"/>
          </a:p>
        </p:txBody>
      </p:sp>
    </p:spTree>
    <p:extLst>
      <p:ext uri="{BB962C8B-B14F-4D97-AF65-F5344CB8AC3E}">
        <p14:creationId xmlns:p14="http://schemas.microsoft.com/office/powerpoint/2010/main" val="214828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995</Words>
  <Application>Microsoft Office PowerPoint</Application>
  <PresentationFormat>Widescreen</PresentationFormat>
  <Paragraphs>92</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 New Roman</vt:lpstr>
      <vt:lpstr>Office Theme</vt:lpstr>
      <vt:lpstr>PAAVAI ENGINEERING COLLEGE (AUTONOMOUS)  SMART CONTROL OF COMPUTERS WITH HAND  GESTURES AND VOICE </vt:lpstr>
      <vt:lpstr>SMART CONTROL OF COMPUTERS WITH HAND  GESTURES AND VOICE</vt:lpstr>
      <vt:lpstr>Abstract</vt:lpstr>
      <vt:lpstr>Objective of the Project</vt:lpstr>
      <vt:lpstr>Proposed system</vt:lpstr>
      <vt:lpstr>Advantage of Proposed System</vt:lpstr>
      <vt:lpstr>Block Diagram</vt:lpstr>
      <vt:lpstr>Methodology: </vt:lpstr>
      <vt:lpstr>PowerPoint Presentation</vt:lpstr>
      <vt:lpstr>PowerPoint Presentation</vt:lpstr>
      <vt:lpstr>PowerPoint Presentation</vt:lpstr>
      <vt:lpstr>Gesture Recognition </vt:lpstr>
      <vt:lpstr>Voice recongiton </vt:lpstr>
      <vt:lpstr>Output </vt:lpstr>
      <vt:lpstr>References</vt:lpstr>
      <vt:lpstr>PowerPoint Presentation</vt:lpstr>
      <vt:lpstr>ANY QUETIONS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INTERACTION USING HAND GESTURES</dc:title>
  <dc:creator>NAVEEN KUMAR.A</dc:creator>
  <cp:lastModifiedBy>NAVEEN KUMAR.A</cp:lastModifiedBy>
  <cp:revision>3</cp:revision>
  <dcterms:created xsi:type="dcterms:W3CDTF">2024-04-29T02:22:51Z</dcterms:created>
  <dcterms:modified xsi:type="dcterms:W3CDTF">2024-05-06T04:40:11Z</dcterms:modified>
</cp:coreProperties>
</file>