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921" r:id="rId2"/>
  </p:sldMasterIdLst>
  <p:notesMasterIdLst>
    <p:notesMasterId r:id="rId22"/>
  </p:notesMasterIdLst>
  <p:sldIdLst>
    <p:sldId id="323" r:id="rId3"/>
    <p:sldId id="325" r:id="rId4"/>
    <p:sldId id="371" r:id="rId5"/>
    <p:sldId id="326" r:id="rId6"/>
    <p:sldId id="357" r:id="rId7"/>
    <p:sldId id="358" r:id="rId8"/>
    <p:sldId id="360" r:id="rId9"/>
    <p:sldId id="361" r:id="rId10"/>
    <p:sldId id="362" r:id="rId11"/>
    <p:sldId id="363" r:id="rId12"/>
    <p:sldId id="364" r:id="rId13"/>
    <p:sldId id="365" r:id="rId14"/>
    <p:sldId id="369" r:id="rId15"/>
    <p:sldId id="370" r:id="rId16"/>
    <p:sldId id="366" r:id="rId17"/>
    <p:sldId id="368" r:id="rId18"/>
    <p:sldId id="367" r:id="rId19"/>
    <p:sldId id="336" r:id="rId20"/>
    <p:sldId id="372"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777"/>
    <a:srgbClr val="8F3B3B"/>
    <a:srgbClr val="99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53" autoAdjust="0"/>
  </p:normalViewPr>
  <p:slideViewPr>
    <p:cSldViewPr snapToGrid="0">
      <p:cViewPr varScale="1">
        <p:scale>
          <a:sx n="87" d="100"/>
          <a:sy n="87" d="100"/>
        </p:scale>
        <p:origin x="46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33.svg"/><Relationship Id="rId1" Type="http://schemas.openxmlformats.org/officeDocument/2006/relationships/image" Target="../media/image23.png"/><Relationship Id="rId6" Type="http://schemas.openxmlformats.org/officeDocument/2006/relationships/image" Target="../media/image37.svg"/><Relationship Id="rId5" Type="http://schemas.openxmlformats.org/officeDocument/2006/relationships/image" Target="../media/image25.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33.svg"/><Relationship Id="rId1" Type="http://schemas.openxmlformats.org/officeDocument/2006/relationships/image" Target="../media/image23.png"/><Relationship Id="rId6" Type="http://schemas.openxmlformats.org/officeDocument/2006/relationships/image" Target="../media/image37.svg"/><Relationship Id="rId5" Type="http://schemas.openxmlformats.org/officeDocument/2006/relationships/image" Target="../media/image25.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EF92C-190D-4F8C-9C54-992D87B3A1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DA8099-3EBB-4273-84D7-E5F4C12E5FEE}">
      <dgm:prSet/>
      <dgm:spPr/>
      <dgm:t>
        <a:bodyPr/>
        <a:lstStyle/>
        <a:p>
          <a:pPr>
            <a:lnSpc>
              <a:spcPct val="100000"/>
            </a:lnSpc>
          </a:pPr>
          <a:r>
            <a:rPr lang="en-US" dirty="0">
              <a:highlight>
                <a:srgbClr val="008000"/>
              </a:highlight>
            </a:rPr>
            <a:t>Data Collection </a:t>
          </a:r>
        </a:p>
      </dgm:t>
    </dgm:pt>
    <dgm:pt modelId="{4722DF63-A14B-4447-A06E-8FC6F7AD6005}" type="parTrans" cxnId="{D7DB4E83-4D47-4FF5-917D-8BE527888F38}">
      <dgm:prSet/>
      <dgm:spPr/>
      <dgm:t>
        <a:bodyPr/>
        <a:lstStyle/>
        <a:p>
          <a:endParaRPr lang="en-US"/>
        </a:p>
      </dgm:t>
    </dgm:pt>
    <dgm:pt modelId="{4D497E18-9941-4D0E-8CEE-61EA42E4B440}" type="sibTrans" cxnId="{D7DB4E83-4D47-4FF5-917D-8BE527888F38}">
      <dgm:prSet/>
      <dgm:spPr/>
      <dgm:t>
        <a:bodyPr/>
        <a:lstStyle/>
        <a:p>
          <a:endParaRPr lang="en-US"/>
        </a:p>
      </dgm:t>
    </dgm:pt>
    <dgm:pt modelId="{A9D13615-2375-43BF-B433-46A9E2898866}">
      <dgm:prSet/>
      <dgm:spPr/>
      <dgm:t>
        <a:bodyPr/>
        <a:lstStyle/>
        <a:p>
          <a:pPr>
            <a:lnSpc>
              <a:spcPct val="100000"/>
            </a:lnSpc>
          </a:pPr>
          <a:r>
            <a:rPr lang="en-US" dirty="0">
              <a:highlight>
                <a:srgbClr val="008000"/>
              </a:highlight>
            </a:rPr>
            <a:t>Data Pre-processing</a:t>
          </a:r>
        </a:p>
      </dgm:t>
    </dgm:pt>
    <dgm:pt modelId="{1A552369-3C8A-48D8-AB3A-3C1288805C0E}" type="parTrans" cxnId="{E8D98690-BC3E-472C-AC2A-EA50D697EEFB}">
      <dgm:prSet/>
      <dgm:spPr/>
      <dgm:t>
        <a:bodyPr/>
        <a:lstStyle/>
        <a:p>
          <a:endParaRPr lang="en-US"/>
        </a:p>
      </dgm:t>
    </dgm:pt>
    <dgm:pt modelId="{3455AA06-8707-4FBB-B5EA-B753B51FA6C6}" type="sibTrans" cxnId="{E8D98690-BC3E-472C-AC2A-EA50D697EEFB}">
      <dgm:prSet/>
      <dgm:spPr/>
      <dgm:t>
        <a:bodyPr/>
        <a:lstStyle/>
        <a:p>
          <a:endParaRPr lang="en-US"/>
        </a:p>
      </dgm:t>
    </dgm:pt>
    <dgm:pt modelId="{0FE65191-1F3D-4DD1-A9B7-1B4A7B809F4B}">
      <dgm:prSet/>
      <dgm:spPr/>
      <dgm:t>
        <a:bodyPr/>
        <a:lstStyle/>
        <a:p>
          <a:pPr>
            <a:lnSpc>
              <a:spcPct val="100000"/>
            </a:lnSpc>
          </a:pPr>
          <a:r>
            <a:rPr lang="en-US" dirty="0">
              <a:highlight>
                <a:srgbClr val="008000"/>
              </a:highlight>
            </a:rPr>
            <a:t>Model Design</a:t>
          </a:r>
        </a:p>
      </dgm:t>
    </dgm:pt>
    <dgm:pt modelId="{9A4C7FCE-E976-41F2-8647-DAA65DE86D77}" type="parTrans" cxnId="{D3691F58-EA62-43CB-A43E-EE2802C07000}">
      <dgm:prSet/>
      <dgm:spPr/>
      <dgm:t>
        <a:bodyPr/>
        <a:lstStyle/>
        <a:p>
          <a:endParaRPr lang="en-US"/>
        </a:p>
      </dgm:t>
    </dgm:pt>
    <dgm:pt modelId="{2FE2D063-32BE-4F9F-A2E5-B154C08979B0}" type="sibTrans" cxnId="{D3691F58-EA62-43CB-A43E-EE2802C07000}">
      <dgm:prSet/>
      <dgm:spPr/>
      <dgm:t>
        <a:bodyPr/>
        <a:lstStyle/>
        <a:p>
          <a:endParaRPr lang="en-US"/>
        </a:p>
      </dgm:t>
    </dgm:pt>
    <dgm:pt modelId="{5B1CFA15-9F7D-4CE8-BC7B-9FC744420503}">
      <dgm:prSet/>
      <dgm:spPr/>
      <dgm:t>
        <a:bodyPr/>
        <a:lstStyle/>
        <a:p>
          <a:pPr>
            <a:lnSpc>
              <a:spcPct val="100000"/>
            </a:lnSpc>
          </a:pPr>
          <a:r>
            <a:rPr lang="en-US" dirty="0">
              <a:highlight>
                <a:srgbClr val="008000"/>
              </a:highlight>
            </a:rPr>
            <a:t>Training</a:t>
          </a:r>
        </a:p>
      </dgm:t>
    </dgm:pt>
    <dgm:pt modelId="{7AE3D35F-0E23-42DE-A935-000275422143}" type="parTrans" cxnId="{9A33B89C-1E4D-4B6E-BB5B-1A9C4F736B6D}">
      <dgm:prSet/>
      <dgm:spPr/>
      <dgm:t>
        <a:bodyPr/>
        <a:lstStyle/>
        <a:p>
          <a:endParaRPr lang="en-US"/>
        </a:p>
      </dgm:t>
    </dgm:pt>
    <dgm:pt modelId="{5B438E9C-9435-443B-9FC1-F33D540B2425}" type="sibTrans" cxnId="{9A33B89C-1E4D-4B6E-BB5B-1A9C4F736B6D}">
      <dgm:prSet/>
      <dgm:spPr/>
      <dgm:t>
        <a:bodyPr/>
        <a:lstStyle/>
        <a:p>
          <a:endParaRPr lang="en-US"/>
        </a:p>
      </dgm:t>
    </dgm:pt>
    <dgm:pt modelId="{61666D80-A8CE-48B7-AE5B-CDD45C344EEC}">
      <dgm:prSet/>
      <dgm:spPr/>
      <dgm:t>
        <a:bodyPr/>
        <a:lstStyle/>
        <a:p>
          <a:pPr>
            <a:lnSpc>
              <a:spcPct val="100000"/>
            </a:lnSpc>
          </a:pPr>
          <a:r>
            <a:rPr lang="en-US" dirty="0">
              <a:highlight>
                <a:srgbClr val="008000"/>
              </a:highlight>
            </a:rPr>
            <a:t>Validation</a:t>
          </a:r>
        </a:p>
      </dgm:t>
    </dgm:pt>
    <dgm:pt modelId="{F510EA81-B887-4B19-91A8-2E484CFD084E}" type="parTrans" cxnId="{5BD7EC61-42FD-4DA7-AD64-DBBCF3A8E891}">
      <dgm:prSet/>
      <dgm:spPr/>
      <dgm:t>
        <a:bodyPr/>
        <a:lstStyle/>
        <a:p>
          <a:endParaRPr lang="en-US"/>
        </a:p>
      </dgm:t>
    </dgm:pt>
    <dgm:pt modelId="{0C423FA4-CF74-451B-82C5-4961A8C4D689}" type="sibTrans" cxnId="{5BD7EC61-42FD-4DA7-AD64-DBBCF3A8E891}">
      <dgm:prSet/>
      <dgm:spPr/>
      <dgm:t>
        <a:bodyPr/>
        <a:lstStyle/>
        <a:p>
          <a:endParaRPr lang="en-US"/>
        </a:p>
      </dgm:t>
    </dgm:pt>
    <dgm:pt modelId="{43E350B9-59CD-4CE8-A837-F9BBA1B33D1F}">
      <dgm:prSet/>
      <dgm:spPr/>
      <dgm:t>
        <a:bodyPr/>
        <a:lstStyle/>
        <a:p>
          <a:pPr>
            <a:lnSpc>
              <a:spcPct val="100000"/>
            </a:lnSpc>
          </a:pPr>
          <a:r>
            <a:rPr lang="en-US" dirty="0">
              <a:highlight>
                <a:srgbClr val="008000"/>
              </a:highlight>
            </a:rPr>
            <a:t>Testin</a:t>
          </a:r>
          <a:r>
            <a:rPr lang="en-US" dirty="0"/>
            <a:t>g</a:t>
          </a:r>
        </a:p>
      </dgm:t>
    </dgm:pt>
    <dgm:pt modelId="{AEF1E361-34C1-4296-867C-BD9ED364495D}" type="parTrans" cxnId="{D41430BD-6B75-4160-B9F5-EC586C6CFD56}">
      <dgm:prSet/>
      <dgm:spPr/>
      <dgm:t>
        <a:bodyPr/>
        <a:lstStyle/>
        <a:p>
          <a:endParaRPr lang="en-US"/>
        </a:p>
      </dgm:t>
    </dgm:pt>
    <dgm:pt modelId="{094F2E0B-DFC1-4F47-84AC-0B48EB3CAF33}" type="sibTrans" cxnId="{D41430BD-6B75-4160-B9F5-EC586C6CFD56}">
      <dgm:prSet/>
      <dgm:spPr/>
      <dgm:t>
        <a:bodyPr/>
        <a:lstStyle/>
        <a:p>
          <a:endParaRPr lang="en-US"/>
        </a:p>
      </dgm:t>
    </dgm:pt>
    <dgm:pt modelId="{1B6735AB-4F41-4BF2-B7FF-C18AACC271D7}">
      <dgm:prSet/>
      <dgm:spPr/>
      <dgm:t>
        <a:bodyPr/>
        <a:lstStyle/>
        <a:p>
          <a:pPr>
            <a:lnSpc>
              <a:spcPct val="100000"/>
            </a:lnSpc>
          </a:pPr>
          <a:r>
            <a:rPr lang="en-US" dirty="0">
              <a:highlight>
                <a:srgbClr val="008000"/>
              </a:highlight>
            </a:rPr>
            <a:t>Deployment</a:t>
          </a:r>
        </a:p>
      </dgm:t>
    </dgm:pt>
    <dgm:pt modelId="{26710F34-521E-42D3-8E92-B98CD4B47DA9}" type="parTrans" cxnId="{8D9CB89B-EBBC-4C41-875A-A3A53B78CAD2}">
      <dgm:prSet/>
      <dgm:spPr/>
      <dgm:t>
        <a:bodyPr/>
        <a:lstStyle/>
        <a:p>
          <a:endParaRPr lang="en-US"/>
        </a:p>
      </dgm:t>
    </dgm:pt>
    <dgm:pt modelId="{272F50D2-A60A-4021-9754-BA4D74A0D659}" type="sibTrans" cxnId="{8D9CB89B-EBBC-4C41-875A-A3A53B78CAD2}">
      <dgm:prSet/>
      <dgm:spPr/>
      <dgm:t>
        <a:bodyPr/>
        <a:lstStyle/>
        <a:p>
          <a:endParaRPr lang="en-US"/>
        </a:p>
      </dgm:t>
    </dgm:pt>
    <dgm:pt modelId="{2AC22379-8BA9-47CC-99C5-073B24BAE5DA}">
      <dgm:prSet/>
      <dgm:spPr/>
      <dgm:t>
        <a:bodyPr/>
        <a:lstStyle/>
        <a:p>
          <a:pPr>
            <a:lnSpc>
              <a:spcPct val="100000"/>
            </a:lnSpc>
          </a:pPr>
          <a:r>
            <a:rPr lang="en-US" dirty="0">
              <a:highlight>
                <a:srgbClr val="008000"/>
              </a:highlight>
            </a:rPr>
            <a:t>Monitorin</a:t>
          </a:r>
          <a:r>
            <a:rPr lang="en-US" dirty="0"/>
            <a:t>g</a:t>
          </a:r>
        </a:p>
      </dgm:t>
    </dgm:pt>
    <dgm:pt modelId="{22233AD7-B80F-4039-81C5-D9F5EA5E25EF}" type="parTrans" cxnId="{1D5F0E4E-DE7B-44C3-B2C9-A4B04E8E44B1}">
      <dgm:prSet/>
      <dgm:spPr/>
      <dgm:t>
        <a:bodyPr/>
        <a:lstStyle/>
        <a:p>
          <a:endParaRPr lang="en-US"/>
        </a:p>
      </dgm:t>
    </dgm:pt>
    <dgm:pt modelId="{49CE61F7-0CAB-4B88-90C2-B387DD26FDF8}" type="sibTrans" cxnId="{1D5F0E4E-DE7B-44C3-B2C9-A4B04E8E44B1}">
      <dgm:prSet/>
      <dgm:spPr/>
      <dgm:t>
        <a:bodyPr/>
        <a:lstStyle/>
        <a:p>
          <a:endParaRPr lang="en-US"/>
        </a:p>
      </dgm:t>
    </dgm:pt>
    <dgm:pt modelId="{E450F5FE-3F4D-4E3D-99F8-BC0D05E92968}" type="pres">
      <dgm:prSet presAssocID="{41AEF92C-190D-4F8C-9C54-992D87B3A135}" presName="root" presStyleCnt="0">
        <dgm:presLayoutVars>
          <dgm:dir/>
          <dgm:resizeHandles val="exact"/>
        </dgm:presLayoutVars>
      </dgm:prSet>
      <dgm:spPr/>
      <dgm:t>
        <a:bodyPr/>
        <a:lstStyle/>
        <a:p>
          <a:endParaRPr lang="en-US"/>
        </a:p>
      </dgm:t>
    </dgm:pt>
    <dgm:pt modelId="{2BB72010-5E44-485F-AE2F-151EAFF3DB09}" type="pres">
      <dgm:prSet presAssocID="{39DA8099-3EBB-4273-84D7-E5F4C12E5FEE}" presName="compNode" presStyleCnt="0"/>
      <dgm:spPr/>
    </dgm:pt>
    <dgm:pt modelId="{CF486B9A-716E-400D-944F-5C1E4727AC01}" type="pres">
      <dgm:prSet presAssocID="{39DA8099-3EBB-4273-84D7-E5F4C12E5FEE}" presName="bgRect" presStyleLbl="bgShp" presStyleIdx="0" presStyleCnt="8"/>
      <dgm:spPr/>
    </dgm:pt>
    <dgm:pt modelId="{8E5A0E13-50B0-4461-9946-3737C8DAF01B}" type="pres">
      <dgm:prSet presAssocID="{39DA8099-3EBB-4273-84D7-E5F4C12E5FEE}" presName="iconRect" presStyleLbl="node1" presStyleIdx="0" presStyleCnt="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Database"/>
        </a:ext>
      </dgm:extLst>
    </dgm:pt>
    <dgm:pt modelId="{FF22AD57-14B5-4E50-A6E7-99E1AA5C45D1}" type="pres">
      <dgm:prSet presAssocID="{39DA8099-3EBB-4273-84D7-E5F4C12E5FEE}" presName="spaceRect" presStyleCnt="0"/>
      <dgm:spPr/>
    </dgm:pt>
    <dgm:pt modelId="{8F88F0A9-13DA-4959-A029-81C680E6A549}" type="pres">
      <dgm:prSet presAssocID="{39DA8099-3EBB-4273-84D7-E5F4C12E5FEE}" presName="parTx" presStyleLbl="revTx" presStyleIdx="0" presStyleCnt="8">
        <dgm:presLayoutVars>
          <dgm:chMax val="0"/>
          <dgm:chPref val="0"/>
        </dgm:presLayoutVars>
      </dgm:prSet>
      <dgm:spPr/>
      <dgm:t>
        <a:bodyPr/>
        <a:lstStyle/>
        <a:p>
          <a:endParaRPr lang="en-US"/>
        </a:p>
      </dgm:t>
    </dgm:pt>
    <dgm:pt modelId="{6FD58661-2EF1-4E25-8F50-F5DBB330FFFB}" type="pres">
      <dgm:prSet presAssocID="{4D497E18-9941-4D0E-8CEE-61EA42E4B440}" presName="sibTrans" presStyleCnt="0"/>
      <dgm:spPr/>
    </dgm:pt>
    <dgm:pt modelId="{3327F756-4DA8-4EFD-A267-FFB8A4FB9D3B}" type="pres">
      <dgm:prSet presAssocID="{A9D13615-2375-43BF-B433-46A9E2898866}" presName="compNode" presStyleCnt="0"/>
      <dgm:spPr/>
    </dgm:pt>
    <dgm:pt modelId="{D8182FBF-F700-419F-854F-6B282FBA6A4E}" type="pres">
      <dgm:prSet presAssocID="{A9D13615-2375-43BF-B433-46A9E2898866}" presName="bgRect" presStyleLbl="bgShp" presStyleIdx="1" presStyleCnt="8"/>
      <dgm:spPr/>
    </dgm:pt>
    <dgm:pt modelId="{F683C643-24A3-4635-B340-4CD435A1E34E}" type="pres">
      <dgm:prSet presAssocID="{A9D13615-2375-43BF-B433-46A9E2898866}" presName="iconRect" presStyleLbl="node1" presStyleIdx="1" presStyleCnt="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Processor"/>
        </a:ext>
      </dgm:extLst>
    </dgm:pt>
    <dgm:pt modelId="{2E7D9496-1157-4D6D-9637-4CD21A5B8C47}" type="pres">
      <dgm:prSet presAssocID="{A9D13615-2375-43BF-B433-46A9E2898866}" presName="spaceRect" presStyleCnt="0"/>
      <dgm:spPr/>
    </dgm:pt>
    <dgm:pt modelId="{C2DE86F3-55A6-4D35-AE8E-0EC874834710}" type="pres">
      <dgm:prSet presAssocID="{A9D13615-2375-43BF-B433-46A9E2898866}" presName="parTx" presStyleLbl="revTx" presStyleIdx="1" presStyleCnt="8">
        <dgm:presLayoutVars>
          <dgm:chMax val="0"/>
          <dgm:chPref val="0"/>
        </dgm:presLayoutVars>
      </dgm:prSet>
      <dgm:spPr/>
      <dgm:t>
        <a:bodyPr/>
        <a:lstStyle/>
        <a:p>
          <a:endParaRPr lang="en-US"/>
        </a:p>
      </dgm:t>
    </dgm:pt>
    <dgm:pt modelId="{BE9D68C3-8D0A-4798-A65B-D7B7F45C08BE}" type="pres">
      <dgm:prSet presAssocID="{3455AA06-8707-4FBB-B5EA-B753B51FA6C6}" presName="sibTrans" presStyleCnt="0"/>
      <dgm:spPr/>
    </dgm:pt>
    <dgm:pt modelId="{23B82C7D-D166-41D7-A89D-450C85AD01C1}" type="pres">
      <dgm:prSet presAssocID="{0FE65191-1F3D-4DD1-A9B7-1B4A7B809F4B}" presName="compNode" presStyleCnt="0"/>
      <dgm:spPr/>
    </dgm:pt>
    <dgm:pt modelId="{199DCA1A-4617-46CD-9E77-F9EBA22FCA21}" type="pres">
      <dgm:prSet presAssocID="{0FE65191-1F3D-4DD1-A9B7-1B4A7B809F4B}" presName="bgRect" presStyleLbl="bgShp" presStyleIdx="2" presStyleCnt="8" custLinFactNeighborY="13055"/>
      <dgm:spPr/>
    </dgm:pt>
    <dgm:pt modelId="{36BC5961-E88D-4C70-97A4-EC718756D33C}" type="pres">
      <dgm:prSet presAssocID="{0FE65191-1F3D-4DD1-A9B7-1B4A7B809F4B}" presName="iconRect" presStyleLbl="node1" presStyleIdx="2" presStyleCnt="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Head with Gears"/>
        </a:ext>
      </dgm:extLst>
    </dgm:pt>
    <dgm:pt modelId="{5CA5D29D-4142-4441-86C7-02B56C20B6D6}" type="pres">
      <dgm:prSet presAssocID="{0FE65191-1F3D-4DD1-A9B7-1B4A7B809F4B}" presName="spaceRect" presStyleCnt="0"/>
      <dgm:spPr/>
    </dgm:pt>
    <dgm:pt modelId="{EFCD8F30-23F2-4F13-97B0-58BE904104F2}" type="pres">
      <dgm:prSet presAssocID="{0FE65191-1F3D-4DD1-A9B7-1B4A7B809F4B}" presName="parTx" presStyleLbl="revTx" presStyleIdx="2" presStyleCnt="8">
        <dgm:presLayoutVars>
          <dgm:chMax val="0"/>
          <dgm:chPref val="0"/>
        </dgm:presLayoutVars>
      </dgm:prSet>
      <dgm:spPr/>
      <dgm:t>
        <a:bodyPr/>
        <a:lstStyle/>
        <a:p>
          <a:endParaRPr lang="en-US"/>
        </a:p>
      </dgm:t>
    </dgm:pt>
    <dgm:pt modelId="{F661FA90-303C-47D2-B5EF-E1B3AE355B75}" type="pres">
      <dgm:prSet presAssocID="{2FE2D063-32BE-4F9F-A2E5-B154C08979B0}" presName="sibTrans" presStyleCnt="0"/>
      <dgm:spPr/>
    </dgm:pt>
    <dgm:pt modelId="{A65CFCA3-7149-4C7C-9254-CF053587B0BB}" type="pres">
      <dgm:prSet presAssocID="{5B1CFA15-9F7D-4CE8-BC7B-9FC744420503}" presName="compNode" presStyleCnt="0"/>
      <dgm:spPr/>
    </dgm:pt>
    <dgm:pt modelId="{C676911C-87BA-41C7-880A-1566F012568A}" type="pres">
      <dgm:prSet presAssocID="{5B1CFA15-9F7D-4CE8-BC7B-9FC744420503}" presName="bgRect" presStyleLbl="bgShp" presStyleIdx="3" presStyleCnt="8"/>
      <dgm:spPr/>
    </dgm:pt>
    <dgm:pt modelId="{2DF2D7A3-0061-4D11-8138-26C4E944BA33}" type="pres">
      <dgm:prSet presAssocID="{5B1CFA15-9F7D-4CE8-BC7B-9FC744420503}" presName="iconRect" presStyleLbl="node1" presStyleIdx="3" presStyleCnt="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Teacher"/>
        </a:ext>
      </dgm:extLst>
    </dgm:pt>
    <dgm:pt modelId="{32C7310E-0350-4B85-97CB-B19A738CD5F4}" type="pres">
      <dgm:prSet presAssocID="{5B1CFA15-9F7D-4CE8-BC7B-9FC744420503}" presName="spaceRect" presStyleCnt="0"/>
      <dgm:spPr/>
    </dgm:pt>
    <dgm:pt modelId="{307175A7-E409-4BAA-B2BD-1ED1DB83B0D2}" type="pres">
      <dgm:prSet presAssocID="{5B1CFA15-9F7D-4CE8-BC7B-9FC744420503}" presName="parTx" presStyleLbl="revTx" presStyleIdx="3" presStyleCnt="8">
        <dgm:presLayoutVars>
          <dgm:chMax val="0"/>
          <dgm:chPref val="0"/>
        </dgm:presLayoutVars>
      </dgm:prSet>
      <dgm:spPr/>
      <dgm:t>
        <a:bodyPr/>
        <a:lstStyle/>
        <a:p>
          <a:endParaRPr lang="en-US"/>
        </a:p>
      </dgm:t>
    </dgm:pt>
    <dgm:pt modelId="{6E33AD82-C473-49E0-B608-B8FF93FAF3C1}" type="pres">
      <dgm:prSet presAssocID="{5B438E9C-9435-443B-9FC1-F33D540B2425}" presName="sibTrans" presStyleCnt="0"/>
      <dgm:spPr/>
    </dgm:pt>
    <dgm:pt modelId="{E382FC90-F364-43F8-A2D9-D3C68CEA2D0E}" type="pres">
      <dgm:prSet presAssocID="{61666D80-A8CE-48B7-AE5B-CDD45C344EEC}" presName="compNode" presStyleCnt="0"/>
      <dgm:spPr/>
    </dgm:pt>
    <dgm:pt modelId="{3B508A11-15F8-4931-AE58-B0CCFD9AD060}" type="pres">
      <dgm:prSet presAssocID="{61666D80-A8CE-48B7-AE5B-CDD45C344EEC}" presName="bgRect" presStyleLbl="bgShp" presStyleIdx="4" presStyleCnt="8"/>
      <dgm:spPr/>
    </dgm:pt>
    <dgm:pt modelId="{30A3DF19-EE7E-47AC-BB11-2CB327E06A19}" type="pres">
      <dgm:prSet presAssocID="{61666D80-A8CE-48B7-AE5B-CDD45C344EEC}" presName="iconRect" presStyleLbl="node1" presStyleIdx="4" presStyleCnt="8"/>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Checkmark"/>
        </a:ext>
      </dgm:extLst>
    </dgm:pt>
    <dgm:pt modelId="{D2CCC8AA-5572-488A-BDF8-E1C8E9EC4748}" type="pres">
      <dgm:prSet presAssocID="{61666D80-A8CE-48B7-AE5B-CDD45C344EEC}" presName="spaceRect" presStyleCnt="0"/>
      <dgm:spPr/>
    </dgm:pt>
    <dgm:pt modelId="{6803C7B1-CCC7-47F7-9532-4B5D6FA6A2E0}" type="pres">
      <dgm:prSet presAssocID="{61666D80-A8CE-48B7-AE5B-CDD45C344EEC}" presName="parTx" presStyleLbl="revTx" presStyleIdx="4" presStyleCnt="8">
        <dgm:presLayoutVars>
          <dgm:chMax val="0"/>
          <dgm:chPref val="0"/>
        </dgm:presLayoutVars>
      </dgm:prSet>
      <dgm:spPr/>
      <dgm:t>
        <a:bodyPr/>
        <a:lstStyle/>
        <a:p>
          <a:endParaRPr lang="en-US"/>
        </a:p>
      </dgm:t>
    </dgm:pt>
    <dgm:pt modelId="{231CF437-8D7F-4FF8-BE7D-4920E7732AF7}" type="pres">
      <dgm:prSet presAssocID="{0C423FA4-CF74-451B-82C5-4961A8C4D689}" presName="sibTrans" presStyleCnt="0"/>
      <dgm:spPr/>
    </dgm:pt>
    <dgm:pt modelId="{E5E3E455-B5EF-4619-AE21-CA3E894DA673}" type="pres">
      <dgm:prSet presAssocID="{43E350B9-59CD-4CE8-A837-F9BBA1B33D1F}" presName="compNode" presStyleCnt="0"/>
      <dgm:spPr/>
    </dgm:pt>
    <dgm:pt modelId="{85E9831D-13A6-4B5D-B63D-D9C776F480A3}" type="pres">
      <dgm:prSet presAssocID="{43E350B9-59CD-4CE8-A837-F9BBA1B33D1F}" presName="bgRect" presStyleLbl="bgShp" presStyleIdx="5" presStyleCnt="8"/>
      <dgm:spPr/>
    </dgm:pt>
    <dgm:pt modelId="{6D57122A-38FF-4126-956C-57627638B1C5}" type="pres">
      <dgm:prSet presAssocID="{43E350B9-59CD-4CE8-A837-F9BBA1B33D1F}" presName="iconRect" presStyleLbl="node1" presStyleIdx="5" presStyleCnt="8"/>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t>
        <a:bodyPr/>
        <a:lstStyle/>
        <a:p>
          <a:endParaRPr lang="en-US"/>
        </a:p>
      </dgm:t>
      <dgm:extLst>
        <a:ext uri="{E40237B7-FDA0-4F09-8148-C483321AD2D9}">
          <dgm14:cNvPr xmlns:dgm14="http://schemas.microsoft.com/office/drawing/2010/diagram" id="0" name="" descr="Test tubes"/>
        </a:ext>
      </dgm:extLst>
    </dgm:pt>
    <dgm:pt modelId="{1C031C0D-41B0-42FD-9DA5-35BD06799093}" type="pres">
      <dgm:prSet presAssocID="{43E350B9-59CD-4CE8-A837-F9BBA1B33D1F}" presName="spaceRect" presStyleCnt="0"/>
      <dgm:spPr/>
    </dgm:pt>
    <dgm:pt modelId="{8DBCB386-4C3C-4F21-8AF9-09FFDBCCBCD1}" type="pres">
      <dgm:prSet presAssocID="{43E350B9-59CD-4CE8-A837-F9BBA1B33D1F}" presName="parTx" presStyleLbl="revTx" presStyleIdx="5" presStyleCnt="8">
        <dgm:presLayoutVars>
          <dgm:chMax val="0"/>
          <dgm:chPref val="0"/>
        </dgm:presLayoutVars>
      </dgm:prSet>
      <dgm:spPr/>
      <dgm:t>
        <a:bodyPr/>
        <a:lstStyle/>
        <a:p>
          <a:endParaRPr lang="en-US"/>
        </a:p>
      </dgm:t>
    </dgm:pt>
    <dgm:pt modelId="{CDCA6A93-838E-4ED6-B82B-C99481620434}" type="pres">
      <dgm:prSet presAssocID="{094F2E0B-DFC1-4F47-84AC-0B48EB3CAF33}" presName="sibTrans" presStyleCnt="0"/>
      <dgm:spPr/>
    </dgm:pt>
    <dgm:pt modelId="{2D041636-DA43-4A11-97BA-62F73C8CC78F}" type="pres">
      <dgm:prSet presAssocID="{1B6735AB-4F41-4BF2-B7FF-C18AACC271D7}" presName="compNode" presStyleCnt="0"/>
      <dgm:spPr/>
    </dgm:pt>
    <dgm:pt modelId="{0A6947C1-2CAB-48EA-9B59-8FDCC4602421}" type="pres">
      <dgm:prSet presAssocID="{1B6735AB-4F41-4BF2-B7FF-C18AACC271D7}" presName="bgRect" presStyleLbl="bgShp" presStyleIdx="6" presStyleCnt="8"/>
      <dgm:spPr/>
    </dgm:pt>
    <dgm:pt modelId="{4CEEDE46-11D5-4F01-BA91-F422C6E8ECBF}" type="pres">
      <dgm:prSet presAssocID="{1B6735AB-4F41-4BF2-B7FF-C18AACC271D7}" presName="iconRect" presStyleLbl="node1" presStyleIdx="6" presStyleCnt="8"/>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t>
        <a:bodyPr/>
        <a:lstStyle/>
        <a:p>
          <a:endParaRPr lang="en-US"/>
        </a:p>
      </dgm:t>
      <dgm:extLst>
        <a:ext uri="{E40237B7-FDA0-4F09-8148-C483321AD2D9}">
          <dgm14:cNvPr xmlns:dgm14="http://schemas.microsoft.com/office/drawing/2010/diagram" id="0" name="" descr="Gears"/>
        </a:ext>
      </dgm:extLst>
    </dgm:pt>
    <dgm:pt modelId="{4F562CAD-3CAE-4620-99F0-11DA32B4F7EE}" type="pres">
      <dgm:prSet presAssocID="{1B6735AB-4F41-4BF2-B7FF-C18AACC271D7}" presName="spaceRect" presStyleCnt="0"/>
      <dgm:spPr/>
    </dgm:pt>
    <dgm:pt modelId="{F8040322-6CD2-4BE7-8B03-288CD265EE48}" type="pres">
      <dgm:prSet presAssocID="{1B6735AB-4F41-4BF2-B7FF-C18AACC271D7}" presName="parTx" presStyleLbl="revTx" presStyleIdx="6" presStyleCnt="8">
        <dgm:presLayoutVars>
          <dgm:chMax val="0"/>
          <dgm:chPref val="0"/>
        </dgm:presLayoutVars>
      </dgm:prSet>
      <dgm:spPr/>
      <dgm:t>
        <a:bodyPr/>
        <a:lstStyle/>
        <a:p>
          <a:endParaRPr lang="en-US"/>
        </a:p>
      </dgm:t>
    </dgm:pt>
    <dgm:pt modelId="{485DC903-2104-4AA4-A02B-CB9276800D31}" type="pres">
      <dgm:prSet presAssocID="{272F50D2-A60A-4021-9754-BA4D74A0D659}" presName="sibTrans" presStyleCnt="0"/>
      <dgm:spPr/>
    </dgm:pt>
    <dgm:pt modelId="{30B4144B-3369-4962-B1ED-B6D166A88B09}" type="pres">
      <dgm:prSet presAssocID="{2AC22379-8BA9-47CC-99C5-073B24BAE5DA}" presName="compNode" presStyleCnt="0"/>
      <dgm:spPr/>
    </dgm:pt>
    <dgm:pt modelId="{EB4CE6FE-10D6-402F-8814-324F68309EA8}" type="pres">
      <dgm:prSet presAssocID="{2AC22379-8BA9-47CC-99C5-073B24BAE5DA}" presName="bgRect" presStyleLbl="bgShp" presStyleIdx="7" presStyleCnt="8"/>
      <dgm:spPr/>
    </dgm:pt>
    <dgm:pt modelId="{F1F5DE3E-F6FD-4E8A-963B-89B9825773CC}" type="pres">
      <dgm:prSet presAssocID="{2AC22379-8BA9-47CC-99C5-073B24BAE5DA}" presName="iconRect" presStyleLbl="node1" presStyleIdx="7" presStyleCnt="8"/>
      <dgm:spPr>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dgm:spPr>
      <dgm:t>
        <a:bodyPr/>
        <a:lstStyle/>
        <a:p>
          <a:endParaRPr lang="en-US"/>
        </a:p>
      </dgm:t>
      <dgm:extLst>
        <a:ext uri="{E40237B7-FDA0-4F09-8148-C483321AD2D9}">
          <dgm14:cNvPr xmlns:dgm14="http://schemas.microsoft.com/office/drawing/2010/diagram" id="0" name="" descr="Gauge"/>
        </a:ext>
      </dgm:extLst>
    </dgm:pt>
    <dgm:pt modelId="{D00A8310-7D6B-4140-9325-D8079E258974}" type="pres">
      <dgm:prSet presAssocID="{2AC22379-8BA9-47CC-99C5-073B24BAE5DA}" presName="spaceRect" presStyleCnt="0"/>
      <dgm:spPr/>
    </dgm:pt>
    <dgm:pt modelId="{4AA64F96-3FF3-4A7B-9F20-B68E3E0415F0}" type="pres">
      <dgm:prSet presAssocID="{2AC22379-8BA9-47CC-99C5-073B24BAE5DA}" presName="parTx" presStyleLbl="revTx" presStyleIdx="7" presStyleCnt="8">
        <dgm:presLayoutVars>
          <dgm:chMax val="0"/>
          <dgm:chPref val="0"/>
        </dgm:presLayoutVars>
      </dgm:prSet>
      <dgm:spPr/>
      <dgm:t>
        <a:bodyPr/>
        <a:lstStyle/>
        <a:p>
          <a:endParaRPr lang="en-US"/>
        </a:p>
      </dgm:t>
    </dgm:pt>
  </dgm:ptLst>
  <dgm:cxnLst>
    <dgm:cxn modelId="{B1D91AFA-AC86-4E06-A60E-D3644F1D4239}" type="presOf" srcId="{39DA8099-3EBB-4273-84D7-E5F4C12E5FEE}" destId="{8F88F0A9-13DA-4959-A029-81C680E6A549}" srcOrd="0" destOrd="0" presId="urn:microsoft.com/office/officeart/2018/2/layout/IconVerticalSolidList"/>
    <dgm:cxn modelId="{A2D7543F-6CB1-4BE2-A97F-1B066C4EE81E}" type="presOf" srcId="{61666D80-A8CE-48B7-AE5B-CDD45C344EEC}" destId="{6803C7B1-CCC7-47F7-9532-4B5D6FA6A2E0}" srcOrd="0" destOrd="0" presId="urn:microsoft.com/office/officeart/2018/2/layout/IconVerticalSolidList"/>
    <dgm:cxn modelId="{1D5F0E4E-DE7B-44C3-B2C9-A4B04E8E44B1}" srcId="{41AEF92C-190D-4F8C-9C54-992D87B3A135}" destId="{2AC22379-8BA9-47CC-99C5-073B24BAE5DA}" srcOrd="7" destOrd="0" parTransId="{22233AD7-B80F-4039-81C5-D9F5EA5E25EF}" sibTransId="{49CE61F7-0CAB-4B88-90C2-B387DD26FDF8}"/>
    <dgm:cxn modelId="{F411DC48-75E0-45C3-8557-472E727BECA2}" type="presOf" srcId="{2AC22379-8BA9-47CC-99C5-073B24BAE5DA}" destId="{4AA64F96-3FF3-4A7B-9F20-B68E3E0415F0}" srcOrd="0" destOrd="0" presId="urn:microsoft.com/office/officeart/2018/2/layout/IconVerticalSolidList"/>
    <dgm:cxn modelId="{D9D4CDD2-FCC2-48F5-9371-00FF512E27C7}" type="presOf" srcId="{1B6735AB-4F41-4BF2-B7FF-C18AACC271D7}" destId="{F8040322-6CD2-4BE7-8B03-288CD265EE48}" srcOrd="0" destOrd="0" presId="urn:microsoft.com/office/officeart/2018/2/layout/IconVerticalSolidList"/>
    <dgm:cxn modelId="{8D9CB89B-EBBC-4C41-875A-A3A53B78CAD2}" srcId="{41AEF92C-190D-4F8C-9C54-992D87B3A135}" destId="{1B6735AB-4F41-4BF2-B7FF-C18AACC271D7}" srcOrd="6" destOrd="0" parTransId="{26710F34-521E-42D3-8E92-B98CD4B47DA9}" sibTransId="{272F50D2-A60A-4021-9754-BA4D74A0D659}"/>
    <dgm:cxn modelId="{33A5D10F-8679-4BAE-AB2B-9A2DA96D57EB}" type="presOf" srcId="{0FE65191-1F3D-4DD1-A9B7-1B4A7B809F4B}" destId="{EFCD8F30-23F2-4F13-97B0-58BE904104F2}" srcOrd="0" destOrd="0" presId="urn:microsoft.com/office/officeart/2018/2/layout/IconVerticalSolidList"/>
    <dgm:cxn modelId="{2D592EDC-55B9-4991-842A-6BC808ED56EE}" type="presOf" srcId="{43E350B9-59CD-4CE8-A837-F9BBA1B33D1F}" destId="{8DBCB386-4C3C-4F21-8AF9-09FFDBCCBCD1}" srcOrd="0" destOrd="0" presId="urn:microsoft.com/office/officeart/2018/2/layout/IconVerticalSolidList"/>
    <dgm:cxn modelId="{AE113E95-9232-4179-9B2E-6425D647366B}" type="presOf" srcId="{5B1CFA15-9F7D-4CE8-BC7B-9FC744420503}" destId="{307175A7-E409-4BAA-B2BD-1ED1DB83B0D2}" srcOrd="0" destOrd="0" presId="urn:microsoft.com/office/officeart/2018/2/layout/IconVerticalSolidList"/>
    <dgm:cxn modelId="{9A33B89C-1E4D-4B6E-BB5B-1A9C4F736B6D}" srcId="{41AEF92C-190D-4F8C-9C54-992D87B3A135}" destId="{5B1CFA15-9F7D-4CE8-BC7B-9FC744420503}" srcOrd="3" destOrd="0" parTransId="{7AE3D35F-0E23-42DE-A935-000275422143}" sibTransId="{5B438E9C-9435-443B-9FC1-F33D540B2425}"/>
    <dgm:cxn modelId="{5BD7EC61-42FD-4DA7-AD64-DBBCF3A8E891}" srcId="{41AEF92C-190D-4F8C-9C54-992D87B3A135}" destId="{61666D80-A8CE-48B7-AE5B-CDD45C344EEC}" srcOrd="4" destOrd="0" parTransId="{F510EA81-B887-4B19-91A8-2E484CFD084E}" sibTransId="{0C423FA4-CF74-451B-82C5-4961A8C4D689}"/>
    <dgm:cxn modelId="{3CF8DDAB-7615-4975-A66C-DABAB848B592}" type="presOf" srcId="{41AEF92C-190D-4F8C-9C54-992D87B3A135}" destId="{E450F5FE-3F4D-4E3D-99F8-BC0D05E92968}" srcOrd="0" destOrd="0" presId="urn:microsoft.com/office/officeart/2018/2/layout/IconVerticalSolidList"/>
    <dgm:cxn modelId="{D41430BD-6B75-4160-B9F5-EC586C6CFD56}" srcId="{41AEF92C-190D-4F8C-9C54-992D87B3A135}" destId="{43E350B9-59CD-4CE8-A837-F9BBA1B33D1F}" srcOrd="5" destOrd="0" parTransId="{AEF1E361-34C1-4296-867C-BD9ED364495D}" sibTransId="{094F2E0B-DFC1-4F47-84AC-0B48EB3CAF33}"/>
    <dgm:cxn modelId="{D2807E25-A48C-4177-9794-05A6DADAE99C}" type="presOf" srcId="{A9D13615-2375-43BF-B433-46A9E2898866}" destId="{C2DE86F3-55A6-4D35-AE8E-0EC874834710}" srcOrd="0" destOrd="0" presId="urn:microsoft.com/office/officeart/2018/2/layout/IconVerticalSolidList"/>
    <dgm:cxn modelId="{D3691F58-EA62-43CB-A43E-EE2802C07000}" srcId="{41AEF92C-190D-4F8C-9C54-992D87B3A135}" destId="{0FE65191-1F3D-4DD1-A9B7-1B4A7B809F4B}" srcOrd="2" destOrd="0" parTransId="{9A4C7FCE-E976-41F2-8647-DAA65DE86D77}" sibTransId="{2FE2D063-32BE-4F9F-A2E5-B154C08979B0}"/>
    <dgm:cxn modelId="{E8D98690-BC3E-472C-AC2A-EA50D697EEFB}" srcId="{41AEF92C-190D-4F8C-9C54-992D87B3A135}" destId="{A9D13615-2375-43BF-B433-46A9E2898866}" srcOrd="1" destOrd="0" parTransId="{1A552369-3C8A-48D8-AB3A-3C1288805C0E}" sibTransId="{3455AA06-8707-4FBB-B5EA-B753B51FA6C6}"/>
    <dgm:cxn modelId="{D7DB4E83-4D47-4FF5-917D-8BE527888F38}" srcId="{41AEF92C-190D-4F8C-9C54-992D87B3A135}" destId="{39DA8099-3EBB-4273-84D7-E5F4C12E5FEE}" srcOrd="0" destOrd="0" parTransId="{4722DF63-A14B-4447-A06E-8FC6F7AD6005}" sibTransId="{4D497E18-9941-4D0E-8CEE-61EA42E4B440}"/>
    <dgm:cxn modelId="{382045AB-2D7D-4004-941B-7A4901E66A1C}" type="presParOf" srcId="{E450F5FE-3F4D-4E3D-99F8-BC0D05E92968}" destId="{2BB72010-5E44-485F-AE2F-151EAFF3DB09}" srcOrd="0" destOrd="0" presId="urn:microsoft.com/office/officeart/2018/2/layout/IconVerticalSolidList"/>
    <dgm:cxn modelId="{795B0CEF-5F30-4F62-B38D-CDD6120B70C2}" type="presParOf" srcId="{2BB72010-5E44-485F-AE2F-151EAFF3DB09}" destId="{CF486B9A-716E-400D-944F-5C1E4727AC01}" srcOrd="0" destOrd="0" presId="urn:microsoft.com/office/officeart/2018/2/layout/IconVerticalSolidList"/>
    <dgm:cxn modelId="{DE32C0B5-8F71-477D-A732-0BED9E2C7575}" type="presParOf" srcId="{2BB72010-5E44-485F-AE2F-151EAFF3DB09}" destId="{8E5A0E13-50B0-4461-9946-3737C8DAF01B}" srcOrd="1" destOrd="0" presId="urn:microsoft.com/office/officeart/2018/2/layout/IconVerticalSolidList"/>
    <dgm:cxn modelId="{7A98AAF6-7C56-40E9-9A0D-A3F9F3C9F9C5}" type="presParOf" srcId="{2BB72010-5E44-485F-AE2F-151EAFF3DB09}" destId="{FF22AD57-14B5-4E50-A6E7-99E1AA5C45D1}" srcOrd="2" destOrd="0" presId="urn:microsoft.com/office/officeart/2018/2/layout/IconVerticalSolidList"/>
    <dgm:cxn modelId="{A0C65324-6ACE-4C33-8046-008A44B7BAD9}" type="presParOf" srcId="{2BB72010-5E44-485F-AE2F-151EAFF3DB09}" destId="{8F88F0A9-13DA-4959-A029-81C680E6A549}" srcOrd="3" destOrd="0" presId="urn:microsoft.com/office/officeart/2018/2/layout/IconVerticalSolidList"/>
    <dgm:cxn modelId="{BAB3738D-930B-4531-ACBA-76A01B8FD14A}" type="presParOf" srcId="{E450F5FE-3F4D-4E3D-99F8-BC0D05E92968}" destId="{6FD58661-2EF1-4E25-8F50-F5DBB330FFFB}" srcOrd="1" destOrd="0" presId="urn:microsoft.com/office/officeart/2018/2/layout/IconVerticalSolidList"/>
    <dgm:cxn modelId="{48335E0C-11CE-459D-A621-4E1C452620D2}" type="presParOf" srcId="{E450F5FE-3F4D-4E3D-99F8-BC0D05E92968}" destId="{3327F756-4DA8-4EFD-A267-FFB8A4FB9D3B}" srcOrd="2" destOrd="0" presId="urn:microsoft.com/office/officeart/2018/2/layout/IconVerticalSolidList"/>
    <dgm:cxn modelId="{694739DC-FA5F-4BAE-96F7-E4A9B3575565}" type="presParOf" srcId="{3327F756-4DA8-4EFD-A267-FFB8A4FB9D3B}" destId="{D8182FBF-F700-419F-854F-6B282FBA6A4E}" srcOrd="0" destOrd="0" presId="urn:microsoft.com/office/officeart/2018/2/layout/IconVerticalSolidList"/>
    <dgm:cxn modelId="{BC15FA79-89AE-4DCB-9FD1-3165875F409C}" type="presParOf" srcId="{3327F756-4DA8-4EFD-A267-FFB8A4FB9D3B}" destId="{F683C643-24A3-4635-B340-4CD435A1E34E}" srcOrd="1" destOrd="0" presId="urn:microsoft.com/office/officeart/2018/2/layout/IconVerticalSolidList"/>
    <dgm:cxn modelId="{D1625A57-91EC-4166-A23E-441CE07E191E}" type="presParOf" srcId="{3327F756-4DA8-4EFD-A267-FFB8A4FB9D3B}" destId="{2E7D9496-1157-4D6D-9637-4CD21A5B8C47}" srcOrd="2" destOrd="0" presId="urn:microsoft.com/office/officeart/2018/2/layout/IconVerticalSolidList"/>
    <dgm:cxn modelId="{31B74D99-B124-4A05-9EB5-477378DF95FB}" type="presParOf" srcId="{3327F756-4DA8-4EFD-A267-FFB8A4FB9D3B}" destId="{C2DE86F3-55A6-4D35-AE8E-0EC874834710}" srcOrd="3" destOrd="0" presId="urn:microsoft.com/office/officeart/2018/2/layout/IconVerticalSolidList"/>
    <dgm:cxn modelId="{5BA20FCD-3F98-48C7-B5E0-9632FB78C10C}" type="presParOf" srcId="{E450F5FE-3F4D-4E3D-99F8-BC0D05E92968}" destId="{BE9D68C3-8D0A-4798-A65B-D7B7F45C08BE}" srcOrd="3" destOrd="0" presId="urn:microsoft.com/office/officeart/2018/2/layout/IconVerticalSolidList"/>
    <dgm:cxn modelId="{23D2F4DA-FD53-4805-9805-7A0F3E8AAD5A}" type="presParOf" srcId="{E450F5FE-3F4D-4E3D-99F8-BC0D05E92968}" destId="{23B82C7D-D166-41D7-A89D-450C85AD01C1}" srcOrd="4" destOrd="0" presId="urn:microsoft.com/office/officeart/2018/2/layout/IconVerticalSolidList"/>
    <dgm:cxn modelId="{7D9369DA-56C1-4ADC-91B6-2A00E4D53020}" type="presParOf" srcId="{23B82C7D-D166-41D7-A89D-450C85AD01C1}" destId="{199DCA1A-4617-46CD-9E77-F9EBA22FCA21}" srcOrd="0" destOrd="0" presId="urn:microsoft.com/office/officeart/2018/2/layout/IconVerticalSolidList"/>
    <dgm:cxn modelId="{F7209E7F-F9FC-46B9-BFE0-F24683125906}" type="presParOf" srcId="{23B82C7D-D166-41D7-A89D-450C85AD01C1}" destId="{36BC5961-E88D-4C70-97A4-EC718756D33C}" srcOrd="1" destOrd="0" presId="urn:microsoft.com/office/officeart/2018/2/layout/IconVerticalSolidList"/>
    <dgm:cxn modelId="{5533F925-EAEA-4F9B-A4DE-B52ED367AB16}" type="presParOf" srcId="{23B82C7D-D166-41D7-A89D-450C85AD01C1}" destId="{5CA5D29D-4142-4441-86C7-02B56C20B6D6}" srcOrd="2" destOrd="0" presId="urn:microsoft.com/office/officeart/2018/2/layout/IconVerticalSolidList"/>
    <dgm:cxn modelId="{18697848-B8FE-4E57-9A1E-90075ECC7406}" type="presParOf" srcId="{23B82C7D-D166-41D7-A89D-450C85AD01C1}" destId="{EFCD8F30-23F2-4F13-97B0-58BE904104F2}" srcOrd="3" destOrd="0" presId="urn:microsoft.com/office/officeart/2018/2/layout/IconVerticalSolidList"/>
    <dgm:cxn modelId="{5978DF5B-AEFD-4B32-B96B-9E5B21E830B6}" type="presParOf" srcId="{E450F5FE-3F4D-4E3D-99F8-BC0D05E92968}" destId="{F661FA90-303C-47D2-B5EF-E1B3AE355B75}" srcOrd="5" destOrd="0" presId="urn:microsoft.com/office/officeart/2018/2/layout/IconVerticalSolidList"/>
    <dgm:cxn modelId="{DB1E7893-D19D-486A-BAC3-606BC7684020}" type="presParOf" srcId="{E450F5FE-3F4D-4E3D-99F8-BC0D05E92968}" destId="{A65CFCA3-7149-4C7C-9254-CF053587B0BB}" srcOrd="6" destOrd="0" presId="urn:microsoft.com/office/officeart/2018/2/layout/IconVerticalSolidList"/>
    <dgm:cxn modelId="{E4903B9A-FD1A-4C07-9ABE-7A958455B72B}" type="presParOf" srcId="{A65CFCA3-7149-4C7C-9254-CF053587B0BB}" destId="{C676911C-87BA-41C7-880A-1566F012568A}" srcOrd="0" destOrd="0" presId="urn:microsoft.com/office/officeart/2018/2/layout/IconVerticalSolidList"/>
    <dgm:cxn modelId="{FC80BB3F-B4F0-4D57-AE03-F2DB4D9B0B8D}" type="presParOf" srcId="{A65CFCA3-7149-4C7C-9254-CF053587B0BB}" destId="{2DF2D7A3-0061-4D11-8138-26C4E944BA33}" srcOrd="1" destOrd="0" presId="urn:microsoft.com/office/officeart/2018/2/layout/IconVerticalSolidList"/>
    <dgm:cxn modelId="{09F8E631-DC76-4E0D-B7D8-012B17579C7A}" type="presParOf" srcId="{A65CFCA3-7149-4C7C-9254-CF053587B0BB}" destId="{32C7310E-0350-4B85-97CB-B19A738CD5F4}" srcOrd="2" destOrd="0" presId="urn:microsoft.com/office/officeart/2018/2/layout/IconVerticalSolidList"/>
    <dgm:cxn modelId="{10539563-9094-42D2-A4CF-41C4807D95DA}" type="presParOf" srcId="{A65CFCA3-7149-4C7C-9254-CF053587B0BB}" destId="{307175A7-E409-4BAA-B2BD-1ED1DB83B0D2}" srcOrd="3" destOrd="0" presId="urn:microsoft.com/office/officeart/2018/2/layout/IconVerticalSolidList"/>
    <dgm:cxn modelId="{2B1C767C-843F-41AD-9AB7-6FE8B090345C}" type="presParOf" srcId="{E450F5FE-3F4D-4E3D-99F8-BC0D05E92968}" destId="{6E33AD82-C473-49E0-B608-B8FF93FAF3C1}" srcOrd="7" destOrd="0" presId="urn:microsoft.com/office/officeart/2018/2/layout/IconVerticalSolidList"/>
    <dgm:cxn modelId="{F68282D1-C5B4-4672-8495-898C6B72B07F}" type="presParOf" srcId="{E450F5FE-3F4D-4E3D-99F8-BC0D05E92968}" destId="{E382FC90-F364-43F8-A2D9-D3C68CEA2D0E}" srcOrd="8" destOrd="0" presId="urn:microsoft.com/office/officeart/2018/2/layout/IconVerticalSolidList"/>
    <dgm:cxn modelId="{06D8C84D-426F-4F17-B011-A213CAD24AB0}" type="presParOf" srcId="{E382FC90-F364-43F8-A2D9-D3C68CEA2D0E}" destId="{3B508A11-15F8-4931-AE58-B0CCFD9AD060}" srcOrd="0" destOrd="0" presId="urn:microsoft.com/office/officeart/2018/2/layout/IconVerticalSolidList"/>
    <dgm:cxn modelId="{3D63B02B-55AF-444A-AE25-C7E842E9829A}" type="presParOf" srcId="{E382FC90-F364-43F8-A2D9-D3C68CEA2D0E}" destId="{30A3DF19-EE7E-47AC-BB11-2CB327E06A19}" srcOrd="1" destOrd="0" presId="urn:microsoft.com/office/officeart/2018/2/layout/IconVerticalSolidList"/>
    <dgm:cxn modelId="{8432E3E4-3481-4E23-9531-0ABB5E525D08}" type="presParOf" srcId="{E382FC90-F364-43F8-A2D9-D3C68CEA2D0E}" destId="{D2CCC8AA-5572-488A-BDF8-E1C8E9EC4748}" srcOrd="2" destOrd="0" presId="urn:microsoft.com/office/officeart/2018/2/layout/IconVerticalSolidList"/>
    <dgm:cxn modelId="{5E88CFDB-9F9E-451B-8210-BDAC70F3F24D}" type="presParOf" srcId="{E382FC90-F364-43F8-A2D9-D3C68CEA2D0E}" destId="{6803C7B1-CCC7-47F7-9532-4B5D6FA6A2E0}" srcOrd="3" destOrd="0" presId="urn:microsoft.com/office/officeart/2018/2/layout/IconVerticalSolidList"/>
    <dgm:cxn modelId="{43AED975-3496-4301-BC58-24265192969D}" type="presParOf" srcId="{E450F5FE-3F4D-4E3D-99F8-BC0D05E92968}" destId="{231CF437-8D7F-4FF8-BE7D-4920E7732AF7}" srcOrd="9" destOrd="0" presId="urn:microsoft.com/office/officeart/2018/2/layout/IconVerticalSolidList"/>
    <dgm:cxn modelId="{FF4BCB5D-BEE3-4A97-88D0-2BAB05A26426}" type="presParOf" srcId="{E450F5FE-3F4D-4E3D-99F8-BC0D05E92968}" destId="{E5E3E455-B5EF-4619-AE21-CA3E894DA673}" srcOrd="10" destOrd="0" presId="urn:microsoft.com/office/officeart/2018/2/layout/IconVerticalSolidList"/>
    <dgm:cxn modelId="{50D69197-4F6E-4F8A-B6FC-8E72F1B2426C}" type="presParOf" srcId="{E5E3E455-B5EF-4619-AE21-CA3E894DA673}" destId="{85E9831D-13A6-4B5D-B63D-D9C776F480A3}" srcOrd="0" destOrd="0" presId="urn:microsoft.com/office/officeart/2018/2/layout/IconVerticalSolidList"/>
    <dgm:cxn modelId="{7380DE50-BE62-4CAA-982E-45F562341331}" type="presParOf" srcId="{E5E3E455-B5EF-4619-AE21-CA3E894DA673}" destId="{6D57122A-38FF-4126-956C-57627638B1C5}" srcOrd="1" destOrd="0" presId="urn:microsoft.com/office/officeart/2018/2/layout/IconVerticalSolidList"/>
    <dgm:cxn modelId="{D9449AF1-D43C-4E03-BF7B-94D800EA60A8}" type="presParOf" srcId="{E5E3E455-B5EF-4619-AE21-CA3E894DA673}" destId="{1C031C0D-41B0-42FD-9DA5-35BD06799093}" srcOrd="2" destOrd="0" presId="urn:microsoft.com/office/officeart/2018/2/layout/IconVerticalSolidList"/>
    <dgm:cxn modelId="{4EF397D9-890B-4A35-9915-5DC97F8C3E3A}" type="presParOf" srcId="{E5E3E455-B5EF-4619-AE21-CA3E894DA673}" destId="{8DBCB386-4C3C-4F21-8AF9-09FFDBCCBCD1}" srcOrd="3" destOrd="0" presId="urn:microsoft.com/office/officeart/2018/2/layout/IconVerticalSolidList"/>
    <dgm:cxn modelId="{CFC350AE-09E1-42AA-A44D-C1707E75CC7E}" type="presParOf" srcId="{E450F5FE-3F4D-4E3D-99F8-BC0D05E92968}" destId="{CDCA6A93-838E-4ED6-B82B-C99481620434}" srcOrd="11" destOrd="0" presId="urn:microsoft.com/office/officeart/2018/2/layout/IconVerticalSolidList"/>
    <dgm:cxn modelId="{76A417A7-E4C7-417E-8581-0014FA69288C}" type="presParOf" srcId="{E450F5FE-3F4D-4E3D-99F8-BC0D05E92968}" destId="{2D041636-DA43-4A11-97BA-62F73C8CC78F}" srcOrd="12" destOrd="0" presId="urn:microsoft.com/office/officeart/2018/2/layout/IconVerticalSolidList"/>
    <dgm:cxn modelId="{42EB3612-48F8-496A-8B97-3069CF7482D9}" type="presParOf" srcId="{2D041636-DA43-4A11-97BA-62F73C8CC78F}" destId="{0A6947C1-2CAB-48EA-9B59-8FDCC4602421}" srcOrd="0" destOrd="0" presId="urn:microsoft.com/office/officeart/2018/2/layout/IconVerticalSolidList"/>
    <dgm:cxn modelId="{81731959-3B99-4938-86E7-772BDC368F07}" type="presParOf" srcId="{2D041636-DA43-4A11-97BA-62F73C8CC78F}" destId="{4CEEDE46-11D5-4F01-BA91-F422C6E8ECBF}" srcOrd="1" destOrd="0" presId="urn:microsoft.com/office/officeart/2018/2/layout/IconVerticalSolidList"/>
    <dgm:cxn modelId="{DEC95A9D-926C-4583-9E34-C1927AE6333C}" type="presParOf" srcId="{2D041636-DA43-4A11-97BA-62F73C8CC78F}" destId="{4F562CAD-3CAE-4620-99F0-11DA32B4F7EE}" srcOrd="2" destOrd="0" presId="urn:microsoft.com/office/officeart/2018/2/layout/IconVerticalSolidList"/>
    <dgm:cxn modelId="{7EB535F6-5101-411B-9607-7864C16C527B}" type="presParOf" srcId="{2D041636-DA43-4A11-97BA-62F73C8CC78F}" destId="{F8040322-6CD2-4BE7-8B03-288CD265EE48}" srcOrd="3" destOrd="0" presId="urn:microsoft.com/office/officeart/2018/2/layout/IconVerticalSolidList"/>
    <dgm:cxn modelId="{F6AF401B-8B20-4DB7-86EC-867CC886818F}" type="presParOf" srcId="{E450F5FE-3F4D-4E3D-99F8-BC0D05E92968}" destId="{485DC903-2104-4AA4-A02B-CB9276800D31}" srcOrd="13" destOrd="0" presId="urn:microsoft.com/office/officeart/2018/2/layout/IconVerticalSolidList"/>
    <dgm:cxn modelId="{4E8B9DF2-A568-417D-9C8F-02EDF589F894}" type="presParOf" srcId="{E450F5FE-3F4D-4E3D-99F8-BC0D05E92968}" destId="{30B4144B-3369-4962-B1ED-B6D166A88B09}" srcOrd="14" destOrd="0" presId="urn:microsoft.com/office/officeart/2018/2/layout/IconVerticalSolidList"/>
    <dgm:cxn modelId="{D2E21603-45D1-4526-B26E-7B9D9A746446}" type="presParOf" srcId="{30B4144B-3369-4962-B1ED-B6D166A88B09}" destId="{EB4CE6FE-10D6-402F-8814-324F68309EA8}" srcOrd="0" destOrd="0" presId="urn:microsoft.com/office/officeart/2018/2/layout/IconVerticalSolidList"/>
    <dgm:cxn modelId="{0EAB9234-E91F-4A73-99FA-04696D8F415F}" type="presParOf" srcId="{30B4144B-3369-4962-B1ED-B6D166A88B09}" destId="{F1F5DE3E-F6FD-4E8A-963B-89B9825773CC}" srcOrd="1" destOrd="0" presId="urn:microsoft.com/office/officeart/2018/2/layout/IconVerticalSolidList"/>
    <dgm:cxn modelId="{C260BEE3-D5FA-4037-9B31-2AF025854C01}" type="presParOf" srcId="{30B4144B-3369-4962-B1ED-B6D166A88B09}" destId="{D00A8310-7D6B-4140-9325-D8079E258974}" srcOrd="2" destOrd="0" presId="urn:microsoft.com/office/officeart/2018/2/layout/IconVerticalSolidList"/>
    <dgm:cxn modelId="{F1C33A93-1243-4091-9130-0723AD1416F6}" type="presParOf" srcId="{30B4144B-3369-4962-B1ED-B6D166A88B09}" destId="{4AA64F96-3FF3-4A7B-9F20-B68E3E0415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CED779-5B3B-4A77-94FD-AD05D77FCF3E}"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421B2F14-471A-47FA-9957-459E9D11608C}">
      <dgm:prSet/>
      <dgm:spPr/>
      <dgm:t>
        <a:bodyPr/>
        <a:lstStyle/>
        <a:p>
          <a:r>
            <a:rPr lang="en-US"/>
            <a:t>High Accuracy </a:t>
          </a:r>
        </a:p>
      </dgm:t>
    </dgm:pt>
    <dgm:pt modelId="{C45605D3-036F-4CA0-B5A7-80B62ADC65AB}" type="parTrans" cxnId="{DC8E633E-D8A6-47A3-A783-3793B9A47880}">
      <dgm:prSet/>
      <dgm:spPr/>
      <dgm:t>
        <a:bodyPr/>
        <a:lstStyle/>
        <a:p>
          <a:endParaRPr lang="en-US"/>
        </a:p>
      </dgm:t>
    </dgm:pt>
    <dgm:pt modelId="{65BDDE12-066D-4A69-A3B1-F8166909BCF9}" type="sibTrans" cxnId="{DC8E633E-D8A6-47A3-A783-3793B9A47880}">
      <dgm:prSet/>
      <dgm:spPr/>
      <dgm:t>
        <a:bodyPr/>
        <a:lstStyle/>
        <a:p>
          <a:endParaRPr lang="en-US"/>
        </a:p>
      </dgm:t>
    </dgm:pt>
    <dgm:pt modelId="{1195494C-3652-4E39-B2F5-9B9AF8083362}">
      <dgm:prSet/>
      <dgm:spPr/>
      <dgm:t>
        <a:bodyPr/>
        <a:lstStyle/>
        <a:p>
          <a:r>
            <a:rPr lang="en-US"/>
            <a:t>Efficient Performance</a:t>
          </a:r>
        </a:p>
      </dgm:t>
    </dgm:pt>
    <dgm:pt modelId="{ADADC6BC-5223-4A06-BA3E-27A334F2D2A0}" type="parTrans" cxnId="{3B10FBDF-2926-4A76-8362-EDA9C6AC8319}">
      <dgm:prSet/>
      <dgm:spPr/>
      <dgm:t>
        <a:bodyPr/>
        <a:lstStyle/>
        <a:p>
          <a:endParaRPr lang="en-US"/>
        </a:p>
      </dgm:t>
    </dgm:pt>
    <dgm:pt modelId="{E584EEDA-AC9F-4ECF-9CF7-979F96EBDBCF}" type="sibTrans" cxnId="{3B10FBDF-2926-4A76-8362-EDA9C6AC8319}">
      <dgm:prSet/>
      <dgm:spPr/>
      <dgm:t>
        <a:bodyPr/>
        <a:lstStyle/>
        <a:p>
          <a:endParaRPr lang="en-US"/>
        </a:p>
      </dgm:t>
    </dgm:pt>
    <dgm:pt modelId="{613899BF-E743-49C7-9FAC-FD175CCCE069}">
      <dgm:prSet/>
      <dgm:spPr/>
      <dgm:t>
        <a:bodyPr/>
        <a:lstStyle/>
        <a:p>
          <a:r>
            <a:rPr lang="en-US"/>
            <a:t>Robustness </a:t>
          </a:r>
        </a:p>
      </dgm:t>
    </dgm:pt>
    <dgm:pt modelId="{86E3A39F-BCF0-474E-A2B1-C67F93940F4A}" type="parTrans" cxnId="{EB859C95-D267-4F96-A56B-04AC488D9AD1}">
      <dgm:prSet/>
      <dgm:spPr/>
      <dgm:t>
        <a:bodyPr/>
        <a:lstStyle/>
        <a:p>
          <a:endParaRPr lang="en-US"/>
        </a:p>
      </dgm:t>
    </dgm:pt>
    <dgm:pt modelId="{BB4017C9-38AC-44F5-8EAA-2BF1739ABD2A}" type="sibTrans" cxnId="{EB859C95-D267-4F96-A56B-04AC488D9AD1}">
      <dgm:prSet/>
      <dgm:spPr/>
      <dgm:t>
        <a:bodyPr/>
        <a:lstStyle/>
        <a:p>
          <a:endParaRPr lang="en-US"/>
        </a:p>
      </dgm:t>
    </dgm:pt>
    <dgm:pt modelId="{EAE8AFDE-1BA3-4EB4-A788-7BB343922DED}">
      <dgm:prSet/>
      <dgm:spPr/>
      <dgm:t>
        <a:bodyPr/>
        <a:lstStyle/>
        <a:p>
          <a:r>
            <a:rPr lang="en-US"/>
            <a:t>User Friendly Deployment</a:t>
          </a:r>
        </a:p>
      </dgm:t>
    </dgm:pt>
    <dgm:pt modelId="{A1DA266B-73C4-47C1-B1EE-BFBA26C2D16B}" type="parTrans" cxnId="{ACD5570D-6A75-4F9D-91A3-02F8034FDBC3}">
      <dgm:prSet/>
      <dgm:spPr/>
      <dgm:t>
        <a:bodyPr/>
        <a:lstStyle/>
        <a:p>
          <a:endParaRPr lang="en-US"/>
        </a:p>
      </dgm:t>
    </dgm:pt>
    <dgm:pt modelId="{540C0252-2CA0-43EC-888C-D8BEEB579152}" type="sibTrans" cxnId="{ACD5570D-6A75-4F9D-91A3-02F8034FDBC3}">
      <dgm:prSet/>
      <dgm:spPr/>
      <dgm:t>
        <a:bodyPr/>
        <a:lstStyle/>
        <a:p>
          <a:endParaRPr lang="en-US"/>
        </a:p>
      </dgm:t>
    </dgm:pt>
    <dgm:pt modelId="{574BECDD-04DC-4B4D-8837-C59E6548A517}">
      <dgm:prSet/>
      <dgm:spPr/>
      <dgm:t>
        <a:bodyPr/>
        <a:lstStyle/>
        <a:p>
          <a:r>
            <a:rPr lang="en-US"/>
            <a:t>Continuous Improvement </a:t>
          </a:r>
        </a:p>
      </dgm:t>
    </dgm:pt>
    <dgm:pt modelId="{7F5A221C-0694-4FBF-AC21-88FE1608452A}" type="parTrans" cxnId="{FE41F8D0-D1BF-4B63-960C-03951C2EE138}">
      <dgm:prSet/>
      <dgm:spPr/>
      <dgm:t>
        <a:bodyPr/>
        <a:lstStyle/>
        <a:p>
          <a:endParaRPr lang="en-US"/>
        </a:p>
      </dgm:t>
    </dgm:pt>
    <dgm:pt modelId="{0B146299-B3FB-47E5-BA08-DE6D85DDDB61}" type="sibTrans" cxnId="{FE41F8D0-D1BF-4B63-960C-03951C2EE138}">
      <dgm:prSet/>
      <dgm:spPr/>
      <dgm:t>
        <a:bodyPr/>
        <a:lstStyle/>
        <a:p>
          <a:endParaRPr lang="en-US"/>
        </a:p>
      </dgm:t>
    </dgm:pt>
    <dgm:pt modelId="{F40C7CFB-CF76-4B8B-A8A0-9FA60843AD88}" type="pres">
      <dgm:prSet presAssocID="{C2CED779-5B3B-4A77-94FD-AD05D77FCF3E}" presName="root" presStyleCnt="0">
        <dgm:presLayoutVars>
          <dgm:dir/>
          <dgm:resizeHandles val="exact"/>
        </dgm:presLayoutVars>
      </dgm:prSet>
      <dgm:spPr/>
      <dgm:t>
        <a:bodyPr/>
        <a:lstStyle/>
        <a:p>
          <a:endParaRPr lang="en-US"/>
        </a:p>
      </dgm:t>
    </dgm:pt>
    <dgm:pt modelId="{91B19CA9-EA20-4996-BBEE-985AA3C925B0}" type="pres">
      <dgm:prSet presAssocID="{C2CED779-5B3B-4A77-94FD-AD05D77FCF3E}" presName="container" presStyleCnt="0">
        <dgm:presLayoutVars>
          <dgm:dir/>
          <dgm:resizeHandles val="exact"/>
        </dgm:presLayoutVars>
      </dgm:prSet>
      <dgm:spPr/>
    </dgm:pt>
    <dgm:pt modelId="{7A13B19D-7F79-4E62-B124-1CBC8027503C}" type="pres">
      <dgm:prSet presAssocID="{421B2F14-471A-47FA-9957-459E9D11608C}" presName="compNode" presStyleCnt="0"/>
      <dgm:spPr/>
    </dgm:pt>
    <dgm:pt modelId="{4FA7986F-8CCE-4EB1-810B-E37EB0B7291E}" type="pres">
      <dgm:prSet presAssocID="{421B2F14-471A-47FA-9957-459E9D11608C}" presName="iconBgRect" presStyleLbl="bgShp" presStyleIdx="0" presStyleCnt="5"/>
      <dgm:spPr/>
    </dgm:pt>
    <dgm:pt modelId="{C309EA07-0A91-4783-987D-122C515D3059}" type="pres">
      <dgm:prSet presAssocID="{421B2F14-471A-47FA-9957-459E9D11608C}"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D9132557-9B1B-437A-BEF6-0C3B87A6A08C}" type="pres">
      <dgm:prSet presAssocID="{421B2F14-471A-47FA-9957-459E9D11608C}" presName="spaceRect" presStyleCnt="0"/>
      <dgm:spPr/>
    </dgm:pt>
    <dgm:pt modelId="{EC5FF1CB-DF63-482C-AF5E-F654D5007C94}" type="pres">
      <dgm:prSet presAssocID="{421B2F14-471A-47FA-9957-459E9D11608C}" presName="textRect" presStyleLbl="revTx" presStyleIdx="0" presStyleCnt="5">
        <dgm:presLayoutVars>
          <dgm:chMax val="1"/>
          <dgm:chPref val="1"/>
        </dgm:presLayoutVars>
      </dgm:prSet>
      <dgm:spPr/>
      <dgm:t>
        <a:bodyPr/>
        <a:lstStyle/>
        <a:p>
          <a:endParaRPr lang="en-US"/>
        </a:p>
      </dgm:t>
    </dgm:pt>
    <dgm:pt modelId="{05CC315B-872A-46AD-94EA-67819D4822E1}" type="pres">
      <dgm:prSet presAssocID="{65BDDE12-066D-4A69-A3B1-F8166909BCF9}" presName="sibTrans" presStyleLbl="sibTrans2D1" presStyleIdx="0" presStyleCnt="0"/>
      <dgm:spPr/>
      <dgm:t>
        <a:bodyPr/>
        <a:lstStyle/>
        <a:p>
          <a:endParaRPr lang="en-US"/>
        </a:p>
      </dgm:t>
    </dgm:pt>
    <dgm:pt modelId="{7BB607B8-18E8-47C9-85A2-1C73C3A47D30}" type="pres">
      <dgm:prSet presAssocID="{1195494C-3652-4E39-B2F5-9B9AF8083362}" presName="compNode" presStyleCnt="0"/>
      <dgm:spPr/>
    </dgm:pt>
    <dgm:pt modelId="{6588D14F-3D95-48F8-9D70-6757F5CB8F0D}" type="pres">
      <dgm:prSet presAssocID="{1195494C-3652-4E39-B2F5-9B9AF8083362}" presName="iconBgRect" presStyleLbl="bgShp" presStyleIdx="1" presStyleCnt="5"/>
      <dgm:spPr/>
    </dgm:pt>
    <dgm:pt modelId="{4C065D41-1FEF-4662-AABB-B76B535E9F31}" type="pres">
      <dgm:prSet presAssocID="{1195494C-3652-4E39-B2F5-9B9AF8083362}"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Gauge"/>
        </a:ext>
      </dgm:extLst>
    </dgm:pt>
    <dgm:pt modelId="{9125FB3F-D246-4E06-BEC5-BDACA2DEEC65}" type="pres">
      <dgm:prSet presAssocID="{1195494C-3652-4E39-B2F5-9B9AF8083362}" presName="spaceRect" presStyleCnt="0"/>
      <dgm:spPr/>
    </dgm:pt>
    <dgm:pt modelId="{73DDABB8-004A-499F-B8A9-0DBA6889361C}" type="pres">
      <dgm:prSet presAssocID="{1195494C-3652-4E39-B2F5-9B9AF8083362}" presName="textRect" presStyleLbl="revTx" presStyleIdx="1" presStyleCnt="5">
        <dgm:presLayoutVars>
          <dgm:chMax val="1"/>
          <dgm:chPref val="1"/>
        </dgm:presLayoutVars>
      </dgm:prSet>
      <dgm:spPr/>
      <dgm:t>
        <a:bodyPr/>
        <a:lstStyle/>
        <a:p>
          <a:endParaRPr lang="en-US"/>
        </a:p>
      </dgm:t>
    </dgm:pt>
    <dgm:pt modelId="{400A2B7B-45C2-442C-A446-2C6E1F371769}" type="pres">
      <dgm:prSet presAssocID="{E584EEDA-AC9F-4ECF-9CF7-979F96EBDBCF}" presName="sibTrans" presStyleLbl="sibTrans2D1" presStyleIdx="0" presStyleCnt="0"/>
      <dgm:spPr/>
      <dgm:t>
        <a:bodyPr/>
        <a:lstStyle/>
        <a:p>
          <a:endParaRPr lang="en-US"/>
        </a:p>
      </dgm:t>
    </dgm:pt>
    <dgm:pt modelId="{06238CFF-F1BF-4B46-9A2C-4AA68FC1025F}" type="pres">
      <dgm:prSet presAssocID="{613899BF-E743-49C7-9FAC-FD175CCCE069}" presName="compNode" presStyleCnt="0"/>
      <dgm:spPr/>
    </dgm:pt>
    <dgm:pt modelId="{1275526C-CEEF-4CE0-B5E8-3D0E8333317D}" type="pres">
      <dgm:prSet presAssocID="{613899BF-E743-49C7-9FAC-FD175CCCE069}" presName="iconBgRect" presStyleLbl="bgShp" presStyleIdx="2" presStyleCnt="5"/>
      <dgm:spPr/>
    </dgm:pt>
    <dgm:pt modelId="{B7C07841-A9B8-41AB-89D4-B2A2014C6EF5}" type="pres">
      <dgm:prSet presAssocID="{613899BF-E743-49C7-9FAC-FD175CCCE069}"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0E32BD38-6567-4DC5-BBC2-2BE0FB173D98}" type="pres">
      <dgm:prSet presAssocID="{613899BF-E743-49C7-9FAC-FD175CCCE069}" presName="spaceRect" presStyleCnt="0"/>
      <dgm:spPr/>
    </dgm:pt>
    <dgm:pt modelId="{F4DFE29E-CD44-4145-8551-493F35F13304}" type="pres">
      <dgm:prSet presAssocID="{613899BF-E743-49C7-9FAC-FD175CCCE069}" presName="textRect" presStyleLbl="revTx" presStyleIdx="2" presStyleCnt="5">
        <dgm:presLayoutVars>
          <dgm:chMax val="1"/>
          <dgm:chPref val="1"/>
        </dgm:presLayoutVars>
      </dgm:prSet>
      <dgm:spPr/>
      <dgm:t>
        <a:bodyPr/>
        <a:lstStyle/>
        <a:p>
          <a:endParaRPr lang="en-US"/>
        </a:p>
      </dgm:t>
    </dgm:pt>
    <dgm:pt modelId="{6E5AC491-D4A9-4A0F-B553-F3F60BAE16BE}" type="pres">
      <dgm:prSet presAssocID="{BB4017C9-38AC-44F5-8EAA-2BF1739ABD2A}" presName="sibTrans" presStyleLbl="sibTrans2D1" presStyleIdx="0" presStyleCnt="0"/>
      <dgm:spPr/>
      <dgm:t>
        <a:bodyPr/>
        <a:lstStyle/>
        <a:p>
          <a:endParaRPr lang="en-US"/>
        </a:p>
      </dgm:t>
    </dgm:pt>
    <dgm:pt modelId="{09FED053-87CA-4105-8327-E8068BA44B79}" type="pres">
      <dgm:prSet presAssocID="{EAE8AFDE-1BA3-4EB4-A788-7BB343922DED}" presName="compNode" presStyleCnt="0"/>
      <dgm:spPr/>
    </dgm:pt>
    <dgm:pt modelId="{0AD4D3AB-FE98-4E57-BBC4-0CF1EA74B29A}" type="pres">
      <dgm:prSet presAssocID="{EAE8AFDE-1BA3-4EB4-A788-7BB343922DED}" presName="iconBgRect" presStyleLbl="bgShp" presStyleIdx="3" presStyleCnt="5"/>
      <dgm:spPr/>
    </dgm:pt>
    <dgm:pt modelId="{7E69BB5E-2EEC-47EF-901A-F34403E9800E}" type="pres">
      <dgm:prSet presAssocID="{EAE8AFDE-1BA3-4EB4-A788-7BB343922DED}"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User"/>
        </a:ext>
      </dgm:extLst>
    </dgm:pt>
    <dgm:pt modelId="{F4E66778-DA5F-4BA2-BB56-3A6858401D0C}" type="pres">
      <dgm:prSet presAssocID="{EAE8AFDE-1BA3-4EB4-A788-7BB343922DED}" presName="spaceRect" presStyleCnt="0"/>
      <dgm:spPr/>
    </dgm:pt>
    <dgm:pt modelId="{AA05E87F-389E-4B69-A741-3CF675638ADA}" type="pres">
      <dgm:prSet presAssocID="{EAE8AFDE-1BA3-4EB4-A788-7BB343922DED}" presName="textRect" presStyleLbl="revTx" presStyleIdx="3" presStyleCnt="5">
        <dgm:presLayoutVars>
          <dgm:chMax val="1"/>
          <dgm:chPref val="1"/>
        </dgm:presLayoutVars>
      </dgm:prSet>
      <dgm:spPr/>
      <dgm:t>
        <a:bodyPr/>
        <a:lstStyle/>
        <a:p>
          <a:endParaRPr lang="en-US"/>
        </a:p>
      </dgm:t>
    </dgm:pt>
    <dgm:pt modelId="{788DA638-F451-4662-B234-854CB605CB30}" type="pres">
      <dgm:prSet presAssocID="{540C0252-2CA0-43EC-888C-D8BEEB579152}" presName="sibTrans" presStyleLbl="sibTrans2D1" presStyleIdx="0" presStyleCnt="0"/>
      <dgm:spPr/>
      <dgm:t>
        <a:bodyPr/>
        <a:lstStyle/>
        <a:p>
          <a:endParaRPr lang="en-US"/>
        </a:p>
      </dgm:t>
    </dgm:pt>
    <dgm:pt modelId="{5F49F675-F025-4B20-9256-42FF5FEA4795}" type="pres">
      <dgm:prSet presAssocID="{574BECDD-04DC-4B4D-8837-C59E6548A517}" presName="compNode" presStyleCnt="0"/>
      <dgm:spPr/>
    </dgm:pt>
    <dgm:pt modelId="{F644FFF1-A573-487B-AB11-6B3F8BE34C5C}" type="pres">
      <dgm:prSet presAssocID="{574BECDD-04DC-4B4D-8837-C59E6548A517}" presName="iconBgRect" presStyleLbl="bgShp" presStyleIdx="4" presStyleCnt="5"/>
      <dgm:spPr/>
    </dgm:pt>
    <dgm:pt modelId="{91E064DF-F09E-4E4A-A8FE-23D621B03369}" type="pres">
      <dgm:prSet presAssocID="{574BECDD-04DC-4B4D-8837-C59E6548A517}"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Repeat"/>
        </a:ext>
      </dgm:extLst>
    </dgm:pt>
    <dgm:pt modelId="{36406A48-A494-4C6E-95B7-6AF6A7B732F6}" type="pres">
      <dgm:prSet presAssocID="{574BECDD-04DC-4B4D-8837-C59E6548A517}" presName="spaceRect" presStyleCnt="0"/>
      <dgm:spPr/>
    </dgm:pt>
    <dgm:pt modelId="{747CEE10-9B1D-4179-AD06-C401FC1583F0}" type="pres">
      <dgm:prSet presAssocID="{574BECDD-04DC-4B4D-8837-C59E6548A517}" presName="textRect" presStyleLbl="revTx" presStyleIdx="4" presStyleCnt="5">
        <dgm:presLayoutVars>
          <dgm:chMax val="1"/>
          <dgm:chPref val="1"/>
        </dgm:presLayoutVars>
      </dgm:prSet>
      <dgm:spPr/>
      <dgm:t>
        <a:bodyPr/>
        <a:lstStyle/>
        <a:p>
          <a:endParaRPr lang="en-US"/>
        </a:p>
      </dgm:t>
    </dgm:pt>
  </dgm:ptLst>
  <dgm:cxnLst>
    <dgm:cxn modelId="{3B10FBDF-2926-4A76-8362-EDA9C6AC8319}" srcId="{C2CED779-5B3B-4A77-94FD-AD05D77FCF3E}" destId="{1195494C-3652-4E39-B2F5-9B9AF8083362}" srcOrd="1" destOrd="0" parTransId="{ADADC6BC-5223-4A06-BA3E-27A334F2D2A0}" sibTransId="{E584EEDA-AC9F-4ECF-9CF7-979F96EBDBCF}"/>
    <dgm:cxn modelId="{B66C76E7-31F8-4266-B2D0-F5147011FEB2}" type="presOf" srcId="{540C0252-2CA0-43EC-888C-D8BEEB579152}" destId="{788DA638-F451-4662-B234-854CB605CB30}" srcOrd="0" destOrd="0" presId="urn:microsoft.com/office/officeart/2018/2/layout/IconCircleList"/>
    <dgm:cxn modelId="{ACD5570D-6A75-4F9D-91A3-02F8034FDBC3}" srcId="{C2CED779-5B3B-4A77-94FD-AD05D77FCF3E}" destId="{EAE8AFDE-1BA3-4EB4-A788-7BB343922DED}" srcOrd="3" destOrd="0" parTransId="{A1DA266B-73C4-47C1-B1EE-BFBA26C2D16B}" sibTransId="{540C0252-2CA0-43EC-888C-D8BEEB579152}"/>
    <dgm:cxn modelId="{FE41F8D0-D1BF-4B63-960C-03951C2EE138}" srcId="{C2CED779-5B3B-4A77-94FD-AD05D77FCF3E}" destId="{574BECDD-04DC-4B4D-8837-C59E6548A517}" srcOrd="4" destOrd="0" parTransId="{7F5A221C-0694-4FBF-AC21-88FE1608452A}" sibTransId="{0B146299-B3FB-47E5-BA08-DE6D85DDDB61}"/>
    <dgm:cxn modelId="{DC8E633E-D8A6-47A3-A783-3793B9A47880}" srcId="{C2CED779-5B3B-4A77-94FD-AD05D77FCF3E}" destId="{421B2F14-471A-47FA-9957-459E9D11608C}" srcOrd="0" destOrd="0" parTransId="{C45605D3-036F-4CA0-B5A7-80B62ADC65AB}" sibTransId="{65BDDE12-066D-4A69-A3B1-F8166909BCF9}"/>
    <dgm:cxn modelId="{67B68ED6-B1EE-4E7A-9F74-E7E2A71BEA62}" type="presOf" srcId="{C2CED779-5B3B-4A77-94FD-AD05D77FCF3E}" destId="{F40C7CFB-CF76-4B8B-A8A0-9FA60843AD88}" srcOrd="0" destOrd="0" presId="urn:microsoft.com/office/officeart/2018/2/layout/IconCircleList"/>
    <dgm:cxn modelId="{7F28DF6F-3B86-4FEB-92DC-70FC77B8B942}" type="presOf" srcId="{574BECDD-04DC-4B4D-8837-C59E6548A517}" destId="{747CEE10-9B1D-4179-AD06-C401FC1583F0}" srcOrd="0" destOrd="0" presId="urn:microsoft.com/office/officeart/2018/2/layout/IconCircleList"/>
    <dgm:cxn modelId="{1374766E-F9B7-4C2A-91A2-BD5209CD6A8A}" type="presOf" srcId="{BB4017C9-38AC-44F5-8EAA-2BF1739ABD2A}" destId="{6E5AC491-D4A9-4A0F-B553-F3F60BAE16BE}" srcOrd="0" destOrd="0" presId="urn:microsoft.com/office/officeart/2018/2/layout/IconCircleList"/>
    <dgm:cxn modelId="{ACB55BA3-9983-4404-9EA5-0DEC9D64DE6F}" type="presOf" srcId="{421B2F14-471A-47FA-9957-459E9D11608C}" destId="{EC5FF1CB-DF63-482C-AF5E-F654D5007C94}" srcOrd="0" destOrd="0" presId="urn:microsoft.com/office/officeart/2018/2/layout/IconCircleList"/>
    <dgm:cxn modelId="{878037E6-CF23-4895-A477-7E99130188BC}" type="presOf" srcId="{1195494C-3652-4E39-B2F5-9B9AF8083362}" destId="{73DDABB8-004A-499F-B8A9-0DBA6889361C}" srcOrd="0" destOrd="0" presId="urn:microsoft.com/office/officeart/2018/2/layout/IconCircleList"/>
    <dgm:cxn modelId="{750F629F-297E-463F-A2F6-99969C26EA45}" type="presOf" srcId="{E584EEDA-AC9F-4ECF-9CF7-979F96EBDBCF}" destId="{400A2B7B-45C2-442C-A446-2C6E1F371769}" srcOrd="0" destOrd="0" presId="urn:microsoft.com/office/officeart/2018/2/layout/IconCircleList"/>
    <dgm:cxn modelId="{EB859C95-D267-4F96-A56B-04AC488D9AD1}" srcId="{C2CED779-5B3B-4A77-94FD-AD05D77FCF3E}" destId="{613899BF-E743-49C7-9FAC-FD175CCCE069}" srcOrd="2" destOrd="0" parTransId="{86E3A39F-BCF0-474E-A2B1-C67F93940F4A}" sibTransId="{BB4017C9-38AC-44F5-8EAA-2BF1739ABD2A}"/>
    <dgm:cxn modelId="{5422F6F9-49CF-47ED-850E-02783CB3DAFD}" type="presOf" srcId="{EAE8AFDE-1BA3-4EB4-A788-7BB343922DED}" destId="{AA05E87F-389E-4B69-A741-3CF675638ADA}" srcOrd="0" destOrd="0" presId="urn:microsoft.com/office/officeart/2018/2/layout/IconCircleList"/>
    <dgm:cxn modelId="{D255D2D0-230A-429E-A26A-05E5A27F50A3}" type="presOf" srcId="{613899BF-E743-49C7-9FAC-FD175CCCE069}" destId="{F4DFE29E-CD44-4145-8551-493F35F13304}" srcOrd="0" destOrd="0" presId="urn:microsoft.com/office/officeart/2018/2/layout/IconCircleList"/>
    <dgm:cxn modelId="{40F9FD3E-1D79-47D5-8A18-B7F071D16933}" type="presOf" srcId="{65BDDE12-066D-4A69-A3B1-F8166909BCF9}" destId="{05CC315B-872A-46AD-94EA-67819D4822E1}" srcOrd="0" destOrd="0" presId="urn:microsoft.com/office/officeart/2018/2/layout/IconCircleList"/>
    <dgm:cxn modelId="{1092E388-7CB7-42A5-870E-9695FDFEC335}" type="presParOf" srcId="{F40C7CFB-CF76-4B8B-A8A0-9FA60843AD88}" destId="{91B19CA9-EA20-4996-BBEE-985AA3C925B0}" srcOrd="0" destOrd="0" presId="urn:microsoft.com/office/officeart/2018/2/layout/IconCircleList"/>
    <dgm:cxn modelId="{CE2C64F6-1879-4E97-B819-0E98B3D60EAD}" type="presParOf" srcId="{91B19CA9-EA20-4996-BBEE-985AA3C925B0}" destId="{7A13B19D-7F79-4E62-B124-1CBC8027503C}" srcOrd="0" destOrd="0" presId="urn:microsoft.com/office/officeart/2018/2/layout/IconCircleList"/>
    <dgm:cxn modelId="{E522A0EA-D202-4D07-9D68-F27B173CB5EE}" type="presParOf" srcId="{7A13B19D-7F79-4E62-B124-1CBC8027503C}" destId="{4FA7986F-8CCE-4EB1-810B-E37EB0B7291E}" srcOrd="0" destOrd="0" presId="urn:microsoft.com/office/officeart/2018/2/layout/IconCircleList"/>
    <dgm:cxn modelId="{B3B70F38-9C7A-4F16-920A-FACE766CA2E7}" type="presParOf" srcId="{7A13B19D-7F79-4E62-B124-1CBC8027503C}" destId="{C309EA07-0A91-4783-987D-122C515D3059}" srcOrd="1" destOrd="0" presId="urn:microsoft.com/office/officeart/2018/2/layout/IconCircleList"/>
    <dgm:cxn modelId="{4C6E9977-95F0-463D-9A66-EF84393BABBE}" type="presParOf" srcId="{7A13B19D-7F79-4E62-B124-1CBC8027503C}" destId="{D9132557-9B1B-437A-BEF6-0C3B87A6A08C}" srcOrd="2" destOrd="0" presId="urn:microsoft.com/office/officeart/2018/2/layout/IconCircleList"/>
    <dgm:cxn modelId="{3083990C-0B0E-45A0-824D-D2820BA83EF1}" type="presParOf" srcId="{7A13B19D-7F79-4E62-B124-1CBC8027503C}" destId="{EC5FF1CB-DF63-482C-AF5E-F654D5007C94}" srcOrd="3" destOrd="0" presId="urn:microsoft.com/office/officeart/2018/2/layout/IconCircleList"/>
    <dgm:cxn modelId="{E4D120BA-0F83-4BAC-B0DC-F5BB7777FA2B}" type="presParOf" srcId="{91B19CA9-EA20-4996-BBEE-985AA3C925B0}" destId="{05CC315B-872A-46AD-94EA-67819D4822E1}" srcOrd="1" destOrd="0" presId="urn:microsoft.com/office/officeart/2018/2/layout/IconCircleList"/>
    <dgm:cxn modelId="{E60D1FD2-71EB-4FB5-930B-148DAD305524}" type="presParOf" srcId="{91B19CA9-EA20-4996-BBEE-985AA3C925B0}" destId="{7BB607B8-18E8-47C9-85A2-1C73C3A47D30}" srcOrd="2" destOrd="0" presId="urn:microsoft.com/office/officeart/2018/2/layout/IconCircleList"/>
    <dgm:cxn modelId="{F64C7577-5BF9-494D-8D32-88323D255234}" type="presParOf" srcId="{7BB607B8-18E8-47C9-85A2-1C73C3A47D30}" destId="{6588D14F-3D95-48F8-9D70-6757F5CB8F0D}" srcOrd="0" destOrd="0" presId="urn:microsoft.com/office/officeart/2018/2/layout/IconCircleList"/>
    <dgm:cxn modelId="{4FC53289-E606-4872-8B61-3B9E484FABC4}" type="presParOf" srcId="{7BB607B8-18E8-47C9-85A2-1C73C3A47D30}" destId="{4C065D41-1FEF-4662-AABB-B76B535E9F31}" srcOrd="1" destOrd="0" presId="urn:microsoft.com/office/officeart/2018/2/layout/IconCircleList"/>
    <dgm:cxn modelId="{4C0F4636-B6D4-49B3-AAAF-8F9069F8578B}" type="presParOf" srcId="{7BB607B8-18E8-47C9-85A2-1C73C3A47D30}" destId="{9125FB3F-D246-4E06-BEC5-BDACA2DEEC65}" srcOrd="2" destOrd="0" presId="urn:microsoft.com/office/officeart/2018/2/layout/IconCircleList"/>
    <dgm:cxn modelId="{AB8DF98A-8FD2-46CE-9684-E9FCC0C540E5}" type="presParOf" srcId="{7BB607B8-18E8-47C9-85A2-1C73C3A47D30}" destId="{73DDABB8-004A-499F-B8A9-0DBA6889361C}" srcOrd="3" destOrd="0" presId="urn:microsoft.com/office/officeart/2018/2/layout/IconCircleList"/>
    <dgm:cxn modelId="{492627ED-30C7-4109-B34D-05A5BB610BB3}" type="presParOf" srcId="{91B19CA9-EA20-4996-BBEE-985AA3C925B0}" destId="{400A2B7B-45C2-442C-A446-2C6E1F371769}" srcOrd="3" destOrd="0" presId="urn:microsoft.com/office/officeart/2018/2/layout/IconCircleList"/>
    <dgm:cxn modelId="{22F3C6DA-5A40-41CF-ADE7-8D8E0D2350C3}" type="presParOf" srcId="{91B19CA9-EA20-4996-BBEE-985AA3C925B0}" destId="{06238CFF-F1BF-4B46-9A2C-4AA68FC1025F}" srcOrd="4" destOrd="0" presId="urn:microsoft.com/office/officeart/2018/2/layout/IconCircleList"/>
    <dgm:cxn modelId="{1024F9C5-A4F4-4818-BF3D-3CF98A88828E}" type="presParOf" srcId="{06238CFF-F1BF-4B46-9A2C-4AA68FC1025F}" destId="{1275526C-CEEF-4CE0-B5E8-3D0E8333317D}" srcOrd="0" destOrd="0" presId="urn:microsoft.com/office/officeart/2018/2/layout/IconCircleList"/>
    <dgm:cxn modelId="{6E4866DE-75A9-4AFC-8758-43AE9860C395}" type="presParOf" srcId="{06238CFF-F1BF-4B46-9A2C-4AA68FC1025F}" destId="{B7C07841-A9B8-41AB-89D4-B2A2014C6EF5}" srcOrd="1" destOrd="0" presId="urn:microsoft.com/office/officeart/2018/2/layout/IconCircleList"/>
    <dgm:cxn modelId="{B16FB4F8-2B9F-4C7C-8DEB-7CC4BE261D2C}" type="presParOf" srcId="{06238CFF-F1BF-4B46-9A2C-4AA68FC1025F}" destId="{0E32BD38-6567-4DC5-BBC2-2BE0FB173D98}" srcOrd="2" destOrd="0" presId="urn:microsoft.com/office/officeart/2018/2/layout/IconCircleList"/>
    <dgm:cxn modelId="{EF65489F-8E3B-4C22-99FE-E3B5D54F0FB5}" type="presParOf" srcId="{06238CFF-F1BF-4B46-9A2C-4AA68FC1025F}" destId="{F4DFE29E-CD44-4145-8551-493F35F13304}" srcOrd="3" destOrd="0" presId="urn:microsoft.com/office/officeart/2018/2/layout/IconCircleList"/>
    <dgm:cxn modelId="{38EC9BC7-5617-490C-893F-4BBCBE61FB4F}" type="presParOf" srcId="{91B19CA9-EA20-4996-BBEE-985AA3C925B0}" destId="{6E5AC491-D4A9-4A0F-B553-F3F60BAE16BE}" srcOrd="5" destOrd="0" presId="urn:microsoft.com/office/officeart/2018/2/layout/IconCircleList"/>
    <dgm:cxn modelId="{C66CBF4F-838E-401D-AA3C-8DCB23718AEC}" type="presParOf" srcId="{91B19CA9-EA20-4996-BBEE-985AA3C925B0}" destId="{09FED053-87CA-4105-8327-E8068BA44B79}" srcOrd="6" destOrd="0" presId="urn:microsoft.com/office/officeart/2018/2/layout/IconCircleList"/>
    <dgm:cxn modelId="{A752F40C-4009-4C08-900C-1574AD5C9021}" type="presParOf" srcId="{09FED053-87CA-4105-8327-E8068BA44B79}" destId="{0AD4D3AB-FE98-4E57-BBC4-0CF1EA74B29A}" srcOrd="0" destOrd="0" presId="urn:microsoft.com/office/officeart/2018/2/layout/IconCircleList"/>
    <dgm:cxn modelId="{94AE9B50-21C3-4DB3-A723-8BC47C2ACD5F}" type="presParOf" srcId="{09FED053-87CA-4105-8327-E8068BA44B79}" destId="{7E69BB5E-2EEC-47EF-901A-F34403E9800E}" srcOrd="1" destOrd="0" presId="urn:microsoft.com/office/officeart/2018/2/layout/IconCircleList"/>
    <dgm:cxn modelId="{0F459F3F-F76E-44FD-BE37-CD79D7407035}" type="presParOf" srcId="{09FED053-87CA-4105-8327-E8068BA44B79}" destId="{F4E66778-DA5F-4BA2-BB56-3A6858401D0C}" srcOrd="2" destOrd="0" presId="urn:microsoft.com/office/officeart/2018/2/layout/IconCircleList"/>
    <dgm:cxn modelId="{0DE6AE3D-B476-4E0F-8168-9408DF472079}" type="presParOf" srcId="{09FED053-87CA-4105-8327-E8068BA44B79}" destId="{AA05E87F-389E-4B69-A741-3CF675638ADA}" srcOrd="3" destOrd="0" presId="urn:microsoft.com/office/officeart/2018/2/layout/IconCircleList"/>
    <dgm:cxn modelId="{DC235C93-256B-4EA3-A2E9-AE3EE0F20128}" type="presParOf" srcId="{91B19CA9-EA20-4996-BBEE-985AA3C925B0}" destId="{788DA638-F451-4662-B234-854CB605CB30}" srcOrd="7" destOrd="0" presId="urn:microsoft.com/office/officeart/2018/2/layout/IconCircleList"/>
    <dgm:cxn modelId="{6454FCB2-FBB0-49F4-9E07-D4DBBFB60396}" type="presParOf" srcId="{91B19CA9-EA20-4996-BBEE-985AA3C925B0}" destId="{5F49F675-F025-4B20-9256-42FF5FEA4795}" srcOrd="8" destOrd="0" presId="urn:microsoft.com/office/officeart/2018/2/layout/IconCircleList"/>
    <dgm:cxn modelId="{A7CE2077-E0E6-4D37-9387-E2463B8E1650}" type="presParOf" srcId="{5F49F675-F025-4B20-9256-42FF5FEA4795}" destId="{F644FFF1-A573-487B-AB11-6B3F8BE34C5C}" srcOrd="0" destOrd="0" presId="urn:microsoft.com/office/officeart/2018/2/layout/IconCircleList"/>
    <dgm:cxn modelId="{27C99F39-402E-4173-B57E-254BCDFF5342}" type="presParOf" srcId="{5F49F675-F025-4B20-9256-42FF5FEA4795}" destId="{91E064DF-F09E-4E4A-A8FE-23D621B03369}" srcOrd="1" destOrd="0" presId="urn:microsoft.com/office/officeart/2018/2/layout/IconCircleList"/>
    <dgm:cxn modelId="{336A8C70-2A10-415C-B22A-590054B6BEE8}" type="presParOf" srcId="{5F49F675-F025-4B20-9256-42FF5FEA4795}" destId="{36406A48-A494-4C6E-95B7-6AF6A7B732F6}" srcOrd="2" destOrd="0" presId="urn:microsoft.com/office/officeart/2018/2/layout/IconCircleList"/>
    <dgm:cxn modelId="{55FD1540-EE89-4C05-8ECA-D8DE2B52B56D}" type="presParOf" srcId="{5F49F675-F025-4B20-9256-42FF5FEA4795}" destId="{747CEE10-9B1D-4179-AD06-C401FC1583F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86B9A-716E-400D-944F-5C1E4727AC01}">
      <dsp:nvSpPr>
        <dsp:cNvPr id="0" name=""/>
        <dsp:cNvSpPr/>
      </dsp:nvSpPr>
      <dsp:spPr>
        <a:xfrm>
          <a:off x="0" y="598"/>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A0E13-50B0-4461-9946-3737C8DAF01B}">
      <dsp:nvSpPr>
        <dsp:cNvPr id="0" name=""/>
        <dsp:cNvSpPr/>
      </dsp:nvSpPr>
      <dsp:spPr>
        <a:xfrm>
          <a:off x="152109" y="113738"/>
          <a:ext cx="276563" cy="27656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88F0A9-13DA-4959-A029-81C680E6A549}">
      <dsp:nvSpPr>
        <dsp:cNvPr id="0" name=""/>
        <dsp:cNvSpPr/>
      </dsp:nvSpPr>
      <dsp:spPr>
        <a:xfrm>
          <a:off x="580782" y="598"/>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Data Collection </a:t>
          </a:r>
        </a:p>
      </dsp:txBody>
      <dsp:txXfrm>
        <a:off x="580782" y="598"/>
        <a:ext cx="6765239" cy="502842"/>
      </dsp:txXfrm>
    </dsp:sp>
    <dsp:sp modelId="{D8182FBF-F700-419F-854F-6B282FBA6A4E}">
      <dsp:nvSpPr>
        <dsp:cNvPr id="0" name=""/>
        <dsp:cNvSpPr/>
      </dsp:nvSpPr>
      <dsp:spPr>
        <a:xfrm>
          <a:off x="0" y="629151"/>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3C643-24A3-4635-B340-4CD435A1E34E}">
      <dsp:nvSpPr>
        <dsp:cNvPr id="0" name=""/>
        <dsp:cNvSpPr/>
      </dsp:nvSpPr>
      <dsp:spPr>
        <a:xfrm>
          <a:off x="152109" y="742290"/>
          <a:ext cx="276563" cy="27656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E86F3-55A6-4D35-AE8E-0EC874834710}">
      <dsp:nvSpPr>
        <dsp:cNvPr id="0" name=""/>
        <dsp:cNvSpPr/>
      </dsp:nvSpPr>
      <dsp:spPr>
        <a:xfrm>
          <a:off x="580782" y="629151"/>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Data Pre-processing</a:t>
          </a:r>
        </a:p>
      </dsp:txBody>
      <dsp:txXfrm>
        <a:off x="580782" y="629151"/>
        <a:ext cx="6765239" cy="502842"/>
      </dsp:txXfrm>
    </dsp:sp>
    <dsp:sp modelId="{199DCA1A-4617-46CD-9E77-F9EBA22FCA21}">
      <dsp:nvSpPr>
        <dsp:cNvPr id="0" name=""/>
        <dsp:cNvSpPr/>
      </dsp:nvSpPr>
      <dsp:spPr>
        <a:xfrm>
          <a:off x="0" y="1323349"/>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C5961-E88D-4C70-97A4-EC718756D33C}">
      <dsp:nvSpPr>
        <dsp:cNvPr id="0" name=""/>
        <dsp:cNvSpPr/>
      </dsp:nvSpPr>
      <dsp:spPr>
        <a:xfrm>
          <a:off x="152109" y="1370843"/>
          <a:ext cx="276563" cy="27656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D8F30-23F2-4F13-97B0-58BE904104F2}">
      <dsp:nvSpPr>
        <dsp:cNvPr id="0" name=""/>
        <dsp:cNvSpPr/>
      </dsp:nvSpPr>
      <dsp:spPr>
        <a:xfrm>
          <a:off x="580782" y="1257703"/>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Model Design</a:t>
          </a:r>
        </a:p>
      </dsp:txBody>
      <dsp:txXfrm>
        <a:off x="580782" y="1257703"/>
        <a:ext cx="6765239" cy="502842"/>
      </dsp:txXfrm>
    </dsp:sp>
    <dsp:sp modelId="{C676911C-87BA-41C7-880A-1566F012568A}">
      <dsp:nvSpPr>
        <dsp:cNvPr id="0" name=""/>
        <dsp:cNvSpPr/>
      </dsp:nvSpPr>
      <dsp:spPr>
        <a:xfrm>
          <a:off x="0" y="1886256"/>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2D7A3-0061-4D11-8138-26C4E944BA33}">
      <dsp:nvSpPr>
        <dsp:cNvPr id="0" name=""/>
        <dsp:cNvSpPr/>
      </dsp:nvSpPr>
      <dsp:spPr>
        <a:xfrm>
          <a:off x="152109" y="1999395"/>
          <a:ext cx="276563" cy="27656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175A7-E409-4BAA-B2BD-1ED1DB83B0D2}">
      <dsp:nvSpPr>
        <dsp:cNvPr id="0" name=""/>
        <dsp:cNvSpPr/>
      </dsp:nvSpPr>
      <dsp:spPr>
        <a:xfrm>
          <a:off x="580782" y="1886256"/>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Training</a:t>
          </a:r>
        </a:p>
      </dsp:txBody>
      <dsp:txXfrm>
        <a:off x="580782" y="1886256"/>
        <a:ext cx="6765239" cy="502842"/>
      </dsp:txXfrm>
    </dsp:sp>
    <dsp:sp modelId="{3B508A11-15F8-4931-AE58-B0CCFD9AD060}">
      <dsp:nvSpPr>
        <dsp:cNvPr id="0" name=""/>
        <dsp:cNvSpPr/>
      </dsp:nvSpPr>
      <dsp:spPr>
        <a:xfrm>
          <a:off x="0" y="2514808"/>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3DF19-EE7E-47AC-BB11-2CB327E06A19}">
      <dsp:nvSpPr>
        <dsp:cNvPr id="0" name=""/>
        <dsp:cNvSpPr/>
      </dsp:nvSpPr>
      <dsp:spPr>
        <a:xfrm>
          <a:off x="152109" y="2627948"/>
          <a:ext cx="276563" cy="276563"/>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03C7B1-CCC7-47F7-9532-4B5D6FA6A2E0}">
      <dsp:nvSpPr>
        <dsp:cNvPr id="0" name=""/>
        <dsp:cNvSpPr/>
      </dsp:nvSpPr>
      <dsp:spPr>
        <a:xfrm>
          <a:off x="580782" y="2514808"/>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Validation</a:t>
          </a:r>
        </a:p>
      </dsp:txBody>
      <dsp:txXfrm>
        <a:off x="580782" y="2514808"/>
        <a:ext cx="6765239" cy="502842"/>
      </dsp:txXfrm>
    </dsp:sp>
    <dsp:sp modelId="{85E9831D-13A6-4B5D-B63D-D9C776F480A3}">
      <dsp:nvSpPr>
        <dsp:cNvPr id="0" name=""/>
        <dsp:cNvSpPr/>
      </dsp:nvSpPr>
      <dsp:spPr>
        <a:xfrm>
          <a:off x="0" y="3143361"/>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7122A-38FF-4126-956C-57627638B1C5}">
      <dsp:nvSpPr>
        <dsp:cNvPr id="0" name=""/>
        <dsp:cNvSpPr/>
      </dsp:nvSpPr>
      <dsp:spPr>
        <a:xfrm>
          <a:off x="152109" y="3256500"/>
          <a:ext cx="276563" cy="276563"/>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CB386-4C3C-4F21-8AF9-09FFDBCCBCD1}">
      <dsp:nvSpPr>
        <dsp:cNvPr id="0" name=""/>
        <dsp:cNvSpPr/>
      </dsp:nvSpPr>
      <dsp:spPr>
        <a:xfrm>
          <a:off x="580782" y="3143361"/>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Testin</a:t>
          </a:r>
          <a:r>
            <a:rPr lang="en-US" sz="1600" kern="1200" dirty="0"/>
            <a:t>g</a:t>
          </a:r>
        </a:p>
      </dsp:txBody>
      <dsp:txXfrm>
        <a:off x="580782" y="3143361"/>
        <a:ext cx="6765239" cy="502842"/>
      </dsp:txXfrm>
    </dsp:sp>
    <dsp:sp modelId="{0A6947C1-2CAB-48EA-9B59-8FDCC4602421}">
      <dsp:nvSpPr>
        <dsp:cNvPr id="0" name=""/>
        <dsp:cNvSpPr/>
      </dsp:nvSpPr>
      <dsp:spPr>
        <a:xfrm>
          <a:off x="0" y="3771913"/>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EDE46-11D5-4F01-BA91-F422C6E8ECBF}">
      <dsp:nvSpPr>
        <dsp:cNvPr id="0" name=""/>
        <dsp:cNvSpPr/>
      </dsp:nvSpPr>
      <dsp:spPr>
        <a:xfrm>
          <a:off x="152109" y="3885053"/>
          <a:ext cx="276563" cy="276563"/>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040322-6CD2-4BE7-8B03-288CD265EE48}">
      <dsp:nvSpPr>
        <dsp:cNvPr id="0" name=""/>
        <dsp:cNvSpPr/>
      </dsp:nvSpPr>
      <dsp:spPr>
        <a:xfrm>
          <a:off x="580782" y="3771913"/>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Deployment</a:t>
          </a:r>
        </a:p>
      </dsp:txBody>
      <dsp:txXfrm>
        <a:off x="580782" y="3771913"/>
        <a:ext cx="6765239" cy="502842"/>
      </dsp:txXfrm>
    </dsp:sp>
    <dsp:sp modelId="{EB4CE6FE-10D6-402F-8814-324F68309EA8}">
      <dsp:nvSpPr>
        <dsp:cNvPr id="0" name=""/>
        <dsp:cNvSpPr/>
      </dsp:nvSpPr>
      <dsp:spPr>
        <a:xfrm>
          <a:off x="0" y="4400466"/>
          <a:ext cx="7346022" cy="502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5DE3E-F6FD-4E8A-963B-89B9825773CC}">
      <dsp:nvSpPr>
        <dsp:cNvPr id="0" name=""/>
        <dsp:cNvSpPr/>
      </dsp:nvSpPr>
      <dsp:spPr>
        <a:xfrm>
          <a:off x="152109" y="4513605"/>
          <a:ext cx="276563" cy="276563"/>
        </a:xfrm>
        <a:prstGeom prst="rect">
          <a:avLst/>
        </a:prstGeom>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A64F96-3FF3-4A7B-9F20-B68E3E0415F0}">
      <dsp:nvSpPr>
        <dsp:cNvPr id="0" name=""/>
        <dsp:cNvSpPr/>
      </dsp:nvSpPr>
      <dsp:spPr>
        <a:xfrm>
          <a:off x="580782" y="4400466"/>
          <a:ext cx="6765239" cy="50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217" tIns="53217" rIns="53217" bIns="53217" numCol="1" spcCol="1270" anchor="ctr" anchorCtr="0">
          <a:noAutofit/>
        </a:bodyPr>
        <a:lstStyle/>
        <a:p>
          <a:pPr lvl="0" algn="l" defTabSz="711200">
            <a:lnSpc>
              <a:spcPct val="100000"/>
            </a:lnSpc>
            <a:spcBef>
              <a:spcPct val="0"/>
            </a:spcBef>
            <a:spcAft>
              <a:spcPct val="35000"/>
            </a:spcAft>
          </a:pPr>
          <a:r>
            <a:rPr lang="en-US" sz="1600" kern="1200" dirty="0">
              <a:highlight>
                <a:srgbClr val="008000"/>
              </a:highlight>
            </a:rPr>
            <a:t>Monitorin</a:t>
          </a:r>
          <a:r>
            <a:rPr lang="en-US" sz="1600" kern="1200" dirty="0"/>
            <a:t>g</a:t>
          </a:r>
        </a:p>
      </dsp:txBody>
      <dsp:txXfrm>
        <a:off x="580782" y="4400466"/>
        <a:ext cx="6765239" cy="502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986F-8CCE-4EB1-810B-E37EB0B7291E}">
      <dsp:nvSpPr>
        <dsp:cNvPr id="0" name=""/>
        <dsp:cNvSpPr/>
      </dsp:nvSpPr>
      <dsp:spPr>
        <a:xfrm>
          <a:off x="1163156" y="35767"/>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9EA07-0A91-4783-987D-122C515D3059}">
      <dsp:nvSpPr>
        <dsp:cNvPr id="0" name=""/>
        <dsp:cNvSpPr/>
      </dsp:nvSpPr>
      <dsp:spPr>
        <a:xfrm>
          <a:off x="1337470" y="210082"/>
          <a:ext cx="481441" cy="48144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5FF1CB-DF63-482C-AF5E-F654D5007C94}">
      <dsp:nvSpPr>
        <dsp:cNvPr id="0" name=""/>
        <dsp:cNvSpPr/>
      </dsp:nvSpPr>
      <dsp:spPr>
        <a:xfrm>
          <a:off x="2171099" y="35767"/>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a:t>High Accuracy </a:t>
          </a:r>
        </a:p>
      </dsp:txBody>
      <dsp:txXfrm>
        <a:off x="2171099" y="35767"/>
        <a:ext cx="1956595" cy="830070"/>
      </dsp:txXfrm>
    </dsp:sp>
    <dsp:sp modelId="{6588D14F-3D95-48F8-9D70-6757F5CB8F0D}">
      <dsp:nvSpPr>
        <dsp:cNvPr id="0" name=""/>
        <dsp:cNvSpPr/>
      </dsp:nvSpPr>
      <dsp:spPr>
        <a:xfrm>
          <a:off x="4468616" y="35767"/>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65D41-1FEF-4662-AABB-B76B535E9F31}">
      <dsp:nvSpPr>
        <dsp:cNvPr id="0" name=""/>
        <dsp:cNvSpPr/>
      </dsp:nvSpPr>
      <dsp:spPr>
        <a:xfrm>
          <a:off x="4642931" y="210082"/>
          <a:ext cx="481441" cy="48144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DDABB8-004A-499F-B8A9-0DBA6889361C}">
      <dsp:nvSpPr>
        <dsp:cNvPr id="0" name=""/>
        <dsp:cNvSpPr/>
      </dsp:nvSpPr>
      <dsp:spPr>
        <a:xfrm>
          <a:off x="5476560" y="35767"/>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a:t>Efficient Performance</a:t>
          </a:r>
        </a:p>
      </dsp:txBody>
      <dsp:txXfrm>
        <a:off x="5476560" y="35767"/>
        <a:ext cx="1956595" cy="830070"/>
      </dsp:txXfrm>
    </dsp:sp>
    <dsp:sp modelId="{1275526C-CEEF-4CE0-B5E8-3D0E8333317D}">
      <dsp:nvSpPr>
        <dsp:cNvPr id="0" name=""/>
        <dsp:cNvSpPr/>
      </dsp:nvSpPr>
      <dsp:spPr>
        <a:xfrm>
          <a:off x="1163156" y="1525683"/>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07841-A9B8-41AB-89D4-B2A2014C6EF5}">
      <dsp:nvSpPr>
        <dsp:cNvPr id="0" name=""/>
        <dsp:cNvSpPr/>
      </dsp:nvSpPr>
      <dsp:spPr>
        <a:xfrm>
          <a:off x="1337470" y="1699997"/>
          <a:ext cx="481441" cy="48144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DFE29E-CD44-4145-8551-493F35F13304}">
      <dsp:nvSpPr>
        <dsp:cNvPr id="0" name=""/>
        <dsp:cNvSpPr/>
      </dsp:nvSpPr>
      <dsp:spPr>
        <a:xfrm>
          <a:off x="2171099" y="1525683"/>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a:t>Robustness </a:t>
          </a:r>
        </a:p>
      </dsp:txBody>
      <dsp:txXfrm>
        <a:off x="2171099" y="1525683"/>
        <a:ext cx="1956595" cy="830070"/>
      </dsp:txXfrm>
    </dsp:sp>
    <dsp:sp modelId="{0AD4D3AB-FE98-4E57-BBC4-0CF1EA74B29A}">
      <dsp:nvSpPr>
        <dsp:cNvPr id="0" name=""/>
        <dsp:cNvSpPr/>
      </dsp:nvSpPr>
      <dsp:spPr>
        <a:xfrm>
          <a:off x="4468616" y="1525683"/>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9BB5E-2EEC-47EF-901A-F34403E9800E}">
      <dsp:nvSpPr>
        <dsp:cNvPr id="0" name=""/>
        <dsp:cNvSpPr/>
      </dsp:nvSpPr>
      <dsp:spPr>
        <a:xfrm>
          <a:off x="4642931" y="1699997"/>
          <a:ext cx="481441" cy="48144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05E87F-389E-4B69-A741-3CF675638ADA}">
      <dsp:nvSpPr>
        <dsp:cNvPr id="0" name=""/>
        <dsp:cNvSpPr/>
      </dsp:nvSpPr>
      <dsp:spPr>
        <a:xfrm>
          <a:off x="5476560" y="1525683"/>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a:t>User Friendly Deployment</a:t>
          </a:r>
        </a:p>
      </dsp:txBody>
      <dsp:txXfrm>
        <a:off x="5476560" y="1525683"/>
        <a:ext cx="1956595" cy="830070"/>
      </dsp:txXfrm>
    </dsp:sp>
    <dsp:sp modelId="{F644FFF1-A573-487B-AB11-6B3F8BE34C5C}">
      <dsp:nvSpPr>
        <dsp:cNvPr id="0" name=""/>
        <dsp:cNvSpPr/>
      </dsp:nvSpPr>
      <dsp:spPr>
        <a:xfrm>
          <a:off x="1163156" y="3015598"/>
          <a:ext cx="830070" cy="83007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064DF-F09E-4E4A-A8FE-23D621B03369}">
      <dsp:nvSpPr>
        <dsp:cNvPr id="0" name=""/>
        <dsp:cNvSpPr/>
      </dsp:nvSpPr>
      <dsp:spPr>
        <a:xfrm>
          <a:off x="1337470" y="3189913"/>
          <a:ext cx="481441" cy="48144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7CEE10-9B1D-4179-AD06-C401FC1583F0}">
      <dsp:nvSpPr>
        <dsp:cNvPr id="0" name=""/>
        <dsp:cNvSpPr/>
      </dsp:nvSpPr>
      <dsp:spPr>
        <a:xfrm>
          <a:off x="2171099" y="3015598"/>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1066800">
            <a:lnSpc>
              <a:spcPct val="90000"/>
            </a:lnSpc>
            <a:spcBef>
              <a:spcPct val="0"/>
            </a:spcBef>
            <a:spcAft>
              <a:spcPct val="35000"/>
            </a:spcAft>
          </a:pPr>
          <a:r>
            <a:rPr lang="en-US" sz="2400" kern="1200"/>
            <a:t>Continuous Improvement </a:t>
          </a:r>
        </a:p>
      </dsp:txBody>
      <dsp:txXfrm>
        <a:off x="2171099" y="3015598"/>
        <a:ext cx="1956595" cy="8300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C45A0E-F5FB-44F2-B168-7A45A1B6B794}" type="datetimeFigureOut">
              <a:rPr lang="en-US" smtClean="0"/>
              <a:t>6/15/2023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81829-B71D-471E-B07D-6E3473856FF1}" type="slidenum">
              <a:rPr lang="en-US" smtClean="0"/>
              <a:t>‹#›</a:t>
            </a:fld>
            <a:endParaRPr lang="en-US" dirty="0"/>
          </a:p>
        </p:txBody>
      </p:sp>
    </p:spTree>
    <p:extLst>
      <p:ext uri="{BB962C8B-B14F-4D97-AF65-F5344CB8AC3E}">
        <p14:creationId xmlns:p14="http://schemas.microsoft.com/office/powerpoint/2010/main" val="219549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3C37BE-C303-496D-B5CD-85F2937540FC}" type="slidenum">
              <a:rPr kumimoji="0" lang="en-US" sz="1200" b="0" i="0" u="none" strike="noStrike" kern="1200" cap="none" spc="0" normalizeH="0" baseline="0" noProof="0" smtClean="0">
                <a:ln>
                  <a:noFill/>
                </a:ln>
                <a:solidFill>
                  <a:srgbClr val="514843"/>
                </a:solidFill>
                <a:effectLst/>
                <a:uLnTx/>
                <a:uFillTx/>
                <a:latin typeface="Euphem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514843"/>
              </a:solidFill>
              <a:effectLst/>
              <a:uLnTx/>
              <a:uFillTx/>
              <a:latin typeface="Euphemia"/>
              <a:ea typeface="+mn-ea"/>
              <a:cs typeface="+mn-cs"/>
            </a:endParaRPr>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61689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81829-B71D-471E-B07D-6E3473856FF1}" type="slidenum">
              <a:rPr lang="en-US" smtClean="0"/>
              <a:t>12</a:t>
            </a:fld>
            <a:endParaRPr lang="en-US" dirty="0"/>
          </a:p>
        </p:txBody>
      </p:sp>
    </p:spTree>
    <p:extLst>
      <p:ext uri="{BB962C8B-B14F-4D97-AF65-F5344CB8AC3E}">
        <p14:creationId xmlns:p14="http://schemas.microsoft.com/office/powerpoint/2010/main" val="377267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5"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00907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7"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53196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86407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229208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44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3"/>
        <p:cNvGrpSpPr/>
        <p:nvPr/>
      </p:nvGrpSpPr>
      <p:grpSpPr>
        <a:xfrm>
          <a:off x="0" y="0"/>
          <a:ext cx="0" cy="0"/>
          <a:chOff x="0" y="0"/>
          <a:chExt cx="0" cy="0"/>
        </a:xfrm>
      </p:grpSpPr>
      <p:grpSp>
        <p:nvGrpSpPr>
          <p:cNvPr id="144" name="Google Shape;144;p15"/>
          <p:cNvGrpSpPr/>
          <p:nvPr/>
        </p:nvGrpSpPr>
        <p:grpSpPr>
          <a:xfrm>
            <a:off x="-2494599" y="-2687819"/>
            <a:ext cx="16669184" cy="12666116"/>
            <a:chOff x="-1870949" y="-2015865"/>
            <a:chExt cx="12501888" cy="9499587"/>
          </a:xfrm>
        </p:grpSpPr>
        <p:sp>
          <p:nvSpPr>
            <p:cNvPr id="145" name="Google Shape;145;p1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5"/>
          <p:cNvSpPr txBox="1">
            <a:spLocks noGrp="1"/>
          </p:cNvSpPr>
          <p:nvPr>
            <p:ph type="title"/>
          </p:nvPr>
        </p:nvSpPr>
        <p:spPr>
          <a:xfrm>
            <a:off x="2662633" y="719333"/>
            <a:ext cx="6866800" cy="575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3300"/>
              <a:buNone/>
              <a:defRPr sz="37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4" name="Google Shape;154;p15"/>
          <p:cNvSpPr txBox="1">
            <a:spLocks noGrp="1"/>
          </p:cNvSpPr>
          <p:nvPr>
            <p:ph type="subTitle" idx="1"/>
          </p:nvPr>
        </p:nvSpPr>
        <p:spPr>
          <a:xfrm>
            <a:off x="2098400" y="1960665"/>
            <a:ext cx="3573600" cy="479200"/>
          </a:xfrm>
          <a:prstGeom prst="rect">
            <a:avLst/>
          </a:prstGeom>
        </p:spPr>
        <p:txBody>
          <a:bodyPr spcFirstLastPara="1" wrap="square" lIns="121897" tIns="121897" rIns="121897" bIns="121897" anchor="b" anchorCtr="0">
            <a:noAutofit/>
          </a:bodyPr>
          <a:lstStyle>
            <a:lvl1pPr lvl="0" rtl="0">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55" name="Google Shape;155;p15"/>
          <p:cNvSpPr txBox="1">
            <a:spLocks noGrp="1"/>
          </p:cNvSpPr>
          <p:nvPr>
            <p:ph type="subTitle" idx="2"/>
          </p:nvPr>
        </p:nvSpPr>
        <p:spPr>
          <a:xfrm>
            <a:off x="2098400" y="2184633"/>
            <a:ext cx="3573600" cy="9812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56" name="Google Shape;156;p15"/>
          <p:cNvSpPr txBox="1">
            <a:spLocks noGrp="1"/>
          </p:cNvSpPr>
          <p:nvPr>
            <p:ph type="title" idx="3" hasCustomPrompt="1"/>
          </p:nvPr>
        </p:nvSpPr>
        <p:spPr>
          <a:xfrm>
            <a:off x="957712" y="1874481"/>
            <a:ext cx="1276400" cy="7688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000"/>
              <a:buNone/>
              <a:defRPr sz="53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57" name="Google Shape;157;p15"/>
          <p:cNvSpPr txBox="1">
            <a:spLocks noGrp="1"/>
          </p:cNvSpPr>
          <p:nvPr>
            <p:ph type="subTitle" idx="4"/>
          </p:nvPr>
        </p:nvSpPr>
        <p:spPr>
          <a:xfrm>
            <a:off x="2098400" y="3455232"/>
            <a:ext cx="3573600" cy="479200"/>
          </a:xfrm>
          <a:prstGeom prst="rect">
            <a:avLst/>
          </a:prstGeom>
        </p:spPr>
        <p:txBody>
          <a:bodyPr spcFirstLastPara="1" wrap="square" lIns="121897" tIns="121897" rIns="121897" bIns="121897" anchor="b" anchorCtr="0">
            <a:noAutofit/>
          </a:bodyPr>
          <a:lstStyle>
            <a:lvl1pPr lvl="0" rtl="0">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58" name="Google Shape;158;p15"/>
          <p:cNvSpPr txBox="1">
            <a:spLocks noGrp="1"/>
          </p:cNvSpPr>
          <p:nvPr>
            <p:ph type="subTitle" idx="5"/>
          </p:nvPr>
        </p:nvSpPr>
        <p:spPr>
          <a:xfrm>
            <a:off x="2098400" y="3679200"/>
            <a:ext cx="3573600" cy="9812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59" name="Google Shape;159;p15"/>
          <p:cNvSpPr txBox="1">
            <a:spLocks noGrp="1"/>
          </p:cNvSpPr>
          <p:nvPr>
            <p:ph type="title" idx="6" hasCustomPrompt="1"/>
          </p:nvPr>
        </p:nvSpPr>
        <p:spPr>
          <a:xfrm>
            <a:off x="957712" y="3369048"/>
            <a:ext cx="1276400" cy="7688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000"/>
              <a:buNone/>
              <a:defRPr sz="53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60" name="Google Shape;160;p15"/>
          <p:cNvSpPr txBox="1">
            <a:spLocks noGrp="1"/>
          </p:cNvSpPr>
          <p:nvPr>
            <p:ph type="subTitle" idx="7"/>
          </p:nvPr>
        </p:nvSpPr>
        <p:spPr>
          <a:xfrm>
            <a:off x="2098400" y="4949799"/>
            <a:ext cx="3573600" cy="479200"/>
          </a:xfrm>
          <a:prstGeom prst="rect">
            <a:avLst/>
          </a:prstGeom>
        </p:spPr>
        <p:txBody>
          <a:bodyPr spcFirstLastPara="1" wrap="square" lIns="121897" tIns="121897" rIns="121897" bIns="121897" anchor="b" anchorCtr="0">
            <a:noAutofit/>
          </a:bodyPr>
          <a:lstStyle>
            <a:lvl1pPr lvl="0" rtl="0">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1" name="Google Shape;161;p15"/>
          <p:cNvSpPr txBox="1">
            <a:spLocks noGrp="1"/>
          </p:cNvSpPr>
          <p:nvPr>
            <p:ph type="subTitle" idx="8"/>
          </p:nvPr>
        </p:nvSpPr>
        <p:spPr>
          <a:xfrm>
            <a:off x="2098400" y="5173767"/>
            <a:ext cx="3573600" cy="9812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2" name="Google Shape;162;p15"/>
          <p:cNvSpPr txBox="1">
            <a:spLocks noGrp="1"/>
          </p:cNvSpPr>
          <p:nvPr>
            <p:ph type="title" idx="9" hasCustomPrompt="1"/>
          </p:nvPr>
        </p:nvSpPr>
        <p:spPr>
          <a:xfrm>
            <a:off x="957712" y="4863615"/>
            <a:ext cx="1276400" cy="7688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000"/>
              <a:buNone/>
              <a:defRPr sz="53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63" name="Google Shape;163;p15"/>
          <p:cNvSpPr txBox="1">
            <a:spLocks noGrp="1"/>
          </p:cNvSpPr>
          <p:nvPr>
            <p:ph type="subTitle" idx="13"/>
          </p:nvPr>
        </p:nvSpPr>
        <p:spPr>
          <a:xfrm>
            <a:off x="7015900" y="1960665"/>
            <a:ext cx="3573600" cy="479200"/>
          </a:xfrm>
          <a:prstGeom prst="rect">
            <a:avLst/>
          </a:prstGeom>
        </p:spPr>
        <p:txBody>
          <a:bodyPr spcFirstLastPara="1" wrap="square" lIns="121897" tIns="121897" rIns="121897" bIns="121897" anchor="b" anchorCtr="0">
            <a:noAutofit/>
          </a:bodyPr>
          <a:lstStyle>
            <a:lvl1pPr lvl="0" rtl="0">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4" name="Google Shape;164;p15"/>
          <p:cNvSpPr txBox="1">
            <a:spLocks noGrp="1"/>
          </p:cNvSpPr>
          <p:nvPr>
            <p:ph type="subTitle" idx="14"/>
          </p:nvPr>
        </p:nvSpPr>
        <p:spPr>
          <a:xfrm>
            <a:off x="7015900" y="2184633"/>
            <a:ext cx="3573600" cy="9812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5" name="Google Shape;165;p15"/>
          <p:cNvSpPr txBox="1">
            <a:spLocks noGrp="1"/>
          </p:cNvSpPr>
          <p:nvPr>
            <p:ph type="title" idx="15" hasCustomPrompt="1"/>
          </p:nvPr>
        </p:nvSpPr>
        <p:spPr>
          <a:xfrm>
            <a:off x="5875212" y="1874481"/>
            <a:ext cx="1276400" cy="7688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000"/>
              <a:buNone/>
              <a:defRPr sz="53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66" name="Google Shape;166;p15"/>
          <p:cNvSpPr txBox="1">
            <a:spLocks noGrp="1"/>
          </p:cNvSpPr>
          <p:nvPr>
            <p:ph type="subTitle" idx="16"/>
          </p:nvPr>
        </p:nvSpPr>
        <p:spPr>
          <a:xfrm>
            <a:off x="7015900" y="3455232"/>
            <a:ext cx="3573600" cy="479200"/>
          </a:xfrm>
          <a:prstGeom prst="rect">
            <a:avLst/>
          </a:prstGeom>
        </p:spPr>
        <p:txBody>
          <a:bodyPr spcFirstLastPara="1" wrap="square" lIns="121897" tIns="121897" rIns="121897" bIns="121897" anchor="b" anchorCtr="0">
            <a:noAutofit/>
          </a:bodyPr>
          <a:lstStyle>
            <a:lvl1pPr lvl="0" rtl="0">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7" name="Google Shape;167;p15"/>
          <p:cNvSpPr txBox="1">
            <a:spLocks noGrp="1"/>
          </p:cNvSpPr>
          <p:nvPr>
            <p:ph type="subTitle" idx="17"/>
          </p:nvPr>
        </p:nvSpPr>
        <p:spPr>
          <a:xfrm>
            <a:off x="7015900" y="3679200"/>
            <a:ext cx="3573600" cy="9812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68" name="Google Shape;168;p15"/>
          <p:cNvSpPr txBox="1">
            <a:spLocks noGrp="1"/>
          </p:cNvSpPr>
          <p:nvPr>
            <p:ph type="title" idx="18" hasCustomPrompt="1"/>
          </p:nvPr>
        </p:nvSpPr>
        <p:spPr>
          <a:xfrm>
            <a:off x="5875212" y="3369048"/>
            <a:ext cx="1276400" cy="7688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000"/>
              <a:buNone/>
              <a:defRPr sz="53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69" name="Google Shape;169;p15"/>
          <p:cNvSpPr txBox="1">
            <a:spLocks noGrp="1"/>
          </p:cNvSpPr>
          <p:nvPr>
            <p:ph type="subTitle" idx="19"/>
          </p:nvPr>
        </p:nvSpPr>
        <p:spPr>
          <a:xfrm>
            <a:off x="7015900" y="4949799"/>
            <a:ext cx="3573600" cy="479200"/>
          </a:xfrm>
          <a:prstGeom prst="rect">
            <a:avLst/>
          </a:prstGeom>
        </p:spPr>
        <p:txBody>
          <a:bodyPr spcFirstLastPara="1" wrap="square" lIns="121897" tIns="121897" rIns="121897" bIns="121897" anchor="b" anchorCtr="0">
            <a:noAutofit/>
          </a:bodyPr>
          <a:lstStyle>
            <a:lvl1pPr lvl="0" rtl="0">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70" name="Google Shape;170;p15"/>
          <p:cNvSpPr txBox="1">
            <a:spLocks noGrp="1"/>
          </p:cNvSpPr>
          <p:nvPr>
            <p:ph type="subTitle" idx="20"/>
          </p:nvPr>
        </p:nvSpPr>
        <p:spPr>
          <a:xfrm>
            <a:off x="7015900" y="5173767"/>
            <a:ext cx="3573600" cy="9812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71" name="Google Shape;171;p15"/>
          <p:cNvSpPr txBox="1">
            <a:spLocks noGrp="1"/>
          </p:cNvSpPr>
          <p:nvPr>
            <p:ph type="title" idx="21" hasCustomPrompt="1"/>
          </p:nvPr>
        </p:nvSpPr>
        <p:spPr>
          <a:xfrm>
            <a:off x="5875212" y="4863615"/>
            <a:ext cx="1276400" cy="7688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000"/>
              <a:buNone/>
              <a:defRPr sz="53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Tree>
    <p:extLst>
      <p:ext uri="{BB962C8B-B14F-4D97-AF65-F5344CB8AC3E}">
        <p14:creationId xmlns:p14="http://schemas.microsoft.com/office/powerpoint/2010/main" val="71693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80328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xmlns=""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xmlns=""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xmlns=""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xmlns=""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xmlns=""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xmlns=""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xmlns=""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xmlns=""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xmlns=""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xmlns=""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xmlns=""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xmlns=""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xmlns=""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xmlns=""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xmlns=""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xmlns=""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xmlns=""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xmlns=""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xmlns=""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xmlns=""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xmlns=""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xmlns=""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xmlns=""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xmlns=""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xmlns=""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xmlns=""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xmlns=""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xmlns=""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xmlns=""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xmlns=""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xmlns=""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xmlns=""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xmlns=""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xmlns=""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xmlns=""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2867897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817755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4226008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22532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3"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68685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476894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94535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6812929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EC088-8AC1-426A-9052-C1990608E2C7}"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D67A8C-2B98-4F55-B4C6-DD9D97B18021}" type="slidenum">
              <a:rPr lang="en-US" smtClean="0"/>
              <a:t>‹#›</a:t>
            </a:fld>
            <a:endParaRPr lang="en-US"/>
          </a:p>
        </p:txBody>
      </p:sp>
    </p:spTree>
    <p:extLst>
      <p:ext uri="{BB962C8B-B14F-4D97-AF65-F5344CB8AC3E}">
        <p14:creationId xmlns:p14="http://schemas.microsoft.com/office/powerpoint/2010/main" val="1381000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752612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244844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6750553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0029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0947851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89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1"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1" y="4279396"/>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061663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910913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422880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4861619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214112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3"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9043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3"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9"/>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98588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40" y="181596"/>
            <a:ext cx="8252723"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29359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7891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2"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4156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6/15/2023</a:t>
            </a:fld>
            <a:endParaRPr lang="en-US" dirty="0"/>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12152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6/15/2023</a:t>
            </a:fld>
            <a:endParaRPr lang="en-US" dirty="0"/>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dirty="0"/>
          </a:p>
        </p:txBody>
      </p:sp>
    </p:spTree>
    <p:extLst>
      <p:ext uri="{BB962C8B-B14F-4D97-AF65-F5344CB8AC3E}">
        <p14:creationId xmlns:p14="http://schemas.microsoft.com/office/powerpoint/2010/main" val="16613236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 id="2147483687" r:id="rId13"/>
    <p:sldLayoutId id="2147483688" r:id="rId14"/>
    <p:sldLayoutId id="2147483749" r:id="rId15"/>
    <p:sldLayoutId id="2147483750" r:id="rId16"/>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04E684-10F4-4CC3-A0B9-F03AA7BE37CF}" type="datetimeFigureOut">
              <a:rPr lang="en-US" smtClean="0"/>
              <a:t>6/15/2023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845F5A-061D-4825-9AE9-D7794091C6CF}" type="slidenum">
              <a:rPr lang="en-US" smtClean="0"/>
              <a:t>‹#›</a:t>
            </a:fld>
            <a:endParaRPr lang="en-US" dirty="0"/>
          </a:p>
        </p:txBody>
      </p:sp>
    </p:spTree>
    <p:extLst>
      <p:ext uri="{BB962C8B-B14F-4D97-AF65-F5344CB8AC3E}">
        <p14:creationId xmlns:p14="http://schemas.microsoft.com/office/powerpoint/2010/main" val="1017538558"/>
      </p:ext>
    </p:extLst>
  </p:cSld>
  <p:clrMap bg1="dk1" tx1="lt1" bg2="dk2"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231" y="1932303"/>
            <a:ext cx="5682471" cy="2698064"/>
          </a:xfrm>
        </p:spPr>
        <p:txBody>
          <a:bodyPr anchor="ctr">
            <a:noAutofit/>
          </a:bodyPr>
          <a:lstStyle/>
          <a:p>
            <a:r>
              <a:rPr lang="en-US" b="1" cap="none" dirty="0">
                <a:solidFill>
                  <a:schemeClr val="tx2"/>
                </a:solidFill>
                <a:latin typeface="Raleway" panose="020B0604020202020204" charset="0"/>
                <a:cs typeface="Times New Roman" panose="02020603050405020304" pitchFamily="18" charset="0"/>
              </a:rPr>
              <a:t>Ayurvedic leaf identification Using Machine Learning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527" y="1798907"/>
            <a:ext cx="4917903" cy="3260183"/>
          </a:xfrm>
          <a:prstGeom prst="rect">
            <a:avLst/>
          </a:prstGeom>
        </p:spPr>
      </p:pic>
    </p:spTree>
    <p:extLst>
      <p:ext uri="{BB962C8B-B14F-4D97-AF65-F5344CB8AC3E}">
        <p14:creationId xmlns:p14="http://schemas.microsoft.com/office/powerpoint/2010/main" val="26009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0">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xmlns="" id="{10EA077F-48D2-0BA3-F856-13BCE3AD5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386" y="1131994"/>
            <a:ext cx="9715104" cy="4590386"/>
          </a:xfrm>
          <a:prstGeom prst="rect">
            <a:avLst/>
          </a:prstGeom>
        </p:spPr>
      </p:pic>
    </p:spTree>
    <p:extLst>
      <p:ext uri="{BB962C8B-B14F-4D97-AF65-F5344CB8AC3E}">
        <p14:creationId xmlns:p14="http://schemas.microsoft.com/office/powerpoint/2010/main" val="108633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0">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xmlns="" id="{29BA5D8F-F0DA-5001-29FA-416F46BC5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954" y="1131994"/>
            <a:ext cx="9663968" cy="4590386"/>
          </a:xfrm>
          <a:prstGeom prst="rect">
            <a:avLst/>
          </a:prstGeom>
        </p:spPr>
      </p:pic>
    </p:spTree>
    <p:extLst>
      <p:ext uri="{BB962C8B-B14F-4D97-AF65-F5344CB8AC3E}">
        <p14:creationId xmlns:p14="http://schemas.microsoft.com/office/powerpoint/2010/main" val="386346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xmlns="" id="{21029ED5-F105-4DD2-99C8-1E44228179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
            <a:extLst>
              <a:ext uri="{FF2B5EF4-FFF2-40B4-BE49-F238E27FC236}">
                <a16:creationId xmlns:a16="http://schemas.microsoft.com/office/drawing/2014/main" xmlns="" id="{2D621E68-BF28-4A1C-B1A2-4E55E139E7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BE8BBE4D-F0DF-49B9-B75A-99DAC53AC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E0F07DDC-34A6-46A1-9DE9-2BBE2931A5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2CEB2BF9-B8DB-45B9-86EA-D197B5B1AE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08B5BB34-3801-4E70-A981-FE007635E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38432A75-2CEB-463C-A8F2-ABB50A79F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E7E850B8-C050-4597-8BEB-113FEC9A27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24ACC798-9CEC-4B6F-A8DD-F8E6FCCCF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1D58A8C6-1294-4CD9-89BC-F1E981A5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F32F2ED6-6143-46C4-A641-72D42732B6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0">
            <a:extLst>
              <a:ext uri="{FF2B5EF4-FFF2-40B4-BE49-F238E27FC236}">
                <a16:creationId xmlns:a16="http://schemas.microsoft.com/office/drawing/2014/main" xmlns="" id="{5C9652B3-A450-4ED6-8FBF-F536BA60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xmlns="" id="{17B90249-474D-74F2-16B9-CDC3F45637E4}"/>
              </a:ext>
            </a:extLst>
          </p:cNvPr>
          <p:cNvPicPr>
            <a:picLocks noChangeAspect="1"/>
          </p:cNvPicPr>
          <p:nvPr/>
        </p:nvPicPr>
        <p:blipFill rotWithShape="1">
          <a:blip r:embed="rId3">
            <a:extLst>
              <a:ext uri="{28A0092B-C50C-407E-A947-70E740481C1C}">
                <a14:useLocalDpi xmlns:a14="http://schemas.microsoft.com/office/drawing/2010/main" val="0"/>
              </a:ext>
            </a:extLst>
          </a:blip>
          <a:srcRect r="2313"/>
          <a:stretch/>
        </p:blipFill>
        <p:spPr>
          <a:xfrm>
            <a:off x="568452" y="571499"/>
            <a:ext cx="11248356" cy="5814907"/>
          </a:xfrm>
          <a:prstGeom prst="rect">
            <a:avLst/>
          </a:prstGeom>
        </p:spPr>
      </p:pic>
    </p:spTree>
    <p:extLst>
      <p:ext uri="{BB962C8B-B14F-4D97-AF65-F5344CB8AC3E}">
        <p14:creationId xmlns:p14="http://schemas.microsoft.com/office/powerpoint/2010/main" val="90682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 name="Group 89">
            <a:extLst>
              <a:ext uri="{FF2B5EF4-FFF2-40B4-BE49-F238E27FC236}">
                <a16:creationId xmlns:a16="http://schemas.microsoft.com/office/drawing/2014/main" xmlns="" id="{1F2B4773-3207-44CC-B7AC-892B704982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91" name="Straight Connector 90">
              <a:extLst>
                <a:ext uri="{FF2B5EF4-FFF2-40B4-BE49-F238E27FC236}">
                  <a16:creationId xmlns:a16="http://schemas.microsoft.com/office/drawing/2014/main" xmlns="" id="{2B8267CA-A7A5-4E11-9D92-4EAC3DD3E8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xmlns="" id="{E83D61B5-C6B4-4A4B-85AD-FEE7A54912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xmlns="" id="{A0B67FE4-688F-4497-8BFD-157613A697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5">
              <a:extLst>
                <a:ext uri="{FF2B5EF4-FFF2-40B4-BE49-F238E27FC236}">
                  <a16:creationId xmlns:a16="http://schemas.microsoft.com/office/drawing/2014/main" xmlns="" id="{3BF5BE1A-9BAC-4581-A82B-FD8FE31595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xmlns="" id="{971E5644-6772-414A-8199-E30BFB02A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xmlns="" id="{E8246D50-BB0C-408E-93FD-7B8D63A7F7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8">
              <a:extLst>
                <a:ext uri="{FF2B5EF4-FFF2-40B4-BE49-F238E27FC236}">
                  <a16:creationId xmlns:a16="http://schemas.microsoft.com/office/drawing/2014/main" xmlns="" id="{AFBC5D22-68C1-44FB-8181-CB84ECAA8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9">
              <a:extLst>
                <a:ext uri="{FF2B5EF4-FFF2-40B4-BE49-F238E27FC236}">
                  <a16:creationId xmlns:a16="http://schemas.microsoft.com/office/drawing/2014/main" xmlns="" id="{FB6D0FCE-FBDB-4655-A1A7-640B1E86B5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xmlns="" id="{BC8157DF-FD90-4AD6-B803-3AC0ACD8E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xmlns="" id="{3548B067-9D63-4D21-92EF-CBC9E6338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5E9FC4DA-E933-5621-3AA0-C8BA0E85998D}"/>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dirty="0"/>
              <a:t>Introduction to CNN</a:t>
            </a:r>
          </a:p>
        </p:txBody>
      </p:sp>
      <p:pic>
        <p:nvPicPr>
          <p:cNvPr id="52" name="Graphic 51" descr="Database">
            <a:extLst>
              <a:ext uri="{FF2B5EF4-FFF2-40B4-BE49-F238E27FC236}">
                <a16:creationId xmlns:a16="http://schemas.microsoft.com/office/drawing/2014/main" xmlns="" id="{026B73C5-60BC-9007-9973-7CF3765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99814" y="1726627"/>
            <a:ext cx="3251701" cy="3251701"/>
          </a:xfrm>
          <a:prstGeom prst="rect">
            <a:avLst/>
          </a:prstGeom>
        </p:spPr>
      </p:pic>
      <p:sp>
        <p:nvSpPr>
          <p:cNvPr id="4" name="TextBox 3">
            <a:extLst>
              <a:ext uri="{FF2B5EF4-FFF2-40B4-BE49-F238E27FC236}">
                <a16:creationId xmlns:a16="http://schemas.microsoft.com/office/drawing/2014/main" xmlns="" id="{EED3E185-6E63-3F6E-4E2C-6B768A5EE3CC}"/>
              </a:ext>
            </a:extLst>
          </p:cNvPr>
          <p:cNvSpPr txBox="1"/>
          <p:nvPr/>
        </p:nvSpPr>
        <p:spPr>
          <a:xfrm>
            <a:off x="4349123" y="2160590"/>
            <a:ext cx="4921876" cy="3739698"/>
          </a:xfrm>
          <a:prstGeom prst="rect">
            <a:avLst/>
          </a:prstGeom>
        </p:spPr>
        <p:txBody>
          <a:bodyPr vert="horz" lIns="91440" tIns="45720" rIns="91440" bIns="45720" rtlCol="0">
            <a:normAutofit/>
          </a:bodyPr>
          <a:lstStyle/>
          <a:p>
            <a:pPr algn="just" defTabSz="457200">
              <a:spcBef>
                <a:spcPts val="1000"/>
              </a:spcBef>
              <a:buClr>
                <a:schemeClr val="accent1"/>
              </a:buClr>
              <a:buSzPct val="80000"/>
              <a:buFont typeface="Wingdings 3" charset="2"/>
              <a:buChar char=""/>
            </a:pPr>
            <a:r>
              <a:rPr lang="en-US" dirty="0">
                <a:solidFill>
                  <a:schemeClr val="tx1">
                    <a:lumMod val="75000"/>
                    <a:lumOff val="25000"/>
                  </a:schemeClr>
                </a:solidFill>
              </a:rPr>
              <a:t>CNNs are a class of Deep Neural Networks that can recognize and classify particular  features from images and are widely used for analyzing visual images. Their applications range from image and video recognition, image classification, medical image analysis, computer vision and natural language processing.</a:t>
            </a:r>
          </a:p>
        </p:txBody>
      </p:sp>
    </p:spTree>
    <p:extLst>
      <p:ext uri="{BB962C8B-B14F-4D97-AF65-F5344CB8AC3E}">
        <p14:creationId xmlns:p14="http://schemas.microsoft.com/office/powerpoint/2010/main" val="5403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B4DE830A-B531-4A3B-96F6-0ECE88B085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xmlns="" id="{2813DF2C-461A-4A8F-9679-A172790D1F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54CD3A85-C039-4249-86E4-1EB9318B54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xmlns="" id="{887EA6D2-2883-42C2-993D-094CA6D6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xmlns="" id="{3B895046-636F-4D1B-ACA4-29AA0CB332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xmlns="" id="{C6B0CDE3-E054-4EDD-A43B-F96843D8B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xmlns="" id="{3B66B1A2-F145-4C9B-85CC-4BF30D58C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xmlns="" id="{5D4FC972-94B3-4035-8D31-E668C132B4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xmlns="" id="{374B9941-AFBE-4A77-A50E-B6EA04A74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xmlns="" id="{27A982C5-2C38-4CE9-BC18-94697AD65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xmlns="" id="{0060D8D1-7BB1-498F-AFBB-ADAC130A9E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BE018AA4-6A7A-B409-E76A-2FCDD2AE0B2D}"/>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2300" b="0" i="0" kern="1200">
                <a:solidFill>
                  <a:schemeClr val="accent1"/>
                </a:solidFill>
                <a:effectLst/>
                <a:latin typeface="+mj-lt"/>
                <a:ea typeface="+mj-ea"/>
                <a:cs typeface="+mj-cs"/>
              </a:rPr>
              <a:t>There are three types of layers that make up the CNN which are the convolutional layers, pooling layers, and fully-connected (FC) layers</a:t>
            </a:r>
            <a:endParaRPr lang="en-US" sz="2300" kern="1200">
              <a:solidFill>
                <a:schemeClr val="accent1"/>
              </a:solidFill>
              <a:latin typeface="+mj-lt"/>
              <a:ea typeface="+mj-ea"/>
              <a:cs typeface="+mj-cs"/>
            </a:endParaRPr>
          </a:p>
        </p:txBody>
      </p:sp>
      <p:pic>
        <p:nvPicPr>
          <p:cNvPr id="4" name="Picture 3" descr="A picture containing diagram, line, text, plan&#10;&#10;Description automatically generated">
            <a:extLst>
              <a:ext uri="{FF2B5EF4-FFF2-40B4-BE49-F238E27FC236}">
                <a16:creationId xmlns:a16="http://schemas.microsoft.com/office/drawing/2014/main" xmlns="" id="{1D549559-FDE3-F1B8-B423-C4545BB20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609600"/>
            <a:ext cx="7358296" cy="3642357"/>
          </a:xfrm>
          <a:prstGeom prst="rect">
            <a:avLst/>
          </a:prstGeom>
        </p:spPr>
      </p:pic>
    </p:spTree>
    <p:extLst>
      <p:ext uri="{BB962C8B-B14F-4D97-AF65-F5344CB8AC3E}">
        <p14:creationId xmlns:p14="http://schemas.microsoft.com/office/powerpoint/2010/main" val="29492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xmlns="" id="{CDB01F81-33F7-0638-55BC-C3DFED846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8" y="661615"/>
            <a:ext cx="11456184" cy="5534769"/>
          </a:xfrm>
          <a:prstGeom prst="rect">
            <a:avLst/>
          </a:prstGeom>
        </p:spPr>
      </p:pic>
    </p:spTree>
    <p:extLst>
      <p:ext uri="{BB962C8B-B14F-4D97-AF65-F5344CB8AC3E}">
        <p14:creationId xmlns:p14="http://schemas.microsoft.com/office/powerpoint/2010/main" val="71115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xmlns="" id="{6A0F85BA-7E51-2E5C-7313-016BAC1E2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5" y="545506"/>
            <a:ext cx="11635789" cy="5766988"/>
          </a:xfrm>
          <a:prstGeom prst="rect">
            <a:avLst/>
          </a:prstGeom>
        </p:spPr>
      </p:pic>
    </p:spTree>
    <p:extLst>
      <p:ext uri="{BB962C8B-B14F-4D97-AF65-F5344CB8AC3E}">
        <p14:creationId xmlns:p14="http://schemas.microsoft.com/office/powerpoint/2010/main" val="151614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xmlns="" id="{261B206B-918D-9A8C-FED0-5B2D4D8D7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29" y="620293"/>
            <a:ext cx="11198942" cy="5340495"/>
          </a:xfrm>
          <a:prstGeom prst="rect">
            <a:avLst/>
          </a:prstGeom>
        </p:spPr>
      </p:pic>
    </p:spTree>
    <p:extLst>
      <p:ext uri="{BB962C8B-B14F-4D97-AF65-F5344CB8AC3E}">
        <p14:creationId xmlns:p14="http://schemas.microsoft.com/office/powerpoint/2010/main" val="245347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58F7BA4-B6D7-4093-BC9D-BA2CF918AE3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A1490F55-F54C-467C-B8A6-A31153CC5A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B2F2A405-ED68-4CB8-9732-67DA21F2A1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8A7D2B90-65E1-48B0-8CA7-52D5474063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E924D5FD-FDCC-4B58-A2A3-D540DA6203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5E193FF4-6DE7-4427-8CA6-6391CF05F2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B53557E8-484E-4039-B233-EBFF43A3B9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45E1412B-7A92-4620-B822-2510023D4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D21DAC8F-94C8-4EBC-8454-1525B0F593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A34D249F-4969-44EA-A390-4FCDA5EB91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3AB39E86-A756-4CA8-B71D-0AF734B318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Box 3">
            <a:extLst>
              <a:ext uri="{FF2B5EF4-FFF2-40B4-BE49-F238E27FC236}">
                <a16:creationId xmlns:a16="http://schemas.microsoft.com/office/drawing/2014/main" xmlns="" id="{79224F15-2EB2-42E9-BC44-993D9D23A79C}"/>
              </a:ext>
            </a:extLst>
          </p:cNvPr>
          <p:cNvSpPr txBox="1"/>
          <p:nvPr/>
        </p:nvSpPr>
        <p:spPr>
          <a:xfrm>
            <a:off x="677334" y="609600"/>
            <a:ext cx="8596668" cy="1320800"/>
          </a:xfrm>
          <a:prstGeom prst="rect">
            <a:avLst/>
          </a:prstGeom>
        </p:spPr>
        <p:txBody>
          <a:bodyPr vert="horz" lIns="91440" tIns="45720" rIns="91440" bIns="45720" rtlCol="0" anchor="t">
            <a:normAutofit/>
          </a:bodyPr>
          <a:lstStyle/>
          <a:p>
            <a:pPr defTabSz="457200">
              <a:spcBef>
                <a:spcPct val="0"/>
              </a:spcBef>
              <a:spcAft>
                <a:spcPts val="600"/>
              </a:spcAft>
            </a:pPr>
            <a:r>
              <a:rPr lang="en-US" sz="3600" dirty="0">
                <a:solidFill>
                  <a:schemeClr val="accent1"/>
                </a:solidFill>
                <a:highlight>
                  <a:srgbClr val="008000"/>
                </a:highlight>
                <a:latin typeface="+mj-lt"/>
                <a:ea typeface="+mj-ea"/>
                <a:cs typeface="+mj-cs"/>
              </a:rPr>
              <a:t>Expected Outcome </a:t>
            </a:r>
          </a:p>
        </p:txBody>
      </p:sp>
      <p:graphicFrame>
        <p:nvGraphicFramePr>
          <p:cNvPr id="6" name="TextBox 2">
            <a:extLst>
              <a:ext uri="{FF2B5EF4-FFF2-40B4-BE49-F238E27FC236}">
                <a16:creationId xmlns:a16="http://schemas.microsoft.com/office/drawing/2014/main" xmlns="" id="{282F0431-5666-7623-3C4C-4F19A7F5748F}"/>
              </a:ext>
            </a:extLst>
          </p:cNvPr>
          <p:cNvGraphicFramePr/>
          <p:nvPr>
            <p:extLst>
              <p:ext uri="{D42A27DB-BD31-4B8C-83A1-F6EECF244321}">
                <p14:modId xmlns:p14="http://schemas.microsoft.com/office/powerpoint/2010/main" val="67213265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46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xmlns="" id="{6A761A44-A936-4382-8A16-7ED6A2903DD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xmlns="" id="{5459EE73-661E-48AA-A374-BF2B850F581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xmlns="" id="{D653EA91-5E43-427F-B0AB-1B8A496BC63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xmlns="" id="{57571081-E136-40F9-B123-3A16F53BEB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xmlns="" id="{73197C11-EFC2-4F71-BEFF-B7EE3EEFFB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xmlns="" id="{074C7561-7217-4DBC-8C63-2BB8560D62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xmlns="" id="{6EB4E4EC-EA7F-4A46-9AF5-7E3E4E543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xmlns="" id="{9048D13B-C50D-4EF9-AB6D-86713B7D43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xmlns="" id="{8213FFC7-C869-40A9-8DBD-B311B342E7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xmlns="" id="{A029FB91-93F5-4D40-9014-8D5108951E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xmlns="" id="{F6022FD2-DE49-41E6-B3BF-B113018CA2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xmlns="" id="{94872163-DE5E-3D1C-CD8C-527B9876D026}"/>
              </a:ext>
            </a:extLst>
          </p:cNvPr>
          <p:cNvPicPr>
            <a:picLocks noChangeAspect="1"/>
          </p:cNvPicPr>
          <p:nvPr/>
        </p:nvPicPr>
        <p:blipFill rotWithShape="1">
          <a:blip r:embed="rId2">
            <a:duotone>
              <a:schemeClr val="accent1">
                <a:shade val="45000"/>
                <a:satMod val="135000"/>
              </a:schemeClr>
              <a:prstClr val="white"/>
            </a:duotone>
          </a:blip>
          <a:srcRect l="4299" t="9091" r="6408" b="1"/>
          <a:stretch/>
        </p:blipFill>
        <p:spPr>
          <a:xfrm>
            <a:off x="1" y="10"/>
            <a:ext cx="12191999" cy="6857990"/>
          </a:xfrm>
          <a:prstGeom prst="rect">
            <a:avLst/>
          </a:prstGeom>
        </p:spPr>
      </p:pic>
      <p:sp>
        <p:nvSpPr>
          <p:cNvPr id="53" name="Isosceles Triangle 52">
            <a:extLst>
              <a:ext uri="{FF2B5EF4-FFF2-40B4-BE49-F238E27FC236}">
                <a16:creationId xmlns:a16="http://schemas.microsoft.com/office/drawing/2014/main" xmlns="" id="{75E2E123-3C83-43BD-A914-ABBE21F272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Parallelogram 54">
            <a:extLst>
              <a:ext uri="{FF2B5EF4-FFF2-40B4-BE49-F238E27FC236}">
                <a16:creationId xmlns:a16="http://schemas.microsoft.com/office/drawing/2014/main" xmlns="" id="{995A6387-DC25-45BB-BB80-163F4969DE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33800" y="0"/>
            <a:ext cx="7315200" cy="6858000"/>
          </a:xfrm>
          <a:prstGeom prst="parallelogram">
            <a:avLst>
              <a:gd name="adj" fmla="val 15925"/>
            </a:avLst>
          </a:prstGeom>
          <a:solidFill>
            <a:schemeClr val="bg2">
              <a:lumMod val="50000"/>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xmlns="" id="{6798AFFB-2406-434D-A0CE-2565FE95BD9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xmlns="" id="{C3063057-6412-4BB0-894C-992F73C05F6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xmlns="" id="{6F9E6381-3DC2-436A-A068-50188D7DD6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xmlns="" id="{BEADA3A0-9FE9-44F2-B498-F7B69B5A3C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xmlns="" id="{6440AEDB-FA40-472E-B376-B76CB8BEB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4FE5E8C-44BA-E487-0073-D10C2E839481}"/>
              </a:ext>
            </a:extLst>
          </p:cNvPr>
          <p:cNvSpPr>
            <a:spLocks noGrp="1"/>
          </p:cNvSpPr>
          <p:nvPr>
            <p:ph type="title"/>
          </p:nvPr>
        </p:nvSpPr>
        <p:spPr>
          <a:xfrm>
            <a:off x="4791450" y="1678665"/>
            <a:ext cx="4482553" cy="2369131"/>
          </a:xfrm>
        </p:spPr>
        <p:txBody>
          <a:bodyPr vert="horz" lIns="91440" tIns="45720" rIns="91440" bIns="45720" rtlCol="0" anchor="b">
            <a:normAutofit/>
          </a:bodyPr>
          <a:lstStyle/>
          <a:p>
            <a:pPr algn="r"/>
            <a:r>
              <a:rPr lang="en-US" sz="5400"/>
              <a:t>Thank You</a:t>
            </a:r>
          </a:p>
        </p:txBody>
      </p:sp>
      <p:sp>
        <p:nvSpPr>
          <p:cNvPr id="67" name="Rectangle 27">
            <a:extLst>
              <a:ext uri="{FF2B5EF4-FFF2-40B4-BE49-F238E27FC236}">
                <a16:creationId xmlns:a16="http://schemas.microsoft.com/office/drawing/2014/main" xmlns="" id="{61BB3210-174F-4EB2-85FD-69D8C4CAEB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8">
            <a:extLst>
              <a:ext uri="{FF2B5EF4-FFF2-40B4-BE49-F238E27FC236}">
                <a16:creationId xmlns:a16="http://schemas.microsoft.com/office/drawing/2014/main" xmlns="" id="{BDB65661-B4FB-44C9-BBA7-0B92B4E50C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xmlns="" id="{D521FC44-D250-43BD-9DBE-57E400CBCF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Isosceles Triangle 72">
            <a:extLst>
              <a:ext uri="{FF2B5EF4-FFF2-40B4-BE49-F238E27FC236}">
                <a16:creationId xmlns:a16="http://schemas.microsoft.com/office/drawing/2014/main" xmlns="" id="{372067B3-B7F7-4880-B90D-E1BB13B5BA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966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64896" y="2312894"/>
            <a:ext cx="5185941" cy="2600712"/>
          </a:xfrm>
          <a:prstGeom prst="rect">
            <a:avLst/>
          </a:prstGeom>
        </p:spPr>
        <p:txBody>
          <a:bodyPr wrap="square">
            <a:spAutoFit/>
          </a:bodyPr>
          <a:lstStyle/>
          <a:p>
            <a:pPr algn="ctr"/>
            <a:endParaRPr lang="en-GB" b="1" dirty="0">
              <a:latin typeface="Raleway" panose="020B0604020202020204" charset="0"/>
              <a:ea typeface="Times New Roman" panose="02020603050405020304" pitchFamily="18" charset="0"/>
              <a:cs typeface="Times New Roman" panose="02020603050405020304" pitchFamily="18" charset="0"/>
            </a:endParaRPr>
          </a:p>
          <a:p>
            <a:r>
              <a:rPr lang="en-GB" sz="2800" b="1" dirty="0" err="1">
                <a:latin typeface="Raleway" panose="020B0604020202020204" charset="0"/>
                <a:ea typeface="Times New Roman" panose="02020603050405020304" pitchFamily="18" charset="0"/>
                <a:cs typeface="Times New Roman" panose="02020603050405020304" pitchFamily="18" charset="0"/>
              </a:rPr>
              <a:t>Mahmuda</a:t>
            </a:r>
            <a:r>
              <a:rPr lang="en-GB" sz="2800" b="1" dirty="0">
                <a:latin typeface="Raleway" panose="020B0604020202020204" charset="0"/>
                <a:ea typeface="Times New Roman" panose="02020603050405020304" pitchFamily="18" charset="0"/>
                <a:cs typeface="Times New Roman" panose="02020603050405020304" pitchFamily="18" charset="0"/>
              </a:rPr>
              <a:t> </a:t>
            </a:r>
            <a:r>
              <a:rPr lang="en-GB" sz="2800" b="1" dirty="0" err="1">
                <a:latin typeface="Raleway" panose="020B0604020202020204" charset="0"/>
                <a:ea typeface="Times New Roman" panose="02020603050405020304" pitchFamily="18" charset="0"/>
                <a:cs typeface="Times New Roman" panose="02020603050405020304" pitchFamily="18" charset="0"/>
              </a:rPr>
              <a:t>Khatun</a:t>
            </a:r>
            <a:endParaRPr lang="en-GB" sz="2800" dirty="0">
              <a:latin typeface="Raleway" panose="020B0604020202020204" charset="0"/>
              <a:ea typeface="Times New Roman" panose="02020603050405020304" pitchFamily="18" charset="0"/>
              <a:cs typeface="Times New Roman" panose="02020603050405020304" pitchFamily="18" charset="0"/>
            </a:endParaRPr>
          </a:p>
          <a:p>
            <a:pPr>
              <a:lnSpc>
                <a:spcPct val="150000"/>
              </a:lnSpc>
            </a:pPr>
            <a:r>
              <a:rPr lang="en-GB" sz="2200" dirty="0">
                <a:latin typeface="Raleway" panose="020B0604020202020204" charset="0"/>
                <a:ea typeface="Times New Roman" panose="02020603050405020304" pitchFamily="18" charset="0"/>
                <a:cs typeface="Times New Roman" panose="02020603050405020304" pitchFamily="18" charset="0"/>
              </a:rPr>
              <a:t>Assistant Professor</a:t>
            </a:r>
          </a:p>
          <a:p>
            <a:r>
              <a:rPr lang="en-GB" sz="2200" dirty="0">
                <a:latin typeface="Raleway" panose="020B0604020202020204" charset="0"/>
                <a:ea typeface="Times New Roman" panose="02020603050405020304" pitchFamily="18" charset="0"/>
                <a:cs typeface="Times New Roman" panose="02020603050405020304" pitchFamily="18" charset="0"/>
              </a:rPr>
              <a:t>Department of Computer Science and Engineering</a:t>
            </a:r>
          </a:p>
          <a:p>
            <a:r>
              <a:rPr lang="en-GB" sz="2200" dirty="0">
                <a:latin typeface="Raleway" panose="020B0604020202020204" charset="0"/>
                <a:ea typeface="Times New Roman" panose="02020603050405020304" pitchFamily="18" charset="0"/>
                <a:cs typeface="Times New Roman" panose="02020603050405020304" pitchFamily="18" charset="0"/>
              </a:rPr>
              <a:t>Comilla University</a:t>
            </a:r>
          </a:p>
          <a:p>
            <a:pPr algn="ctr"/>
            <a:r>
              <a:rPr lang="en-GB" dirty="0">
                <a:latin typeface="Raleway" panose="020B0604020202020204" charset="0"/>
                <a:ea typeface="Calibri" panose="020F0502020204030204" pitchFamily="34" charset="0"/>
                <a:cs typeface="Times New Roman" panose="02020603050405020304" pitchFamily="18" charset="0"/>
              </a:rPr>
              <a:t> </a:t>
            </a:r>
          </a:p>
        </p:txBody>
      </p:sp>
      <p:sp>
        <p:nvSpPr>
          <p:cNvPr id="21" name="Rectangle 20"/>
          <p:cNvSpPr/>
          <p:nvPr/>
        </p:nvSpPr>
        <p:spPr>
          <a:xfrm>
            <a:off x="564896" y="1789674"/>
            <a:ext cx="2682145" cy="523220"/>
          </a:xfrm>
          <a:prstGeom prst="rect">
            <a:avLst/>
          </a:prstGeom>
        </p:spPr>
        <p:txBody>
          <a:bodyPr wrap="none">
            <a:spAutoFit/>
          </a:bodyPr>
          <a:lstStyle/>
          <a:p>
            <a:r>
              <a:rPr lang="en-US" sz="2800" b="1" u="sng" dirty="0">
                <a:solidFill>
                  <a:schemeClr val="accent2"/>
                </a:solidFill>
                <a:latin typeface="Raleway" panose="020B0604020202020204" charset="0"/>
                <a:cs typeface="Times New Roman" panose="02020603050405020304" pitchFamily="18" charset="0"/>
              </a:rPr>
              <a:t>Supervised By</a:t>
            </a:r>
          </a:p>
        </p:txBody>
      </p:sp>
      <p:cxnSp>
        <p:nvCxnSpPr>
          <p:cNvPr id="24" name="Straight Connector 23"/>
          <p:cNvCxnSpPr/>
          <p:nvPr/>
        </p:nvCxnSpPr>
        <p:spPr>
          <a:xfrm>
            <a:off x="5735886" y="2664677"/>
            <a:ext cx="0" cy="2674663"/>
          </a:xfrm>
          <a:prstGeom prst="line">
            <a:avLst/>
          </a:prstGeom>
          <a:ln w="28575"/>
        </p:spPr>
        <p:style>
          <a:lnRef idx="1">
            <a:schemeClr val="dk1"/>
          </a:lnRef>
          <a:fillRef idx="0">
            <a:schemeClr val="dk1"/>
          </a:fillRef>
          <a:effectRef idx="0">
            <a:schemeClr val="dk1"/>
          </a:effectRef>
          <a:fontRef idx="minor">
            <a:schemeClr val="tx1"/>
          </a:fontRef>
        </p:style>
      </p:cxnSp>
      <p:sp>
        <p:nvSpPr>
          <p:cNvPr id="26" name="Rectangle 25"/>
          <p:cNvSpPr/>
          <p:nvPr/>
        </p:nvSpPr>
        <p:spPr>
          <a:xfrm>
            <a:off x="5831862" y="1808425"/>
            <a:ext cx="5413310" cy="3930894"/>
          </a:xfrm>
          <a:prstGeom prst="rect">
            <a:avLst/>
          </a:prstGeom>
        </p:spPr>
        <p:txBody>
          <a:bodyPr wrap="square">
            <a:spAutoFit/>
          </a:bodyPr>
          <a:lstStyle/>
          <a:p>
            <a:r>
              <a:rPr lang="en-US" sz="2800" b="1" u="sng" dirty="0">
                <a:solidFill>
                  <a:schemeClr val="accent2"/>
                </a:solidFill>
                <a:latin typeface="Raleway" panose="020B0604020202020204" charset="0"/>
                <a:cs typeface="Times New Roman" panose="02020603050405020304" pitchFamily="18" charset="0"/>
              </a:rPr>
              <a:t>Presented By</a:t>
            </a:r>
          </a:p>
          <a:p>
            <a:endParaRPr lang="en-US" sz="2400" b="1" u="sng" dirty="0">
              <a:solidFill>
                <a:schemeClr val="accent2">
                  <a:lumMod val="75000"/>
                </a:schemeClr>
              </a:solidFill>
              <a:latin typeface="Raleway" panose="020B0604020202020204" charset="0"/>
              <a:cs typeface="Times New Roman" panose="02020603050405020304" pitchFamily="18" charset="0"/>
            </a:endParaRPr>
          </a:p>
          <a:p>
            <a:r>
              <a:rPr lang="en-US" sz="2400" b="1" dirty="0" err="1">
                <a:latin typeface="Raleway" panose="020B0604020202020204" charset="0"/>
                <a:ea typeface="Calibri" panose="020F0502020204030204" pitchFamily="34" charset="0"/>
                <a:cs typeface="Vrinda" panose="020B0502040204020203" pitchFamily="34" charset="0"/>
              </a:rPr>
              <a:t>Jannatul</a:t>
            </a:r>
            <a:r>
              <a:rPr lang="en-US" sz="2400" b="1" dirty="0">
                <a:latin typeface="Raleway" panose="020B0604020202020204" charset="0"/>
                <a:ea typeface="Calibri" panose="020F0502020204030204" pitchFamily="34" charset="0"/>
                <a:cs typeface="Vrinda" panose="020B0502040204020203" pitchFamily="34" charset="0"/>
              </a:rPr>
              <a:t> </a:t>
            </a:r>
            <a:r>
              <a:rPr lang="en-US" sz="2400" b="1" dirty="0" err="1">
                <a:latin typeface="Raleway" panose="020B0604020202020204" charset="0"/>
                <a:ea typeface="Calibri" panose="020F0502020204030204" pitchFamily="34" charset="0"/>
                <a:cs typeface="Vrinda" panose="020B0502040204020203" pitchFamily="34" charset="0"/>
              </a:rPr>
              <a:t>Ferduse</a:t>
            </a:r>
            <a:r>
              <a:rPr lang="en-US" sz="2400" b="1" dirty="0">
                <a:effectLst/>
                <a:latin typeface="Raleway" panose="020B0604020202020204" charset="0"/>
                <a:ea typeface="Calibri" panose="020F0502020204030204" pitchFamily="34" charset="0"/>
                <a:cs typeface="Vrinda" panose="020B0502040204020203" pitchFamily="34" charset="0"/>
              </a:rPr>
              <a:t> (ID:11808002)</a:t>
            </a:r>
            <a:endParaRPr lang="en-US" sz="2400" dirty="0">
              <a:latin typeface="Raleway" panose="020B0604020202020204" charset="0"/>
              <a:ea typeface="Calibri" panose="020F0502020204030204" pitchFamily="34" charset="0"/>
              <a:cs typeface="Vrinda" panose="020B0502040204020203" pitchFamily="34" charset="0"/>
            </a:endParaRPr>
          </a:p>
          <a:p>
            <a:pPr>
              <a:lnSpc>
                <a:spcPct val="150000"/>
              </a:lnSpc>
            </a:pPr>
            <a:r>
              <a:rPr lang="en-US" sz="2400" b="1" dirty="0">
                <a:effectLst/>
                <a:latin typeface="Raleway" panose="020B0604020202020204" charset="0"/>
                <a:ea typeface="Calibri" panose="020F0502020204030204" pitchFamily="34" charset="0"/>
                <a:cs typeface="Vrinda" panose="020B0502040204020203" pitchFamily="34" charset="0"/>
              </a:rPr>
              <a:t>Md. </a:t>
            </a:r>
            <a:r>
              <a:rPr lang="en-US" sz="2400" b="1" dirty="0" err="1">
                <a:effectLst/>
                <a:latin typeface="Raleway" panose="020B0604020202020204" charset="0"/>
                <a:ea typeface="Calibri" panose="020F0502020204030204" pitchFamily="34" charset="0"/>
                <a:cs typeface="Vrinda" panose="020B0502040204020203" pitchFamily="34" charset="0"/>
              </a:rPr>
              <a:t>Moin</a:t>
            </a:r>
            <a:r>
              <a:rPr lang="en-US" sz="2400" b="1" dirty="0">
                <a:effectLst/>
                <a:latin typeface="Raleway" panose="020B0604020202020204" charset="0"/>
                <a:ea typeface="Calibri" panose="020F0502020204030204" pitchFamily="34" charset="0"/>
                <a:cs typeface="Vrinda" panose="020B0502040204020203" pitchFamily="34" charset="0"/>
              </a:rPr>
              <a:t> Uddin (ID:11808011)</a:t>
            </a:r>
          </a:p>
          <a:p>
            <a:r>
              <a:rPr lang="en-GB" sz="2200" dirty="0">
                <a:latin typeface="Raleway" panose="020B0604020202020204" charset="0"/>
                <a:ea typeface="Times New Roman" panose="02020603050405020304" pitchFamily="18" charset="0"/>
                <a:cs typeface="Times New Roman" panose="02020603050405020304" pitchFamily="18" charset="0"/>
              </a:rPr>
              <a:t>Session:2017-18</a:t>
            </a:r>
          </a:p>
          <a:p>
            <a:r>
              <a:rPr lang="en-GB" sz="2200" dirty="0">
                <a:latin typeface="Raleway" panose="020B0604020202020204" charset="0"/>
                <a:ea typeface="Times New Roman" panose="02020603050405020304" pitchFamily="18" charset="0"/>
                <a:cs typeface="Times New Roman" panose="02020603050405020304" pitchFamily="18" charset="0"/>
              </a:rPr>
              <a:t>Department of Computer Science and Engineering</a:t>
            </a:r>
          </a:p>
          <a:p>
            <a:r>
              <a:rPr lang="en-GB" sz="2200" dirty="0">
                <a:latin typeface="Raleway" panose="020B0604020202020204" charset="0"/>
                <a:ea typeface="Times New Roman" panose="02020603050405020304" pitchFamily="18" charset="0"/>
                <a:cs typeface="Times New Roman" panose="02020603050405020304" pitchFamily="18" charset="0"/>
              </a:rPr>
              <a:t>Comilla University</a:t>
            </a:r>
          </a:p>
          <a:p>
            <a:pPr marL="0" marR="0">
              <a:lnSpc>
                <a:spcPct val="107000"/>
              </a:lnSpc>
              <a:spcBef>
                <a:spcPts val="0"/>
              </a:spcBef>
              <a:spcAft>
                <a:spcPts val="800"/>
              </a:spcAft>
            </a:pPr>
            <a:endParaRPr lang="en-US" sz="2000" dirty="0">
              <a:effectLst/>
              <a:latin typeface="Raleway" panose="020B060402020202020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endParaRPr lang="en-US" dirty="0">
              <a:latin typeface="Raleway" panose="020B0604020202020204" charset="0"/>
              <a:cs typeface="Times New Roman" panose="02020603050405020304" pitchFamily="18" charset="0"/>
            </a:endParaRPr>
          </a:p>
        </p:txBody>
      </p:sp>
    </p:spTree>
    <p:extLst>
      <p:ext uri="{BB962C8B-B14F-4D97-AF65-F5344CB8AC3E}">
        <p14:creationId xmlns:p14="http://schemas.microsoft.com/office/powerpoint/2010/main" val="847331519"/>
      </p:ext>
    </p:extLst>
  </p:cSld>
  <p:clrMapOvr>
    <a:masterClrMapping/>
  </p:clrMapOvr>
  <p:transition spd="slow" advClick="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09EA7EA7-74F5-4EE2-8E3D-1A10308259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xmlns="" id="{A5CE79B5-7EE4-424D-AD14-5DEFB61B85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696C926F-F999-44BA-8D86-9EAB51D650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xmlns="" id="{248745E7-0AF0-48F9-8E58-2673FC5F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xmlns="" id="{9715E81A-D2E0-4431-9370-4E4A9ECA7F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xmlns="" id="{CEDB37A9-282D-4DDB-85AD-B2090A8253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xmlns="" id="{533D5933-7F91-4F5E-BC31-42FD0E2D8D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xmlns="" id="{37ADDF68-C9BE-46EA-83DE-2C07DD8396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xmlns="" id="{10D67396-BABD-48A8-A892-CCB5095FA4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xmlns="" id="{626DA82A-72C2-4DF6-9CF0-0D1F6B96B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xmlns="" id="{8EE6DC63-4380-4BE0-A68A-8F01162BD1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43" name="Straight Connector 42">
            <a:extLst>
              <a:ext uri="{FF2B5EF4-FFF2-40B4-BE49-F238E27FC236}">
                <a16:creationId xmlns:a16="http://schemas.microsoft.com/office/drawing/2014/main" xmlns="" id="{0B5F7E3B-C5F1-40E0-A491-558BAFBC11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A3E7DD7-1D75-26DA-4B99-6364568F9DAC}"/>
              </a:ext>
            </a:extLst>
          </p:cNvPr>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a:t>Outline</a:t>
            </a:r>
          </a:p>
        </p:txBody>
      </p:sp>
      <p:sp>
        <p:nvSpPr>
          <p:cNvPr id="3" name="Subtitle 2">
            <a:extLst>
              <a:ext uri="{FF2B5EF4-FFF2-40B4-BE49-F238E27FC236}">
                <a16:creationId xmlns:a16="http://schemas.microsoft.com/office/drawing/2014/main" xmlns="" id="{10E0339A-818B-2146-72E5-3E33D781235A}"/>
              </a:ext>
            </a:extLst>
          </p:cNvPr>
          <p:cNvSpPr>
            <a:spLocks noGrp="1"/>
          </p:cNvSpPr>
          <p:nvPr>
            <p:ph type="subTitle" idx="1"/>
          </p:nvPr>
        </p:nvSpPr>
        <p:spPr>
          <a:xfrm>
            <a:off x="4654295" y="816638"/>
            <a:ext cx="4619706" cy="5224724"/>
          </a:xfrm>
        </p:spPr>
        <p:txBody>
          <a:bodyPr vert="horz" lIns="91440" tIns="45720" rIns="91440" bIns="45720" rtlCol="0" anchor="ctr">
            <a:normAutofit/>
          </a:bodyPr>
          <a:lstStyle/>
          <a:p>
            <a:pPr algn="l">
              <a:buFont typeface="Wingdings 3" charset="2"/>
              <a:buChar char=""/>
            </a:pPr>
            <a:r>
              <a:rPr lang="en-US" dirty="0">
                <a:solidFill>
                  <a:schemeClr val="tx1">
                    <a:lumMod val="75000"/>
                    <a:lumOff val="25000"/>
                  </a:schemeClr>
                </a:solidFill>
              </a:rPr>
              <a:t>Methodology</a:t>
            </a:r>
          </a:p>
          <a:p>
            <a:pPr algn="l">
              <a:buFont typeface="Wingdings 3" charset="2"/>
              <a:buChar char=""/>
            </a:pPr>
            <a:r>
              <a:rPr lang="en-US" dirty="0">
                <a:solidFill>
                  <a:schemeClr val="tx1">
                    <a:lumMod val="75000"/>
                    <a:lumOff val="25000"/>
                  </a:schemeClr>
                </a:solidFill>
              </a:rPr>
              <a:t>Dataset</a:t>
            </a:r>
          </a:p>
          <a:p>
            <a:pPr algn="l">
              <a:buFont typeface="Wingdings 3" charset="2"/>
              <a:buChar char=""/>
            </a:pPr>
            <a:r>
              <a:rPr lang="en-US" dirty="0">
                <a:solidFill>
                  <a:schemeClr val="tx1">
                    <a:lumMod val="75000"/>
                    <a:lumOff val="25000"/>
                  </a:schemeClr>
                </a:solidFill>
              </a:rPr>
              <a:t>CNN</a:t>
            </a:r>
          </a:p>
          <a:p>
            <a:pPr algn="l">
              <a:buFont typeface="Wingdings 3" charset="2"/>
              <a:buChar char=""/>
            </a:pPr>
            <a:r>
              <a:rPr lang="en-US" dirty="0">
                <a:solidFill>
                  <a:schemeClr val="tx1">
                    <a:lumMod val="75000"/>
                    <a:lumOff val="25000"/>
                  </a:schemeClr>
                </a:solidFill>
              </a:rPr>
              <a:t>Source code</a:t>
            </a:r>
          </a:p>
          <a:p>
            <a:pPr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61887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6BD9A0F-637B-46BD-B504-E759A6B659FA}"/>
              </a:ext>
            </a:extLst>
          </p:cNvPr>
          <p:cNvSpPr txBox="1"/>
          <p:nvPr/>
        </p:nvSpPr>
        <p:spPr>
          <a:xfrm>
            <a:off x="1299938" y="611138"/>
            <a:ext cx="4658017" cy="76431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a:lnSpc>
                <a:spcPct val="107000"/>
              </a:lnSpc>
              <a:spcBef>
                <a:spcPts val="0"/>
              </a:spcBef>
              <a:spcAft>
                <a:spcPts val="800"/>
              </a:spcAft>
            </a:pPr>
            <a:r>
              <a:rPr lang="en-US" sz="4400" b="1">
                <a:solidFill>
                  <a:schemeClr val="accent2">
                    <a:lumMod val="50000"/>
                  </a:schemeClr>
                </a:solidFill>
                <a:effectLst/>
                <a:latin typeface="Raleway" panose="020B0604020202020204" charset="0"/>
                <a:ea typeface="Calibri" panose="020F0502020204030204" pitchFamily="34" charset="0"/>
                <a:cs typeface="Times New Roman" panose="02020603050405020304" pitchFamily="18" charset="0"/>
              </a:rPr>
              <a:t>Methodology</a:t>
            </a:r>
            <a:endParaRPr lang="en-US" sz="4400" b="1" dirty="0">
              <a:solidFill>
                <a:schemeClr val="accent2">
                  <a:lumMod val="50000"/>
                </a:schemeClr>
              </a:solidFill>
              <a:effectLst/>
              <a:latin typeface="Raleway" panose="020B0604020202020204" charset="0"/>
              <a:ea typeface="Calibri" panose="020F0502020204030204" pitchFamily="34" charset="0"/>
              <a:cs typeface="Times New Roman" panose="02020603050405020304" pitchFamily="18" charset="0"/>
            </a:endParaRPr>
          </a:p>
        </p:txBody>
      </p:sp>
      <p:graphicFrame>
        <p:nvGraphicFramePr>
          <p:cNvPr id="6" name="TextBox 3">
            <a:extLst>
              <a:ext uri="{FF2B5EF4-FFF2-40B4-BE49-F238E27FC236}">
                <a16:creationId xmlns:a16="http://schemas.microsoft.com/office/drawing/2014/main" xmlns="" id="{29EF35BB-8A57-CCA2-53C5-4BC205CA31D2}"/>
              </a:ext>
            </a:extLst>
          </p:cNvPr>
          <p:cNvGraphicFramePr/>
          <p:nvPr>
            <p:extLst>
              <p:ext uri="{D42A27DB-BD31-4B8C-83A1-F6EECF244321}">
                <p14:modId xmlns:p14="http://schemas.microsoft.com/office/powerpoint/2010/main" val="1917453892"/>
              </p:ext>
            </p:extLst>
          </p:nvPr>
        </p:nvGraphicFramePr>
        <p:xfrm>
          <a:off x="1299938" y="1854229"/>
          <a:ext cx="7346022" cy="490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096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54" y="621323"/>
            <a:ext cx="9085383" cy="5838092"/>
          </a:xfrm>
          <a:prstGeom prst="rect">
            <a:avLst/>
          </a:prstGeom>
        </p:spPr>
      </p:pic>
    </p:spTree>
    <p:extLst>
      <p:ext uri="{BB962C8B-B14F-4D97-AF65-F5344CB8AC3E}">
        <p14:creationId xmlns:p14="http://schemas.microsoft.com/office/powerpoint/2010/main" val="189560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01" y="797169"/>
            <a:ext cx="9873838" cy="5650523"/>
          </a:xfrm>
          <a:prstGeom prst="rect">
            <a:avLst/>
          </a:prstGeom>
        </p:spPr>
      </p:pic>
    </p:spTree>
    <p:extLst>
      <p:ext uri="{BB962C8B-B14F-4D97-AF65-F5344CB8AC3E}">
        <p14:creationId xmlns:p14="http://schemas.microsoft.com/office/powerpoint/2010/main" val="290505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xmlns=""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xmlns=""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xmlns=""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xmlns=""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xmlns="" id="{076AE46A-0267-3863-E983-A2920511F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285" y="1131994"/>
            <a:ext cx="9563306" cy="4590386"/>
          </a:xfrm>
          <a:prstGeom prst="rect">
            <a:avLst/>
          </a:prstGeom>
        </p:spPr>
      </p:pic>
    </p:spTree>
    <p:extLst>
      <p:ext uri="{BB962C8B-B14F-4D97-AF65-F5344CB8AC3E}">
        <p14:creationId xmlns:p14="http://schemas.microsoft.com/office/powerpoint/2010/main" val="652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xmlns=""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xmlns=""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xmlns=""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xmlns=""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xmlns=""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xmlns=""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xmlns=""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xmlns=""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xmlns="" id="{82330059-0B08-1200-A57F-F60B39B22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09" y="1190404"/>
            <a:ext cx="9941259" cy="4473565"/>
          </a:xfrm>
          <a:prstGeom prst="rect">
            <a:avLst/>
          </a:prstGeom>
        </p:spPr>
      </p:pic>
    </p:spTree>
    <p:extLst>
      <p:ext uri="{BB962C8B-B14F-4D97-AF65-F5344CB8AC3E}">
        <p14:creationId xmlns:p14="http://schemas.microsoft.com/office/powerpoint/2010/main" val="31337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xmlns="" id="{21029ED5-F105-4DD2-99C8-1E44228179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xmlns="" id="{2D621E68-BF28-4A1C-B1A2-4E55E139E79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BE8BBE4D-F0DF-49B9-B75A-99DAC53ACA7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xmlns="" id="{E0F07DDC-34A6-46A1-9DE9-2BBE2931A5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xmlns="" id="{2CEB2BF9-B8DB-45B9-86EA-D197B5B1AE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xmlns="" id="{08B5BB34-3801-4E70-A981-FE007635E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xmlns="" id="{38432A75-2CEB-463C-A8F2-ABB50A79F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xmlns="" id="{E7E850B8-C050-4597-8BEB-113FEC9A27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xmlns="" id="{24ACC798-9CEC-4B6F-A8DD-F8E6FCCCF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xmlns="" id="{1D58A8C6-1294-4CD9-89BC-F1E981A5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F32F2ED6-6143-46C4-A641-72D42732B6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xmlns="" id="{5C9652B3-A450-4ED6-8FBF-F536BA60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xmlns="" id="{5C9D6A56-6E0D-DE8D-71FD-CFCF8FC96C91}"/>
              </a:ext>
            </a:extLst>
          </p:cNvPr>
          <p:cNvPicPr>
            <a:picLocks noChangeAspect="1"/>
          </p:cNvPicPr>
          <p:nvPr/>
        </p:nvPicPr>
        <p:blipFill rotWithShape="1">
          <a:blip r:embed="rId2">
            <a:extLst>
              <a:ext uri="{28A0092B-C50C-407E-A947-70E740481C1C}">
                <a14:useLocalDpi xmlns:a14="http://schemas.microsoft.com/office/drawing/2010/main" val="0"/>
              </a:ext>
            </a:extLst>
          </a:blip>
          <a:srcRect l="3129" r="4987"/>
          <a:stretch/>
        </p:blipFill>
        <p:spPr>
          <a:xfrm>
            <a:off x="568452" y="571500"/>
            <a:ext cx="11055096" cy="5715000"/>
          </a:xfrm>
          <a:prstGeom prst="rect">
            <a:avLst/>
          </a:prstGeom>
        </p:spPr>
      </p:pic>
    </p:spTree>
    <p:extLst>
      <p:ext uri="{BB962C8B-B14F-4D97-AF65-F5344CB8AC3E}">
        <p14:creationId xmlns:p14="http://schemas.microsoft.com/office/powerpoint/2010/main" val="1507748816"/>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241"/>
      </a:dk2>
      <a:lt2>
        <a:srgbClr val="E8E2E7"/>
      </a:lt2>
      <a:accent1>
        <a:srgbClr val="81AC86"/>
      </a:accent1>
      <a:accent2>
        <a:srgbClr val="75AB91"/>
      </a:accent2>
      <a:accent3>
        <a:srgbClr val="80A9A7"/>
      </a:accent3>
      <a:accent4>
        <a:srgbClr val="7FA5BA"/>
      </a:accent4>
      <a:accent5>
        <a:srgbClr val="96A1C6"/>
      </a:accent5>
      <a:accent6>
        <a:srgbClr val="8A7FBA"/>
      </a:accent6>
      <a:hlink>
        <a:srgbClr val="AE69A7"/>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2604</TotalTime>
  <Words>188</Words>
  <Application>Microsoft Office PowerPoint</Application>
  <PresentationFormat>Widescreen</PresentationFormat>
  <Paragraphs>44</Paragraphs>
  <Slides>19</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19</vt:i4>
      </vt:variant>
    </vt:vector>
  </HeadingPairs>
  <TitlesOfParts>
    <vt:vector size="33" baseType="lpstr">
      <vt:lpstr>Abel</vt:lpstr>
      <vt:lpstr>Arial</vt:lpstr>
      <vt:lpstr>Calibri</vt:lpstr>
      <vt:lpstr>Century Gothic</vt:lpstr>
      <vt:lpstr>Elephant</vt:lpstr>
      <vt:lpstr>Euphemia</vt:lpstr>
      <vt:lpstr>Karla</vt:lpstr>
      <vt:lpstr>Raleway</vt:lpstr>
      <vt:lpstr>Times New Roman</vt:lpstr>
      <vt:lpstr>Trebuchet MS</vt:lpstr>
      <vt:lpstr>Vrinda</vt:lpstr>
      <vt:lpstr>Wingdings 3</vt:lpstr>
      <vt:lpstr>BrushVTI</vt:lpstr>
      <vt:lpstr>Facet</vt:lpstr>
      <vt:lpstr>Ayurvedic leaf identification Using Machine Learning </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CNN</vt:lpstr>
      <vt:lpstr>There are three types of layers that make up the CNN which are the convolutional layers, pooling layers, and fully-connected (FC) layers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world</dc:creator>
  <cp:lastModifiedBy>User</cp:lastModifiedBy>
  <cp:revision>579</cp:revision>
  <dcterms:created xsi:type="dcterms:W3CDTF">2021-12-31T03:52:04Z</dcterms:created>
  <dcterms:modified xsi:type="dcterms:W3CDTF">2023-06-15T09:06:03Z</dcterms:modified>
</cp:coreProperties>
</file>