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36576000" cy="27432000"/>
  <p:notesSz cx="6858000" cy="9144000"/>
  <p:defaultTextStyle>
    <a:defPPr>
      <a:defRPr lang="en-US"/>
    </a:defPPr>
    <a:lvl1pPr marL="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52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40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" d="100"/>
          <a:sy n="17" d="100"/>
        </p:scale>
        <p:origin x="-1476" y="-138"/>
      </p:cViewPr>
      <p:guideLst>
        <p:guide orient="horz" pos="8640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702"/>
            <a:ext cx="31089600" cy="588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2405-9234-4130-89A8-02A3CA88A39B}" type="datetimeFigureOut">
              <a:rPr lang="en-US" smtClean="0"/>
              <a:pPr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8092-635F-48B3-8DB5-06C67E4CF8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2405-9234-4130-89A8-02A3CA88A39B}" type="datetimeFigureOut">
              <a:rPr lang="en-US" smtClean="0"/>
              <a:pPr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8092-635F-48B3-8DB5-06C67E4CF8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0" y="4394200"/>
            <a:ext cx="32918400" cy="93624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0" y="4394200"/>
            <a:ext cx="98145600" cy="93624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2405-9234-4130-89A8-02A3CA88A39B}" type="datetimeFigureOut">
              <a:rPr lang="en-US" smtClean="0"/>
              <a:pPr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8092-635F-48B3-8DB5-06C67E4CF8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2405-9234-4130-89A8-02A3CA88A39B}" type="datetimeFigureOut">
              <a:rPr lang="en-US" smtClean="0"/>
              <a:pPr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8092-635F-48B3-8DB5-06C67E4CF8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7627602"/>
            <a:ext cx="31089600" cy="5448300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1626854"/>
            <a:ext cx="31089600" cy="6000748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2405-9234-4130-89A8-02A3CA88A39B}" type="datetimeFigureOut">
              <a:rPr lang="en-US" smtClean="0"/>
              <a:pPr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8092-635F-48B3-8DB5-06C67E4CF8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0" y="25603200"/>
            <a:ext cx="65532000" cy="72415400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456800" y="25603200"/>
            <a:ext cx="65532000" cy="72415400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2405-9234-4130-89A8-02A3CA88A39B}" type="datetimeFigureOut">
              <a:rPr lang="en-US" smtClean="0"/>
              <a:pPr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8092-635F-48B3-8DB5-06C67E4CF8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140452"/>
            <a:ext cx="16160752" cy="25590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8699500"/>
            <a:ext cx="16160752" cy="15805152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2" y="6140452"/>
            <a:ext cx="16167100" cy="25590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2" y="8699500"/>
            <a:ext cx="16167100" cy="15805152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2405-9234-4130-89A8-02A3CA88A39B}" type="datetimeFigureOut">
              <a:rPr lang="en-US" smtClean="0"/>
              <a:pPr/>
              <a:t>5/9/2012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8092-635F-48B3-8DB5-06C67E4CF8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2405-9234-4130-89A8-02A3CA88A39B}" type="datetimeFigureOut">
              <a:rPr lang="en-US" smtClean="0"/>
              <a:pPr/>
              <a:t>5/9/2012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8092-635F-48B3-8DB5-06C67E4CF8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2405-9234-4130-89A8-02A3CA88A39B}" type="datetimeFigureOut">
              <a:rPr lang="en-US" smtClean="0"/>
              <a:pPr/>
              <a:t>5/9/2012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8092-635F-48B3-8DB5-06C67E4CF8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2" y="1092200"/>
            <a:ext cx="12033252" cy="464820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2202"/>
            <a:ext cx="20447000" cy="23412452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2" y="5740402"/>
            <a:ext cx="12033252" cy="18764252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2405-9234-4130-89A8-02A3CA88A39B}" type="datetimeFigureOut">
              <a:rPr lang="en-US" smtClean="0"/>
              <a:pPr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8092-635F-48B3-8DB5-06C67E4CF8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19202400"/>
            <a:ext cx="21945600" cy="2266952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451100"/>
            <a:ext cx="21945600" cy="16459200"/>
          </a:xfrm>
        </p:spPr>
        <p:txBody>
          <a:bodyPr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1469352"/>
            <a:ext cx="21945600" cy="3219448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2405-9234-4130-89A8-02A3CA88A39B}" type="datetimeFigureOut">
              <a:rPr lang="en-US" smtClean="0"/>
              <a:pPr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8092-635F-48B3-8DB5-06C67E4CF8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</p:spPr>
        <p:txBody>
          <a:bodyPr vert="horz" lIns="365760" tIns="182880" rIns="36576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400802"/>
            <a:ext cx="32918400" cy="18103852"/>
          </a:xfrm>
          <a:prstGeom prst="rect">
            <a:avLst/>
          </a:prstGeom>
        </p:spPr>
        <p:txBody>
          <a:bodyPr vert="horz" lIns="365760" tIns="182880" rIns="365760" bIns="18288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D2405-9234-4130-89A8-02A3CA88A39B}" type="datetimeFigureOut">
              <a:rPr lang="en-US" smtClean="0"/>
              <a:pPr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F8092-635F-48B3-8DB5-06C67E4CF8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7600" rtl="0" eaLnBrk="1" latinLnBrk="0" hangingPunct="1"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0" indent="-1371600" algn="l" defTabSz="3657600" rtl="0" eaLnBrk="1" latinLnBrk="0" hangingPunct="1">
        <a:spcBef>
          <a:spcPct val="20000"/>
        </a:spcBef>
        <a:buFont typeface="Arial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0" indent="-1143000" algn="l" defTabSz="3657600" rtl="0" eaLnBrk="1" latinLnBrk="0" hangingPunct="1">
        <a:spcBef>
          <a:spcPct val="20000"/>
        </a:spcBef>
        <a:buFont typeface="Arial" pitchFamily="34" charset="0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spcBef>
          <a:spcPct val="20000"/>
        </a:spcBef>
        <a:buFont typeface="Arial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spcBef>
          <a:spcPct val="20000"/>
        </a:spcBef>
        <a:buFont typeface="Arial" pitchFamily="34" charset="0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0"/>
            <a:ext cx="31089600" cy="3124200"/>
          </a:xfrm>
        </p:spPr>
        <p:txBody>
          <a:bodyPr>
            <a:normAutofit/>
          </a:bodyPr>
          <a:lstStyle/>
          <a:p>
            <a:r>
              <a:rPr lang="en-US" sz="12000" dirty="0" smtClean="0"/>
              <a:t>LEGO </a:t>
            </a:r>
            <a:r>
              <a:rPr lang="en-US" sz="12000" dirty="0" err="1" smtClean="0"/>
              <a:t>Mindstorms</a:t>
            </a:r>
            <a:r>
              <a:rPr lang="en-US" sz="12000" dirty="0" smtClean="0"/>
              <a:t> NXT Controlled by </a:t>
            </a:r>
            <a:r>
              <a:rPr lang="en-US" sz="12000" dirty="0" err="1" smtClean="0"/>
              <a:t>Kinect</a:t>
            </a:r>
            <a:endParaRPr lang="en-US" sz="1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70800" y="25374600"/>
            <a:ext cx="4419600" cy="1524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David Jimenez</a:t>
            </a:r>
          </a:p>
          <a:p>
            <a:r>
              <a:rPr lang="en-US" sz="2000" dirty="0" smtClean="0"/>
              <a:t>David Howard</a:t>
            </a:r>
          </a:p>
          <a:p>
            <a:r>
              <a:rPr lang="en-US" sz="2000" dirty="0" smtClean="0"/>
              <a:t>Joe </a:t>
            </a:r>
            <a:r>
              <a:rPr lang="en-US" sz="2000" dirty="0" err="1" smtClean="0"/>
              <a:t>Crnkovich</a:t>
            </a:r>
            <a:endParaRPr lang="en-US" sz="2000" dirty="0" smtClean="0"/>
          </a:p>
          <a:p>
            <a:r>
              <a:rPr lang="en-US" sz="2000" dirty="0" smtClean="0"/>
              <a:t>Travis </a:t>
            </a:r>
            <a:r>
              <a:rPr lang="en-US" sz="2000" dirty="0" err="1" smtClean="0"/>
              <a:t>Langner</a:t>
            </a:r>
            <a:endParaRPr lang="en-US" sz="2000" dirty="0" smtClean="0"/>
          </a:p>
          <a:p>
            <a:r>
              <a:rPr lang="en-US" sz="2000" dirty="0" smtClean="0"/>
              <a:t>Evan Layman</a:t>
            </a: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1524000" y="14325600"/>
            <a:ext cx="12496800" cy="10591800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endParaRPr lang="en-US" sz="5000" b="1" u="sng" dirty="0" smtClean="0"/>
          </a:p>
          <a:p>
            <a:endParaRPr lang="en-US" sz="5000" b="1" u="sng" dirty="0" smtClean="0"/>
          </a:p>
          <a:p>
            <a:r>
              <a:rPr lang="en-US" sz="5000" b="1" u="sng" dirty="0" err="1" smtClean="0"/>
              <a:t>iRobot</a:t>
            </a:r>
            <a:r>
              <a:rPr lang="en-US" sz="5000" b="1" u="sng" dirty="0" smtClean="0"/>
              <a:t> Create</a:t>
            </a:r>
          </a:p>
          <a:p>
            <a:pPr>
              <a:buFont typeface="Arial" pitchFamily="34" charset="0"/>
              <a:buChar char="•"/>
            </a:pPr>
            <a:r>
              <a:rPr lang="en-US" sz="5000" dirty="0" smtClean="0"/>
              <a:t>Software</a:t>
            </a:r>
          </a:p>
          <a:p>
            <a:pPr lvl="1">
              <a:buFont typeface="Arial" pitchFamily="34" charset="0"/>
              <a:buChar char="•"/>
            </a:pPr>
            <a:r>
              <a:rPr lang="en-US" sz="5000" dirty="0" err="1" smtClean="0"/>
              <a:t>LabVIEW</a:t>
            </a:r>
            <a:r>
              <a:rPr lang="en-US" sz="5000" dirty="0" smtClean="0"/>
              <a:t> </a:t>
            </a:r>
            <a:r>
              <a:rPr lang="en-US" sz="5000" dirty="0" err="1" smtClean="0"/>
              <a:t>Statecharts</a:t>
            </a:r>
            <a:endParaRPr lang="en-US" sz="5000" dirty="0" smtClean="0"/>
          </a:p>
          <a:p>
            <a:pPr lvl="1">
              <a:buFont typeface="Arial" pitchFamily="34" charset="0"/>
              <a:buChar char="•"/>
            </a:pPr>
            <a:r>
              <a:rPr lang="en-US" sz="5000" dirty="0" smtClean="0"/>
              <a:t>Web Service vs. UDP Shared Variable</a:t>
            </a:r>
          </a:p>
          <a:p>
            <a:pPr>
              <a:buFont typeface="Arial" pitchFamily="34" charset="0"/>
              <a:buChar char="•"/>
            </a:pPr>
            <a:r>
              <a:rPr lang="en-US" sz="5000" dirty="0" smtClean="0"/>
              <a:t>Algorithm</a:t>
            </a:r>
          </a:p>
          <a:p>
            <a:pPr lvl="1">
              <a:buFont typeface="Arial" pitchFamily="34" charset="0"/>
              <a:buChar char="•"/>
            </a:pPr>
            <a:r>
              <a:rPr lang="en-US" sz="5000" dirty="0" smtClean="0"/>
              <a:t>Obstacle Avoidance (similar to lab)</a:t>
            </a:r>
          </a:p>
          <a:p>
            <a:pPr>
              <a:buFont typeface="Arial" pitchFamily="34" charset="0"/>
              <a:buChar char="•"/>
            </a:pPr>
            <a:r>
              <a:rPr lang="en-US" sz="5000" dirty="0" smtClean="0"/>
              <a:t>Difficulties</a:t>
            </a:r>
          </a:p>
          <a:p>
            <a:pPr lvl="1">
              <a:buFont typeface="Arial" pitchFamily="34" charset="0"/>
              <a:buChar char="•"/>
            </a:pPr>
            <a:r>
              <a:rPr lang="en-US" sz="5000" dirty="0" err="1" smtClean="0"/>
              <a:t>LabVIEW</a:t>
            </a:r>
            <a:r>
              <a:rPr lang="en-US" sz="5000" dirty="0" smtClean="0"/>
              <a:t> error on deploy</a:t>
            </a:r>
          </a:p>
          <a:p>
            <a:pPr lvl="2">
              <a:buFont typeface="Arial" pitchFamily="34" charset="0"/>
              <a:buChar char="•"/>
            </a:pPr>
            <a:r>
              <a:rPr lang="en-US" sz="5000" dirty="0" smtClean="0"/>
              <a:t>UDP</a:t>
            </a:r>
          </a:p>
          <a:p>
            <a:pPr lvl="2">
              <a:buFont typeface="Arial" pitchFamily="34" charset="0"/>
              <a:buChar char="•"/>
            </a:pPr>
            <a:r>
              <a:rPr lang="en-US" sz="5000" dirty="0" smtClean="0"/>
              <a:t>Shared Variable</a:t>
            </a:r>
          </a:p>
          <a:p>
            <a:pPr lvl="2">
              <a:buFont typeface="Arial" pitchFamily="34" charset="0"/>
              <a:buChar char="•"/>
            </a:pPr>
            <a:r>
              <a:rPr lang="en-US" sz="5000" dirty="0" smtClean="0"/>
              <a:t>Large </a:t>
            </a:r>
            <a:r>
              <a:rPr lang="en-US" sz="5000" dirty="0" err="1" smtClean="0"/>
              <a:t>Statechart</a:t>
            </a:r>
            <a:endParaRPr lang="en-US" sz="5000" dirty="0" smtClean="0"/>
          </a:p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371600" y="2286000"/>
            <a:ext cx="16230600" cy="11887200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5000" b="1" u="sng" dirty="0" smtClean="0"/>
          </a:p>
          <a:p>
            <a:endParaRPr lang="en-US" sz="5000" b="1" u="sng" dirty="0" smtClean="0"/>
          </a:p>
          <a:p>
            <a:r>
              <a:rPr lang="en-US" sz="5000" b="1" u="sng" dirty="0" err="1" smtClean="0"/>
              <a:t>Kinect</a:t>
            </a:r>
            <a:endParaRPr lang="en-US" sz="5000" b="1" u="sng" dirty="0" smtClean="0"/>
          </a:p>
          <a:p>
            <a:pPr>
              <a:buFont typeface="Arial" pitchFamily="34" charset="0"/>
              <a:buChar char="•"/>
            </a:pPr>
            <a:r>
              <a:rPr lang="en-US" sz="5000" dirty="0" smtClean="0"/>
              <a:t>Software</a:t>
            </a:r>
          </a:p>
          <a:p>
            <a:pPr lvl="1">
              <a:buFont typeface="Arial" pitchFamily="34" charset="0"/>
              <a:buChar char="•"/>
            </a:pPr>
            <a:r>
              <a:rPr lang="en-US" sz="5000" dirty="0" smtClean="0"/>
              <a:t>Java code: </a:t>
            </a:r>
            <a:r>
              <a:rPr lang="en-US" sz="5000" dirty="0" err="1" smtClean="0"/>
              <a:t>OpenNI</a:t>
            </a:r>
            <a:r>
              <a:rPr lang="en-US" sz="5000" dirty="0" smtClean="0"/>
              <a:t> framework with </a:t>
            </a:r>
            <a:r>
              <a:rPr lang="en-US" sz="5000" dirty="0" err="1" smtClean="0"/>
              <a:t>PrimeSense’s</a:t>
            </a:r>
            <a:r>
              <a:rPr lang="en-US" sz="5000" dirty="0" smtClean="0"/>
              <a:t> NITE (for sensor drivers)</a:t>
            </a:r>
          </a:p>
          <a:p>
            <a:pPr lvl="1">
              <a:buFont typeface="Arial" pitchFamily="34" charset="0"/>
              <a:buChar char="•"/>
            </a:pPr>
            <a:r>
              <a:rPr lang="en-US" sz="5000" dirty="0" err="1" smtClean="0"/>
              <a:t>BlueCove</a:t>
            </a:r>
            <a:r>
              <a:rPr lang="en-US" sz="5000" dirty="0" smtClean="0"/>
              <a:t> Bluetooth Java library</a:t>
            </a:r>
          </a:p>
          <a:p>
            <a:pPr>
              <a:buFont typeface="Arial" pitchFamily="34" charset="0"/>
              <a:buChar char="•"/>
            </a:pPr>
            <a:r>
              <a:rPr lang="en-US" sz="5000" dirty="0" smtClean="0"/>
              <a:t>Algorithm</a:t>
            </a:r>
          </a:p>
          <a:p>
            <a:pPr lvl="1">
              <a:buFont typeface="Arial" pitchFamily="34" charset="0"/>
              <a:buChar char="•"/>
            </a:pPr>
            <a:r>
              <a:rPr lang="en-US" sz="5000" dirty="0" smtClean="0"/>
              <a:t>Calibrating user arm length</a:t>
            </a:r>
          </a:p>
          <a:p>
            <a:pPr lvl="1">
              <a:buFont typeface="Arial" pitchFamily="34" charset="0"/>
              <a:buChar char="•"/>
            </a:pPr>
            <a:r>
              <a:rPr lang="en-US" sz="5000" dirty="0" smtClean="0"/>
              <a:t>Filtering sensor data</a:t>
            </a:r>
          </a:p>
          <a:p>
            <a:pPr lvl="1">
              <a:buFont typeface="Arial" pitchFamily="34" charset="0"/>
              <a:buChar char="•"/>
            </a:pPr>
            <a:r>
              <a:rPr lang="en-US" sz="5000" dirty="0" smtClean="0"/>
              <a:t>Normalizing sensor data to wheel speed</a:t>
            </a:r>
          </a:p>
          <a:p>
            <a:pPr lvl="1">
              <a:buFont typeface="Arial" pitchFamily="34" charset="0"/>
              <a:buChar char="•"/>
            </a:pPr>
            <a:r>
              <a:rPr lang="en-US" sz="5000" dirty="0" smtClean="0"/>
              <a:t>Creating larger range for 0 wheel speed</a:t>
            </a:r>
          </a:p>
          <a:p>
            <a:pPr>
              <a:buFont typeface="Arial" pitchFamily="34" charset="0"/>
              <a:buChar char="•"/>
            </a:pPr>
            <a:r>
              <a:rPr lang="en-US" sz="5000" dirty="0" smtClean="0"/>
              <a:t>Difficulties</a:t>
            </a:r>
          </a:p>
          <a:p>
            <a:pPr lvl="1">
              <a:buFont typeface="Arial" pitchFamily="34" charset="0"/>
              <a:buChar char="•"/>
            </a:pPr>
            <a:r>
              <a:rPr lang="en-US" sz="5000" dirty="0" smtClean="0"/>
              <a:t>Creating fine user control of robot</a:t>
            </a:r>
          </a:p>
          <a:p>
            <a:pPr lvl="1">
              <a:buFont typeface="Arial" pitchFamily="34" charset="0"/>
              <a:buChar char="•"/>
            </a:pPr>
            <a:r>
              <a:rPr lang="en-US" sz="5000" dirty="0" smtClean="0"/>
              <a:t>Creating smooth motion for robot</a:t>
            </a:r>
          </a:p>
          <a:p>
            <a:pPr lvl="1">
              <a:buFont typeface="Arial" pitchFamily="34" charset="0"/>
              <a:buChar char="•"/>
            </a:pPr>
            <a:r>
              <a:rPr lang="en-US" sz="5000" dirty="0" smtClean="0"/>
              <a:t>Determining best control commands</a:t>
            </a:r>
          </a:p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8135600" y="2209800"/>
            <a:ext cx="16230600" cy="12877800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5000" b="1" u="sng" dirty="0" smtClean="0"/>
          </a:p>
          <a:p>
            <a:endParaRPr lang="en-US" sz="5000" b="1" u="sng" dirty="0" smtClean="0"/>
          </a:p>
          <a:p>
            <a:endParaRPr lang="en-US" sz="5000" b="1" u="sng" dirty="0" smtClean="0"/>
          </a:p>
          <a:p>
            <a:r>
              <a:rPr lang="en-US" sz="5000" b="1" u="sng" dirty="0" smtClean="0"/>
              <a:t>LEGO </a:t>
            </a:r>
            <a:r>
              <a:rPr lang="en-US" sz="5000" b="1" u="sng" dirty="0" err="1" smtClean="0"/>
              <a:t>Mindstorms</a:t>
            </a:r>
            <a:r>
              <a:rPr lang="en-US" sz="5000" b="1" u="sng" dirty="0" smtClean="0"/>
              <a:t> NXT</a:t>
            </a:r>
          </a:p>
          <a:p>
            <a:pPr>
              <a:buFont typeface="Arial" pitchFamily="34" charset="0"/>
              <a:buChar char="•"/>
            </a:pPr>
            <a:r>
              <a:rPr lang="en-US" sz="5000" dirty="0" smtClean="0"/>
              <a:t>Software</a:t>
            </a:r>
          </a:p>
          <a:p>
            <a:pPr lvl="1">
              <a:buFont typeface="Arial" pitchFamily="34" charset="0"/>
              <a:buChar char="•"/>
            </a:pPr>
            <a:r>
              <a:rPr lang="en-US" sz="5000" dirty="0" smtClean="0"/>
              <a:t> </a:t>
            </a:r>
            <a:r>
              <a:rPr lang="en-US" sz="5000" dirty="0" err="1" smtClean="0"/>
              <a:t>labVIEW</a:t>
            </a:r>
            <a:r>
              <a:rPr lang="en-US" sz="5000" dirty="0" smtClean="0"/>
              <a:t> Robotics</a:t>
            </a:r>
          </a:p>
          <a:p>
            <a:pPr>
              <a:buFont typeface="Arial" pitchFamily="34" charset="0"/>
              <a:buChar char="•"/>
            </a:pPr>
            <a:r>
              <a:rPr lang="en-US" sz="5000" dirty="0" smtClean="0"/>
              <a:t>Algorithm</a:t>
            </a:r>
          </a:p>
          <a:p>
            <a:pPr lvl="1">
              <a:buFont typeface="Arial" pitchFamily="34" charset="0"/>
              <a:buChar char="•"/>
            </a:pPr>
            <a:r>
              <a:rPr lang="en-US" sz="5000" dirty="0" smtClean="0"/>
              <a:t>Once Bluetooth message is received, determine output power level for left, right and claw motors.</a:t>
            </a:r>
          </a:p>
          <a:p>
            <a:pPr lvl="1">
              <a:buFont typeface="Arial" pitchFamily="34" charset="0"/>
              <a:buChar char="•"/>
            </a:pPr>
            <a:r>
              <a:rPr lang="en-US" sz="5000" dirty="0" smtClean="0"/>
              <a:t>Decay value of user inputs and store in registers.  If no further user input, use stored values and decay further.  Ensures that NXT stops if </a:t>
            </a:r>
            <a:r>
              <a:rPr lang="en-US" sz="5000" dirty="0" err="1" smtClean="0"/>
              <a:t>Kinect</a:t>
            </a:r>
            <a:r>
              <a:rPr lang="en-US" sz="5000" dirty="0" smtClean="0"/>
              <a:t> gets disconnected.</a:t>
            </a:r>
          </a:p>
          <a:p>
            <a:pPr>
              <a:buFont typeface="Arial" pitchFamily="34" charset="0"/>
              <a:buChar char="•"/>
            </a:pPr>
            <a:r>
              <a:rPr lang="en-US" sz="5000" dirty="0" smtClean="0"/>
              <a:t>Difficulties</a:t>
            </a:r>
          </a:p>
          <a:p>
            <a:pPr lvl="1">
              <a:buFont typeface="Arial" pitchFamily="34" charset="0"/>
              <a:buChar char="•"/>
            </a:pPr>
            <a:r>
              <a:rPr lang="en-US" sz="5000" dirty="0" smtClean="0"/>
              <a:t>Adjusting speed of NXT based on ultrasonic reading, user input and claw position.</a:t>
            </a:r>
          </a:p>
          <a:p>
            <a:pPr lvl="1">
              <a:buFont typeface="Arial" pitchFamily="34" charset="0"/>
              <a:buChar char="•"/>
            </a:pPr>
            <a:r>
              <a:rPr lang="en-US" sz="5000" dirty="0" smtClean="0"/>
              <a:t>Use two ultrasonic sensors in body of robot.</a:t>
            </a:r>
          </a:p>
        </p:txBody>
      </p:sp>
      <p:pic>
        <p:nvPicPr>
          <p:cNvPr id="10" name="Picture 9" descr="Photo May 07, 3 26 05 P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26517600" y="2362200"/>
            <a:ext cx="6881301" cy="5139737"/>
          </a:xfrm>
          <a:prstGeom prst="round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14249400" y="21869400"/>
            <a:ext cx="19431000" cy="5486400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2" rtlCol="0" anchor="ctr"/>
          <a:lstStyle/>
          <a:p>
            <a:endParaRPr lang="en-US" sz="5000" b="1" u="sng" dirty="0" smtClean="0"/>
          </a:p>
          <a:p>
            <a:r>
              <a:rPr lang="en-US" sz="5000" b="1" u="sng" dirty="0" smtClean="0"/>
              <a:t>Achievements</a:t>
            </a:r>
          </a:p>
          <a:p>
            <a:pPr>
              <a:buFont typeface="Arial" pitchFamily="34" charset="0"/>
              <a:buChar char="•"/>
            </a:pPr>
            <a:r>
              <a:rPr lang="en-US" sz="5000" dirty="0" smtClean="0"/>
              <a:t>Accurate control of LEGO </a:t>
            </a:r>
            <a:r>
              <a:rPr lang="en-US" sz="5000" dirty="0" err="1" smtClean="0"/>
              <a:t>Mindstorms</a:t>
            </a:r>
            <a:r>
              <a:rPr lang="en-US" sz="5000" dirty="0" smtClean="0"/>
              <a:t> NXT via </a:t>
            </a:r>
            <a:r>
              <a:rPr lang="en-US" sz="5000" dirty="0" err="1" smtClean="0"/>
              <a:t>Kinect</a:t>
            </a:r>
            <a:r>
              <a:rPr lang="en-US" sz="5000" dirty="0" smtClean="0"/>
              <a:t> controls</a:t>
            </a:r>
          </a:p>
          <a:p>
            <a:r>
              <a:rPr lang="en-US" sz="5000" b="1" u="sng" dirty="0" smtClean="0"/>
              <a:t>What more could be done?</a:t>
            </a:r>
          </a:p>
          <a:p>
            <a:pPr>
              <a:buFont typeface="Arial" pitchFamily="34" charset="0"/>
              <a:buChar char="•"/>
            </a:pPr>
            <a:r>
              <a:rPr lang="en-US" sz="5000" dirty="0" smtClean="0"/>
              <a:t>Control </a:t>
            </a:r>
            <a:r>
              <a:rPr lang="en-US" sz="5000" dirty="0" err="1" smtClean="0"/>
              <a:t>iRobot</a:t>
            </a:r>
            <a:r>
              <a:rPr lang="en-US" sz="5000" dirty="0" smtClean="0"/>
              <a:t> Create with same </a:t>
            </a:r>
            <a:r>
              <a:rPr lang="en-US" sz="5000" dirty="0" err="1" smtClean="0"/>
              <a:t>Kinect</a:t>
            </a:r>
            <a:r>
              <a:rPr lang="en-US" sz="5000" dirty="0" smtClean="0"/>
              <a:t> controls</a:t>
            </a:r>
          </a:p>
          <a:p>
            <a:pPr>
              <a:buFont typeface="Arial" pitchFamily="34" charset="0"/>
              <a:buChar char="•"/>
            </a:pPr>
            <a:r>
              <a:rPr lang="en-US" sz="5000" dirty="0" smtClean="0"/>
              <a:t>Obstacle avoidance using many more sensors (LIDAR, Vision with camera)</a:t>
            </a:r>
          </a:p>
          <a:p>
            <a:pPr>
              <a:buFont typeface="Arial" pitchFamily="34" charset="0"/>
              <a:buChar char="•"/>
            </a:pPr>
            <a:r>
              <a:rPr lang="en-US" sz="5000" dirty="0" smtClean="0"/>
              <a:t>Better calibration for multiple users</a:t>
            </a:r>
          </a:p>
          <a:p>
            <a:pPr>
              <a:buFont typeface="Arial" pitchFamily="34" charset="0"/>
              <a:buChar char="•"/>
            </a:pPr>
            <a:r>
              <a:rPr lang="en-US" sz="5000" dirty="0" smtClean="0"/>
              <a:t>More gesture controls</a:t>
            </a:r>
          </a:p>
          <a:p>
            <a:pPr algn="ctr"/>
            <a:endParaRPr lang="en-US" sz="5000" dirty="0"/>
          </a:p>
        </p:txBody>
      </p:sp>
      <p:pic>
        <p:nvPicPr>
          <p:cNvPr id="8" name="Picture 7" descr="Photo May 07, 3 27 17 P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>
            <a:off x="26670000" y="15163800"/>
            <a:ext cx="7753509" cy="5791201"/>
          </a:xfrm>
          <a:prstGeom prst="roundRect">
            <a:avLst/>
          </a:prstGeom>
        </p:spPr>
      </p:pic>
      <p:pic>
        <p:nvPicPr>
          <p:cNvPr id="16" name="Picture 15" descr="dellimag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107400" y="17754600"/>
            <a:ext cx="5095875" cy="3914775"/>
          </a:xfrm>
          <a:prstGeom prst="roundRect">
            <a:avLst/>
          </a:prstGeom>
        </p:spPr>
      </p:pic>
      <p:sp>
        <p:nvSpPr>
          <p:cNvPr id="20" name="Right Arrow 19"/>
          <p:cNvSpPr/>
          <p:nvPr/>
        </p:nvSpPr>
        <p:spPr>
          <a:xfrm rot="19338771">
            <a:off x="24967971" y="18121394"/>
            <a:ext cx="2743200" cy="160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Photo May 08, 3 12 07 PM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0800000">
            <a:off x="12268200" y="5486400"/>
            <a:ext cx="5100991" cy="3809999"/>
          </a:xfrm>
          <a:prstGeom prst="roundRect">
            <a:avLst/>
          </a:prstGeom>
        </p:spPr>
      </p:pic>
      <p:pic>
        <p:nvPicPr>
          <p:cNvPr id="17" name="Picture 16" descr="Photo May 08, 3 14 00 PM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10800000">
            <a:off x="14173200" y="16078200"/>
            <a:ext cx="6248400" cy="4667014"/>
          </a:xfrm>
          <a:prstGeom prst="roundRect">
            <a:avLst/>
          </a:prstGeom>
        </p:spPr>
      </p:pic>
      <p:sp>
        <p:nvSpPr>
          <p:cNvPr id="19" name="Right Arrow 18"/>
          <p:cNvSpPr/>
          <p:nvPr/>
        </p:nvSpPr>
        <p:spPr>
          <a:xfrm rot="2141036">
            <a:off x="18954388" y="18328251"/>
            <a:ext cx="2743200" cy="160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NXT Control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3400"/>
            <a:ext cx="29032200" cy="21774150"/>
          </a:xfrm>
        </p:spPr>
      </p:pic>
    </p:spTree>
    <p:extLst>
      <p:ext uri="{BB962C8B-B14F-4D97-AF65-F5344CB8AC3E}">
        <p14:creationId xmlns:p14="http://schemas.microsoft.com/office/powerpoint/2010/main" val="75742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9600" b="1" u="sng" dirty="0"/>
          </a:p>
          <a:p>
            <a:pPr marL="0" indent="0">
              <a:buNone/>
            </a:pPr>
            <a:r>
              <a:rPr lang="en-US" sz="9600" b="1" u="sng" dirty="0"/>
              <a:t>Achievements</a:t>
            </a:r>
          </a:p>
          <a:p>
            <a:r>
              <a:rPr lang="en-US" sz="9600" dirty="0"/>
              <a:t>Accurate control of LEGO </a:t>
            </a:r>
            <a:r>
              <a:rPr lang="en-US" sz="9600" dirty="0" err="1"/>
              <a:t>Mindstorms</a:t>
            </a:r>
            <a:r>
              <a:rPr lang="en-US" sz="9600" dirty="0"/>
              <a:t> NXT via Kinect controls</a:t>
            </a:r>
          </a:p>
          <a:p>
            <a:pPr marL="0" indent="0">
              <a:buNone/>
            </a:pPr>
            <a:r>
              <a:rPr lang="en-US" sz="9600" b="1" u="sng" dirty="0"/>
              <a:t>What more could be done?</a:t>
            </a:r>
          </a:p>
          <a:p>
            <a:r>
              <a:rPr lang="en-US" sz="9600" dirty="0"/>
              <a:t>Control iRobot Create with same Kinect controls</a:t>
            </a:r>
          </a:p>
          <a:p>
            <a:r>
              <a:rPr lang="en-US" sz="9600" dirty="0"/>
              <a:t>Obstacle avoidance using many more sensors (LIDAR, Vision with camera)</a:t>
            </a:r>
          </a:p>
          <a:p>
            <a:r>
              <a:rPr lang="en-US" sz="9600" dirty="0"/>
              <a:t>Better calibration for multiple users</a:t>
            </a:r>
          </a:p>
          <a:p>
            <a:r>
              <a:rPr lang="en-US" sz="9600" dirty="0"/>
              <a:t>More gesture </a:t>
            </a:r>
            <a:r>
              <a:rPr lang="en-US" sz="9600" dirty="0" smtClean="0"/>
              <a:t>controls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244660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276</Words>
  <Application>Microsoft Office PowerPoint</Application>
  <PresentationFormat>Custom</PresentationFormat>
  <Paragraphs>64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LEGO Mindstorms NXT Controlled by Kinect</vt:lpstr>
      <vt:lpstr>NXT Control</vt:lpstr>
      <vt:lpstr>Conclusion</vt:lpstr>
    </vt:vector>
  </TitlesOfParts>
  <Company>EECS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LEGO Mindstorms NXT Controlled by Kinect</dc:title>
  <dc:creator>ee149-bb</dc:creator>
  <cp:lastModifiedBy>Travis</cp:lastModifiedBy>
  <cp:revision>38</cp:revision>
  <dcterms:created xsi:type="dcterms:W3CDTF">2012-05-06T22:48:34Z</dcterms:created>
  <dcterms:modified xsi:type="dcterms:W3CDTF">2012-05-09T19:38:57Z</dcterms:modified>
</cp:coreProperties>
</file>