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72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11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F61C-1838-4319-991B-EA41CB61882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8AED-3C23-45F4-BCD0-EA153E99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2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F61C-1838-4319-991B-EA41CB61882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8AED-3C23-45F4-BCD0-EA153E99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1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F61C-1838-4319-991B-EA41CB61882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8AED-3C23-45F4-BCD0-EA153E99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6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F61C-1838-4319-991B-EA41CB61882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8AED-3C23-45F4-BCD0-EA153E99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7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F61C-1838-4319-991B-EA41CB61882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8AED-3C23-45F4-BCD0-EA153E99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4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F61C-1838-4319-991B-EA41CB61882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8AED-3C23-45F4-BCD0-EA153E99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4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F61C-1838-4319-991B-EA41CB61882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8AED-3C23-45F4-BCD0-EA153E99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00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F61C-1838-4319-991B-EA41CB61882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8AED-3C23-45F4-BCD0-EA153E99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5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F61C-1838-4319-991B-EA41CB61882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8AED-3C23-45F4-BCD0-EA153E99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F61C-1838-4319-991B-EA41CB61882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8AED-3C23-45F4-BCD0-EA153E99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9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F61C-1838-4319-991B-EA41CB61882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8AED-3C23-45F4-BCD0-EA153E99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2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BF61C-1838-4319-991B-EA41CB61882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08AED-3C23-45F4-BCD0-EA153E99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2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17843" y="0"/>
            <a:ext cx="8574157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617843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Arc 40"/>
          <p:cNvSpPr/>
          <p:nvPr/>
        </p:nvSpPr>
        <p:spPr>
          <a:xfrm>
            <a:off x="6696380" y="249132"/>
            <a:ext cx="5223704" cy="5221224"/>
          </a:xfrm>
          <a:prstGeom prst="arc">
            <a:avLst>
              <a:gd name="adj1" fmla="val 16160249"/>
              <a:gd name="adj2" fmla="val 74627"/>
            </a:avLst>
          </a:prstGeom>
          <a:ln w="984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5291896" y="845792"/>
            <a:ext cx="5227983" cy="5230331"/>
            <a:chOff x="5291896" y="845792"/>
            <a:chExt cx="5227983" cy="5230331"/>
          </a:xfrm>
        </p:grpSpPr>
        <p:grpSp>
          <p:nvGrpSpPr>
            <p:cNvPr id="40" name="Group 39"/>
            <p:cNvGrpSpPr/>
            <p:nvPr/>
          </p:nvGrpSpPr>
          <p:grpSpPr>
            <a:xfrm>
              <a:off x="5291896" y="845792"/>
              <a:ext cx="5227983" cy="5230331"/>
              <a:chOff x="5291896" y="845792"/>
              <a:chExt cx="5227983" cy="5230331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294244" y="848140"/>
                <a:ext cx="5221355" cy="5221355"/>
                <a:chOff x="5294244" y="848140"/>
                <a:chExt cx="5221355" cy="5221355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5294244" y="848140"/>
                  <a:ext cx="5221355" cy="5221355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5814390" y="1364973"/>
                  <a:ext cx="4177749" cy="4177749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5291896" y="845792"/>
                <a:ext cx="5227983" cy="5230331"/>
                <a:chOff x="5291896" y="845792"/>
                <a:chExt cx="5227983" cy="523033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7904922" y="848140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10" name="Straight Connector 9"/>
                  <p:cNvCxnSpPr>
                    <a:stCxn id="6" idx="0"/>
                  </p:cNvCxnSpPr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Group 22"/>
                <p:cNvGrpSpPr/>
                <p:nvPr/>
              </p:nvGrpSpPr>
              <p:grpSpPr>
                <a:xfrm rot="1800000">
                  <a:off x="7902574" y="845792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" name="Group 25"/>
                <p:cNvGrpSpPr/>
                <p:nvPr/>
              </p:nvGrpSpPr>
              <p:grpSpPr>
                <a:xfrm rot="3600000">
                  <a:off x="7902574" y="859865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" name="Group 28"/>
                <p:cNvGrpSpPr/>
                <p:nvPr/>
              </p:nvGrpSpPr>
              <p:grpSpPr>
                <a:xfrm rot="5400000">
                  <a:off x="7902574" y="859860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31"/>
                <p:cNvGrpSpPr/>
                <p:nvPr/>
              </p:nvGrpSpPr>
              <p:grpSpPr>
                <a:xfrm rot="7200000">
                  <a:off x="7902574" y="845792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" name="Group 34"/>
                <p:cNvGrpSpPr/>
                <p:nvPr/>
              </p:nvGrpSpPr>
              <p:grpSpPr>
                <a:xfrm rot="9000000">
                  <a:off x="7902574" y="845792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4" name="Group 53"/>
            <p:cNvGrpSpPr/>
            <p:nvPr/>
          </p:nvGrpSpPr>
          <p:grpSpPr>
            <a:xfrm>
              <a:off x="5636558" y="1197451"/>
              <a:ext cx="4529781" cy="4546609"/>
              <a:chOff x="5636558" y="1197451"/>
              <a:chExt cx="4529781" cy="4546609"/>
            </a:xfrm>
          </p:grpSpPr>
          <p:sp>
            <p:nvSpPr>
              <p:cNvPr id="42" name="TextBox 41"/>
              <p:cNvSpPr txBox="1"/>
              <p:nvPr/>
            </p:nvSpPr>
            <p:spPr>
              <a:xfrm rot="1020000">
                <a:off x="8105361" y="1291862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TISHREI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 rot="2760000">
                <a:off x="9013989" y="1808378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CHESHVAN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 rot="4757573">
                <a:off x="9645565" y="3015047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KISLEV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 rot="6604558">
                <a:off x="9561724" y="4174026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TEVET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 rot="8254491">
                <a:off x="8889359" y="5115934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SHVAT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 rot="10160573">
                <a:off x="7819426" y="5627217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ADAR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 rot="11865615">
                <a:off x="6757443" y="5551016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NISSAN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 rot="13796974">
                <a:off x="5695495" y="4828859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IYYAR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 rot="15454427">
                <a:off x="5232627" y="3808707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SIVAN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 rot="17130321">
                <a:off x="5313116" y="2742594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TAMUZ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 rot="19165878">
                <a:off x="6106710" y="1599672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AV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 rot="21020836">
                <a:off x="7111948" y="1197451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ELUL</a:t>
                </a: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-661776" y="1152395"/>
            <a:ext cx="591262" cy="778635"/>
            <a:chOff x="-661776" y="1152395"/>
            <a:chExt cx="591262" cy="778635"/>
          </a:xfrm>
        </p:grpSpPr>
        <p:sp>
          <p:nvSpPr>
            <p:cNvPr id="57" name="Explosion 1 56"/>
            <p:cNvSpPr/>
            <p:nvPr/>
          </p:nvSpPr>
          <p:spPr>
            <a:xfrm>
              <a:off x="-661776" y="1152395"/>
              <a:ext cx="591262" cy="591262"/>
            </a:xfrm>
            <a:prstGeom prst="irregularSeal1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/>
            <p:cNvGrpSpPr/>
            <p:nvPr/>
          </p:nvGrpSpPr>
          <p:grpSpPr>
            <a:xfrm rot="19932906">
              <a:off x="-377348" y="1368522"/>
              <a:ext cx="256936" cy="562508"/>
              <a:chOff x="1492555" y="1394092"/>
              <a:chExt cx="256936" cy="562508"/>
            </a:xfrm>
          </p:grpSpPr>
          <p:sp>
            <p:nvSpPr>
              <p:cNvPr id="59" name="Isosceles Triangle 58"/>
              <p:cNvSpPr/>
              <p:nvPr/>
            </p:nvSpPr>
            <p:spPr>
              <a:xfrm>
                <a:off x="1492555" y="1394092"/>
                <a:ext cx="256936" cy="411526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564750" y="1745296"/>
                <a:ext cx="91440" cy="21130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 rot="19932906">
            <a:off x="-473478" y="470539"/>
            <a:ext cx="256936" cy="562508"/>
            <a:chOff x="1492555" y="1394092"/>
            <a:chExt cx="256936" cy="562508"/>
          </a:xfrm>
        </p:grpSpPr>
        <p:sp>
          <p:nvSpPr>
            <p:cNvPr id="62" name="Isosceles Triangle 61"/>
            <p:cNvSpPr/>
            <p:nvPr/>
          </p:nvSpPr>
          <p:spPr>
            <a:xfrm>
              <a:off x="1492555" y="1394092"/>
              <a:ext cx="256936" cy="41152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564750" y="1745296"/>
              <a:ext cx="91440" cy="2113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9748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17843" y="0"/>
            <a:ext cx="8574157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617843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 rot="20700000">
            <a:off x="5213165" y="968386"/>
            <a:ext cx="5227983" cy="5230331"/>
            <a:chOff x="5291896" y="845792"/>
            <a:chExt cx="5227983" cy="5230331"/>
          </a:xfrm>
        </p:grpSpPr>
        <p:grpSp>
          <p:nvGrpSpPr>
            <p:cNvPr id="65" name="Group 64"/>
            <p:cNvGrpSpPr/>
            <p:nvPr/>
          </p:nvGrpSpPr>
          <p:grpSpPr>
            <a:xfrm>
              <a:off x="5291896" y="845792"/>
              <a:ext cx="5227983" cy="5230331"/>
              <a:chOff x="5291896" y="845792"/>
              <a:chExt cx="5227983" cy="5230331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5294244" y="848140"/>
                <a:ext cx="5221355" cy="5221355"/>
                <a:chOff x="5294244" y="848140"/>
                <a:chExt cx="5221355" cy="5221355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5294244" y="848140"/>
                  <a:ext cx="5221355" cy="5221355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5814390" y="1364973"/>
                  <a:ext cx="4177749" cy="4177749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5291896" y="845792"/>
                <a:ext cx="5227983" cy="5230331"/>
                <a:chOff x="5291896" y="845792"/>
                <a:chExt cx="5227983" cy="5230331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7904922" y="848140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7" name="Straight Connector 96"/>
                  <p:cNvCxnSpPr>
                    <a:stCxn id="99" idx="0"/>
                  </p:cNvCxnSpPr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" name="Group 81"/>
                <p:cNvGrpSpPr/>
                <p:nvPr/>
              </p:nvGrpSpPr>
              <p:grpSpPr>
                <a:xfrm rot="1800000">
                  <a:off x="7902574" y="845792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 82"/>
                <p:cNvGrpSpPr/>
                <p:nvPr/>
              </p:nvGrpSpPr>
              <p:grpSpPr>
                <a:xfrm rot="3600000">
                  <a:off x="7902574" y="859865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" name="Group 83"/>
                <p:cNvGrpSpPr/>
                <p:nvPr/>
              </p:nvGrpSpPr>
              <p:grpSpPr>
                <a:xfrm rot="5400000">
                  <a:off x="7902574" y="859860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Group 84"/>
                <p:cNvGrpSpPr/>
                <p:nvPr/>
              </p:nvGrpSpPr>
              <p:grpSpPr>
                <a:xfrm rot="7200000">
                  <a:off x="7902574" y="845792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/>
                <p:cNvGrpSpPr/>
                <p:nvPr/>
              </p:nvGrpSpPr>
              <p:grpSpPr>
                <a:xfrm rot="9000000">
                  <a:off x="7902574" y="845792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6" name="Group 65"/>
            <p:cNvGrpSpPr/>
            <p:nvPr/>
          </p:nvGrpSpPr>
          <p:grpSpPr>
            <a:xfrm>
              <a:off x="5636558" y="1197451"/>
              <a:ext cx="4529781" cy="4546609"/>
              <a:chOff x="5636558" y="1197451"/>
              <a:chExt cx="4529781" cy="4546609"/>
            </a:xfrm>
          </p:grpSpPr>
          <p:sp>
            <p:nvSpPr>
              <p:cNvPr id="67" name="TextBox 66"/>
              <p:cNvSpPr txBox="1"/>
              <p:nvPr/>
            </p:nvSpPr>
            <p:spPr>
              <a:xfrm rot="1020000">
                <a:off x="8105361" y="1291862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TISHREI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 rot="2760000">
                <a:off x="9013989" y="1808378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CHESHVAN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rot="4757573">
                <a:off x="9645565" y="3015047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KISLEV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 rot="6604558">
                <a:off x="9561724" y="4174026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TEVET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 rot="8254491">
                <a:off x="8889359" y="5115934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SHVAT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 rot="10160573">
                <a:off x="7819426" y="5627217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ADAR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rot="11865615">
                <a:off x="6757443" y="5551016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NISSAN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 rot="13796974">
                <a:off x="5695495" y="4828859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IYYAR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 rot="15454427">
                <a:off x="5232627" y="3808707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SIVAN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 rot="17130321">
                <a:off x="5313116" y="2742594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TAMUZ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 rot="19165878">
                <a:off x="6106710" y="1599672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AV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 rot="21020836">
                <a:off x="7111948" y="1197451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ELUL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148803" y="-70186"/>
            <a:ext cx="7610622" cy="7003783"/>
            <a:chOff x="4148803" y="-70186"/>
            <a:chExt cx="7610622" cy="7003783"/>
          </a:xfrm>
        </p:grpSpPr>
        <p:grpSp>
          <p:nvGrpSpPr>
            <p:cNvPr id="21" name="Group 20"/>
            <p:cNvGrpSpPr/>
            <p:nvPr/>
          </p:nvGrpSpPr>
          <p:grpSpPr>
            <a:xfrm>
              <a:off x="4148803" y="-70186"/>
              <a:ext cx="7610622" cy="7003783"/>
              <a:chOff x="4148803" y="-70186"/>
              <a:chExt cx="7610622" cy="7003783"/>
            </a:xfrm>
          </p:grpSpPr>
          <p:sp>
            <p:nvSpPr>
              <p:cNvPr id="41" name="Arc 40"/>
              <p:cNvSpPr/>
              <p:nvPr/>
            </p:nvSpPr>
            <p:spPr>
              <a:xfrm rot="20700000">
                <a:off x="4837157" y="983711"/>
                <a:ext cx="5976525" cy="5574656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9842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Arc 58"/>
              <p:cNvSpPr/>
              <p:nvPr/>
            </p:nvSpPr>
            <p:spPr>
              <a:xfrm rot="15300000">
                <a:off x="4792163" y="484958"/>
                <a:ext cx="6478176" cy="6414865"/>
              </a:xfrm>
              <a:prstGeom prst="arc">
                <a:avLst>
                  <a:gd name="adj1" fmla="val 16009653"/>
                  <a:gd name="adj2" fmla="val 10813541"/>
                </a:avLst>
              </a:prstGeom>
              <a:ln w="1428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Arc 59"/>
              <p:cNvSpPr/>
              <p:nvPr/>
            </p:nvSpPr>
            <p:spPr>
              <a:xfrm rot="9900000">
                <a:off x="4148803" y="-70186"/>
                <a:ext cx="7610622" cy="7003783"/>
              </a:xfrm>
              <a:prstGeom prst="arc">
                <a:avLst>
                  <a:gd name="adj1" fmla="val 16009653"/>
                  <a:gd name="adj2" fmla="val 10813541"/>
                </a:avLst>
              </a:prstGeom>
              <a:ln w="698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 rot="20700000">
              <a:off x="5844968" y="1591848"/>
              <a:ext cx="3713858" cy="3868132"/>
              <a:chOff x="5942885" y="1438799"/>
              <a:chExt cx="3713858" cy="3868132"/>
            </a:xfrm>
          </p:grpSpPr>
          <p:sp>
            <p:nvSpPr>
              <p:cNvPr id="61" name="Arc 60"/>
              <p:cNvSpPr/>
              <p:nvPr/>
            </p:nvSpPr>
            <p:spPr>
              <a:xfrm rot="-16200000">
                <a:off x="5865748" y="1515936"/>
                <a:ext cx="3868132" cy="3713858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825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Arc 61"/>
              <p:cNvSpPr/>
              <p:nvPr/>
            </p:nvSpPr>
            <p:spPr>
              <a:xfrm rot="10800000">
                <a:off x="6320827" y="1814369"/>
                <a:ext cx="3327862" cy="3071624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Arc 62"/>
              <p:cNvSpPr/>
              <p:nvPr/>
            </p:nvSpPr>
            <p:spPr>
              <a:xfrm rot="-5400000">
                <a:off x="6663191" y="2338440"/>
                <a:ext cx="2645307" cy="2448369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317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14" name="Diamond 113"/>
          <p:cNvSpPr/>
          <p:nvPr/>
        </p:nvSpPr>
        <p:spPr>
          <a:xfrm>
            <a:off x="5732530" y="110629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iamond 114"/>
          <p:cNvSpPr/>
          <p:nvPr/>
        </p:nvSpPr>
        <p:spPr>
          <a:xfrm>
            <a:off x="5281201" y="1681788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Diamond 115"/>
          <p:cNvSpPr/>
          <p:nvPr/>
        </p:nvSpPr>
        <p:spPr>
          <a:xfrm>
            <a:off x="5223859" y="5226513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Diamond 116"/>
          <p:cNvSpPr/>
          <p:nvPr/>
        </p:nvSpPr>
        <p:spPr>
          <a:xfrm>
            <a:off x="6491353" y="622702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Diamond 117"/>
          <p:cNvSpPr/>
          <p:nvPr/>
        </p:nvSpPr>
        <p:spPr>
          <a:xfrm>
            <a:off x="10653937" y="3497489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10583237" y="3302550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Diamond 119"/>
          <p:cNvSpPr/>
          <p:nvPr/>
        </p:nvSpPr>
        <p:spPr>
          <a:xfrm>
            <a:off x="9640185" y="145717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Diamond 120"/>
          <p:cNvSpPr/>
          <p:nvPr/>
        </p:nvSpPr>
        <p:spPr>
          <a:xfrm>
            <a:off x="7977322" y="853370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19932906">
            <a:off x="-473478" y="470539"/>
            <a:ext cx="256936" cy="562508"/>
            <a:chOff x="1492555" y="1394092"/>
            <a:chExt cx="256936" cy="562508"/>
          </a:xfrm>
        </p:grpSpPr>
        <p:sp>
          <p:nvSpPr>
            <p:cNvPr id="8" name="Isosceles Triangle 7"/>
            <p:cNvSpPr/>
            <p:nvPr/>
          </p:nvSpPr>
          <p:spPr>
            <a:xfrm>
              <a:off x="1492555" y="1394092"/>
              <a:ext cx="256936" cy="41152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4750" y="1745296"/>
              <a:ext cx="91440" cy="2113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-661776" y="1152395"/>
            <a:ext cx="591262" cy="778635"/>
            <a:chOff x="-661776" y="1152395"/>
            <a:chExt cx="591262" cy="778635"/>
          </a:xfrm>
        </p:grpSpPr>
        <p:sp>
          <p:nvSpPr>
            <p:cNvPr id="17" name="Explosion 1 16"/>
            <p:cNvSpPr/>
            <p:nvPr/>
          </p:nvSpPr>
          <p:spPr>
            <a:xfrm>
              <a:off x="-661776" y="1152395"/>
              <a:ext cx="591262" cy="591262"/>
            </a:xfrm>
            <a:prstGeom prst="irregularSeal1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5" name="Group 134"/>
            <p:cNvGrpSpPr/>
            <p:nvPr/>
          </p:nvGrpSpPr>
          <p:grpSpPr>
            <a:xfrm rot="19932906">
              <a:off x="-377348" y="1368522"/>
              <a:ext cx="256936" cy="562508"/>
              <a:chOff x="1492555" y="1394092"/>
              <a:chExt cx="256936" cy="562508"/>
            </a:xfrm>
          </p:grpSpPr>
          <p:sp>
            <p:nvSpPr>
              <p:cNvPr id="136" name="Isosceles Triangle 135"/>
              <p:cNvSpPr/>
              <p:nvPr/>
            </p:nvSpPr>
            <p:spPr>
              <a:xfrm>
                <a:off x="1492555" y="1394092"/>
                <a:ext cx="256936" cy="411526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1564750" y="1745296"/>
                <a:ext cx="91440" cy="21130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5" name="Group 144"/>
          <p:cNvGrpSpPr/>
          <p:nvPr/>
        </p:nvGrpSpPr>
        <p:grpSpPr>
          <a:xfrm>
            <a:off x="10613302" y="5983098"/>
            <a:ext cx="1476940" cy="723958"/>
            <a:chOff x="10455221" y="5780371"/>
            <a:chExt cx="1973636" cy="967426"/>
          </a:xfrm>
        </p:grpSpPr>
        <p:grpSp>
          <p:nvGrpSpPr>
            <p:cNvPr id="146" name="Group 145"/>
            <p:cNvGrpSpPr/>
            <p:nvPr/>
          </p:nvGrpSpPr>
          <p:grpSpPr>
            <a:xfrm>
              <a:off x="10455221" y="5780371"/>
              <a:ext cx="1973636" cy="967426"/>
              <a:chOff x="10455221" y="5780371"/>
              <a:chExt cx="1973636" cy="967426"/>
            </a:xfrm>
          </p:grpSpPr>
          <p:sp>
            <p:nvSpPr>
              <p:cNvPr id="150" name="Right Arrow 149"/>
              <p:cNvSpPr/>
              <p:nvPr/>
            </p:nvSpPr>
            <p:spPr>
              <a:xfrm rot="10800000">
                <a:off x="10455221" y="5796787"/>
                <a:ext cx="892772" cy="951010"/>
              </a:xfrm>
              <a:prstGeom prst="rightArrow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Right Arrow 150"/>
              <p:cNvSpPr/>
              <p:nvPr/>
            </p:nvSpPr>
            <p:spPr>
              <a:xfrm>
                <a:off x="11536085" y="5780371"/>
                <a:ext cx="892772" cy="951010"/>
              </a:xfrm>
              <a:prstGeom prst="rightArrow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10928257" y="6031189"/>
              <a:ext cx="1015215" cy="634546"/>
              <a:chOff x="10914189" y="6031189"/>
              <a:chExt cx="1015215" cy="634546"/>
            </a:xfrm>
          </p:grpSpPr>
          <p:sp>
            <p:nvSpPr>
              <p:cNvPr id="148" name="Right Arrow 147"/>
              <p:cNvSpPr/>
              <p:nvPr/>
            </p:nvSpPr>
            <p:spPr>
              <a:xfrm>
                <a:off x="11507373" y="6031189"/>
                <a:ext cx="422031" cy="622826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ight Arrow 148"/>
              <p:cNvSpPr/>
              <p:nvPr/>
            </p:nvSpPr>
            <p:spPr>
              <a:xfrm rot="10800000">
                <a:off x="10914189" y="6042909"/>
                <a:ext cx="422031" cy="622826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1" name="TextBox 100"/>
          <p:cNvSpPr txBox="1"/>
          <p:nvPr/>
        </p:nvSpPr>
        <p:spPr>
          <a:xfrm>
            <a:off x="381551" y="5068663"/>
            <a:ext cx="2886101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ABOUT SHVAT</a:t>
            </a:r>
          </a:p>
          <a:p>
            <a:pPr marL="285750" indent="-285750">
              <a:buFontTx/>
              <a:buChar char="-"/>
            </a:pPr>
            <a:r>
              <a:rPr lang="en-US" dirty="0"/>
              <a:t>Personal introspection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Repentance</a:t>
            </a:r>
          </a:p>
          <a:p>
            <a:pPr marL="285750" indent="-285750">
              <a:buFontTx/>
              <a:buChar char="-"/>
            </a:pPr>
            <a:r>
              <a:rPr lang="en-US" dirty="0"/>
              <a:t>Pray for the world</a:t>
            </a:r>
          </a:p>
          <a:p>
            <a:pPr marL="285750" indent="-285750">
              <a:buFontTx/>
              <a:buChar char="-"/>
            </a:pPr>
            <a:r>
              <a:rPr lang="en-US" dirty="0"/>
              <a:t>Perfect ourselves</a:t>
            </a:r>
          </a:p>
        </p:txBody>
      </p:sp>
      <p:sp>
        <p:nvSpPr>
          <p:cNvPr id="102" name="Isosceles Triangle 101"/>
          <p:cNvSpPr/>
          <p:nvPr/>
        </p:nvSpPr>
        <p:spPr>
          <a:xfrm rot="18098975">
            <a:off x="8482656" y="2535836"/>
            <a:ext cx="2241192" cy="4127579"/>
          </a:xfrm>
          <a:prstGeom prst="triangle">
            <a:avLst/>
          </a:prstGeom>
          <a:solidFill>
            <a:schemeClr val="bg1">
              <a:alpha val="54000"/>
            </a:schemeClr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iamond 102"/>
          <p:cNvSpPr/>
          <p:nvPr/>
        </p:nvSpPr>
        <p:spPr>
          <a:xfrm>
            <a:off x="10951917" y="4735948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Diamond 107"/>
          <p:cNvSpPr/>
          <p:nvPr/>
        </p:nvSpPr>
        <p:spPr>
          <a:xfrm>
            <a:off x="8986850" y="4067729"/>
            <a:ext cx="191028" cy="191028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/>
          <p:cNvGrpSpPr/>
          <p:nvPr/>
        </p:nvGrpSpPr>
        <p:grpSpPr>
          <a:xfrm rot="19932906">
            <a:off x="9806694" y="4485966"/>
            <a:ext cx="256936" cy="562508"/>
            <a:chOff x="1492555" y="1394092"/>
            <a:chExt cx="256936" cy="562508"/>
          </a:xfrm>
        </p:grpSpPr>
        <p:sp>
          <p:nvSpPr>
            <p:cNvPr id="110" name="Isosceles Triangle 109"/>
            <p:cNvSpPr/>
            <p:nvPr/>
          </p:nvSpPr>
          <p:spPr>
            <a:xfrm>
              <a:off x="1492555" y="1394092"/>
              <a:ext cx="256936" cy="41152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564750" y="1745296"/>
              <a:ext cx="91440" cy="2113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2773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17843" y="0"/>
            <a:ext cx="8574157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617843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 rot="20700000">
            <a:off x="5213165" y="968386"/>
            <a:ext cx="5227983" cy="5230331"/>
            <a:chOff x="5291896" y="845792"/>
            <a:chExt cx="5227983" cy="5230331"/>
          </a:xfrm>
        </p:grpSpPr>
        <p:grpSp>
          <p:nvGrpSpPr>
            <p:cNvPr id="65" name="Group 64"/>
            <p:cNvGrpSpPr/>
            <p:nvPr/>
          </p:nvGrpSpPr>
          <p:grpSpPr>
            <a:xfrm>
              <a:off x="5291896" y="845792"/>
              <a:ext cx="5227983" cy="5230331"/>
              <a:chOff x="5291896" y="845792"/>
              <a:chExt cx="5227983" cy="5230331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5294244" y="848140"/>
                <a:ext cx="5221355" cy="5221355"/>
                <a:chOff x="5294244" y="848140"/>
                <a:chExt cx="5221355" cy="5221355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5294244" y="848140"/>
                  <a:ext cx="5221355" cy="5221355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5814390" y="1364973"/>
                  <a:ext cx="4177749" cy="4177749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5291896" y="845792"/>
                <a:ext cx="5227983" cy="5230331"/>
                <a:chOff x="5291896" y="845792"/>
                <a:chExt cx="5227983" cy="5230331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7904922" y="848140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7" name="Straight Connector 96"/>
                  <p:cNvCxnSpPr>
                    <a:stCxn id="99" idx="0"/>
                  </p:cNvCxnSpPr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" name="Group 81"/>
                <p:cNvGrpSpPr/>
                <p:nvPr/>
              </p:nvGrpSpPr>
              <p:grpSpPr>
                <a:xfrm rot="1800000">
                  <a:off x="7902574" y="845792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 82"/>
                <p:cNvGrpSpPr/>
                <p:nvPr/>
              </p:nvGrpSpPr>
              <p:grpSpPr>
                <a:xfrm rot="3600000">
                  <a:off x="7902574" y="859865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" name="Group 83"/>
                <p:cNvGrpSpPr/>
                <p:nvPr/>
              </p:nvGrpSpPr>
              <p:grpSpPr>
                <a:xfrm rot="5400000">
                  <a:off x="7902574" y="859860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Group 84"/>
                <p:cNvGrpSpPr/>
                <p:nvPr/>
              </p:nvGrpSpPr>
              <p:grpSpPr>
                <a:xfrm rot="7200000">
                  <a:off x="7902574" y="845792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/>
                <p:cNvGrpSpPr/>
                <p:nvPr/>
              </p:nvGrpSpPr>
              <p:grpSpPr>
                <a:xfrm rot="9000000">
                  <a:off x="7902574" y="845792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6" name="Group 65"/>
            <p:cNvGrpSpPr/>
            <p:nvPr/>
          </p:nvGrpSpPr>
          <p:grpSpPr>
            <a:xfrm>
              <a:off x="5636558" y="1197451"/>
              <a:ext cx="4529781" cy="4546609"/>
              <a:chOff x="5636558" y="1197451"/>
              <a:chExt cx="4529781" cy="4546609"/>
            </a:xfrm>
          </p:grpSpPr>
          <p:sp>
            <p:nvSpPr>
              <p:cNvPr id="67" name="TextBox 66"/>
              <p:cNvSpPr txBox="1"/>
              <p:nvPr/>
            </p:nvSpPr>
            <p:spPr>
              <a:xfrm rot="1020000">
                <a:off x="8105361" y="1291862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TISHREI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 rot="2760000">
                <a:off x="9013989" y="1808378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CHESHVAN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rot="4757573">
                <a:off x="9645565" y="3015047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KISLEV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 rot="6604558">
                <a:off x="9561724" y="4174026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TEVET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 rot="8254491">
                <a:off x="8889359" y="5115934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SHVAT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 rot="10160573">
                <a:off x="7819426" y="5627217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ADAR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rot="11865615">
                <a:off x="6757443" y="5551016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NISSAN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 rot="13796974">
                <a:off x="5695495" y="4828859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IYYAR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 rot="15454427">
                <a:off x="5232627" y="3808707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SIVAN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 rot="17130321">
                <a:off x="5313116" y="2742594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TAMUZ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 rot="19165878">
                <a:off x="6106710" y="1599672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AV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 rot="21020836">
                <a:off x="7111948" y="1197451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ELUL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148803" y="-70186"/>
            <a:ext cx="7610622" cy="7003783"/>
            <a:chOff x="4148803" y="-70186"/>
            <a:chExt cx="7610622" cy="7003783"/>
          </a:xfrm>
        </p:grpSpPr>
        <p:grpSp>
          <p:nvGrpSpPr>
            <p:cNvPr id="21" name="Group 20"/>
            <p:cNvGrpSpPr/>
            <p:nvPr/>
          </p:nvGrpSpPr>
          <p:grpSpPr>
            <a:xfrm>
              <a:off x="4148803" y="-70186"/>
              <a:ext cx="7610622" cy="7003783"/>
              <a:chOff x="4148803" y="-70186"/>
              <a:chExt cx="7610622" cy="7003783"/>
            </a:xfrm>
          </p:grpSpPr>
          <p:sp>
            <p:nvSpPr>
              <p:cNvPr id="41" name="Arc 40"/>
              <p:cNvSpPr/>
              <p:nvPr/>
            </p:nvSpPr>
            <p:spPr>
              <a:xfrm rot="20700000">
                <a:off x="4837157" y="983711"/>
                <a:ext cx="5976525" cy="5574656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9842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Arc 58"/>
              <p:cNvSpPr/>
              <p:nvPr/>
            </p:nvSpPr>
            <p:spPr>
              <a:xfrm rot="15300000">
                <a:off x="4792163" y="484958"/>
                <a:ext cx="6478176" cy="6414865"/>
              </a:xfrm>
              <a:prstGeom prst="arc">
                <a:avLst>
                  <a:gd name="adj1" fmla="val 16009653"/>
                  <a:gd name="adj2" fmla="val 10813541"/>
                </a:avLst>
              </a:prstGeom>
              <a:ln w="1428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Arc 59"/>
              <p:cNvSpPr/>
              <p:nvPr/>
            </p:nvSpPr>
            <p:spPr>
              <a:xfrm rot="9900000">
                <a:off x="4148803" y="-70186"/>
                <a:ext cx="7610622" cy="7003783"/>
              </a:xfrm>
              <a:prstGeom prst="arc">
                <a:avLst>
                  <a:gd name="adj1" fmla="val 16009653"/>
                  <a:gd name="adj2" fmla="val 10813541"/>
                </a:avLst>
              </a:prstGeom>
              <a:ln w="698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 rot="20700000">
              <a:off x="5844968" y="1591848"/>
              <a:ext cx="3713858" cy="3868132"/>
              <a:chOff x="5942885" y="1438799"/>
              <a:chExt cx="3713858" cy="3868132"/>
            </a:xfrm>
          </p:grpSpPr>
          <p:sp>
            <p:nvSpPr>
              <p:cNvPr id="61" name="Arc 60"/>
              <p:cNvSpPr/>
              <p:nvPr/>
            </p:nvSpPr>
            <p:spPr>
              <a:xfrm rot="-16200000">
                <a:off x="5865748" y="1515936"/>
                <a:ext cx="3868132" cy="3713858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825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Arc 61"/>
              <p:cNvSpPr/>
              <p:nvPr/>
            </p:nvSpPr>
            <p:spPr>
              <a:xfrm rot="10800000">
                <a:off x="6320827" y="1814369"/>
                <a:ext cx="3327862" cy="3071624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Arc 62"/>
              <p:cNvSpPr/>
              <p:nvPr/>
            </p:nvSpPr>
            <p:spPr>
              <a:xfrm rot="-5400000">
                <a:off x="6663191" y="2338440"/>
                <a:ext cx="2645307" cy="2448369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317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14" name="Diamond 113"/>
          <p:cNvSpPr/>
          <p:nvPr/>
        </p:nvSpPr>
        <p:spPr>
          <a:xfrm>
            <a:off x="5732530" y="110629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iamond 114"/>
          <p:cNvSpPr/>
          <p:nvPr/>
        </p:nvSpPr>
        <p:spPr>
          <a:xfrm>
            <a:off x="5281201" y="1681788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Diamond 115"/>
          <p:cNvSpPr/>
          <p:nvPr/>
        </p:nvSpPr>
        <p:spPr>
          <a:xfrm>
            <a:off x="5223859" y="5226513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Diamond 116"/>
          <p:cNvSpPr/>
          <p:nvPr/>
        </p:nvSpPr>
        <p:spPr>
          <a:xfrm>
            <a:off x="6491353" y="622702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Diamond 117"/>
          <p:cNvSpPr/>
          <p:nvPr/>
        </p:nvSpPr>
        <p:spPr>
          <a:xfrm>
            <a:off x="10653937" y="3497489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10583237" y="3302550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Diamond 119"/>
          <p:cNvSpPr/>
          <p:nvPr/>
        </p:nvSpPr>
        <p:spPr>
          <a:xfrm>
            <a:off x="9640185" y="145717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Diamond 120"/>
          <p:cNvSpPr/>
          <p:nvPr/>
        </p:nvSpPr>
        <p:spPr>
          <a:xfrm>
            <a:off x="7977322" y="853370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19932906">
            <a:off x="-473478" y="470539"/>
            <a:ext cx="256936" cy="562508"/>
            <a:chOff x="1492555" y="1394092"/>
            <a:chExt cx="256936" cy="562508"/>
          </a:xfrm>
        </p:grpSpPr>
        <p:sp>
          <p:nvSpPr>
            <p:cNvPr id="8" name="Isosceles Triangle 7"/>
            <p:cNvSpPr/>
            <p:nvPr/>
          </p:nvSpPr>
          <p:spPr>
            <a:xfrm>
              <a:off x="1492555" y="1394092"/>
              <a:ext cx="256936" cy="41152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4750" y="1745296"/>
              <a:ext cx="91440" cy="2113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-661776" y="1152395"/>
            <a:ext cx="591262" cy="778635"/>
            <a:chOff x="-661776" y="1152395"/>
            <a:chExt cx="591262" cy="778635"/>
          </a:xfrm>
        </p:grpSpPr>
        <p:sp>
          <p:nvSpPr>
            <p:cNvPr id="17" name="Explosion 1 16"/>
            <p:cNvSpPr/>
            <p:nvPr/>
          </p:nvSpPr>
          <p:spPr>
            <a:xfrm>
              <a:off x="-661776" y="1152395"/>
              <a:ext cx="591262" cy="591262"/>
            </a:xfrm>
            <a:prstGeom prst="irregularSeal1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5" name="Group 134"/>
            <p:cNvGrpSpPr/>
            <p:nvPr/>
          </p:nvGrpSpPr>
          <p:grpSpPr>
            <a:xfrm rot="19932906">
              <a:off x="-377348" y="1368522"/>
              <a:ext cx="256936" cy="562508"/>
              <a:chOff x="1492555" y="1394092"/>
              <a:chExt cx="256936" cy="562508"/>
            </a:xfrm>
          </p:grpSpPr>
          <p:sp>
            <p:nvSpPr>
              <p:cNvPr id="136" name="Isosceles Triangle 135"/>
              <p:cNvSpPr/>
              <p:nvPr/>
            </p:nvSpPr>
            <p:spPr>
              <a:xfrm>
                <a:off x="1492555" y="1394092"/>
                <a:ext cx="256936" cy="411526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1564750" y="1745296"/>
                <a:ext cx="91440" cy="21130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5" name="Group 144"/>
          <p:cNvGrpSpPr/>
          <p:nvPr/>
        </p:nvGrpSpPr>
        <p:grpSpPr>
          <a:xfrm>
            <a:off x="10613302" y="5983098"/>
            <a:ext cx="1476940" cy="723958"/>
            <a:chOff x="10455221" y="5780371"/>
            <a:chExt cx="1973636" cy="967426"/>
          </a:xfrm>
        </p:grpSpPr>
        <p:grpSp>
          <p:nvGrpSpPr>
            <p:cNvPr id="146" name="Group 145"/>
            <p:cNvGrpSpPr/>
            <p:nvPr/>
          </p:nvGrpSpPr>
          <p:grpSpPr>
            <a:xfrm>
              <a:off x="10455221" y="5780371"/>
              <a:ext cx="1973636" cy="967426"/>
              <a:chOff x="10455221" y="5780371"/>
              <a:chExt cx="1973636" cy="967426"/>
            </a:xfrm>
          </p:grpSpPr>
          <p:sp>
            <p:nvSpPr>
              <p:cNvPr id="150" name="Right Arrow 149"/>
              <p:cNvSpPr/>
              <p:nvPr/>
            </p:nvSpPr>
            <p:spPr>
              <a:xfrm rot="10800000">
                <a:off x="10455221" y="5796787"/>
                <a:ext cx="892772" cy="951010"/>
              </a:xfrm>
              <a:prstGeom prst="rightArrow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Right Arrow 150"/>
              <p:cNvSpPr/>
              <p:nvPr/>
            </p:nvSpPr>
            <p:spPr>
              <a:xfrm>
                <a:off x="11536085" y="5780371"/>
                <a:ext cx="892772" cy="951010"/>
              </a:xfrm>
              <a:prstGeom prst="rightArrow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10928257" y="6031189"/>
              <a:ext cx="1015215" cy="634546"/>
              <a:chOff x="10914189" y="6031189"/>
              <a:chExt cx="1015215" cy="634546"/>
            </a:xfrm>
          </p:grpSpPr>
          <p:sp>
            <p:nvSpPr>
              <p:cNvPr id="148" name="Right Arrow 147"/>
              <p:cNvSpPr/>
              <p:nvPr/>
            </p:nvSpPr>
            <p:spPr>
              <a:xfrm>
                <a:off x="11507373" y="6031189"/>
                <a:ext cx="422031" cy="622826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ight Arrow 148"/>
              <p:cNvSpPr/>
              <p:nvPr/>
            </p:nvSpPr>
            <p:spPr>
              <a:xfrm rot="10800000">
                <a:off x="10914189" y="6042909"/>
                <a:ext cx="422031" cy="622826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1" name="TextBox 100"/>
          <p:cNvSpPr txBox="1"/>
          <p:nvPr/>
        </p:nvSpPr>
        <p:spPr>
          <a:xfrm>
            <a:off x="381551" y="5068663"/>
            <a:ext cx="2886101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ABOUT SHVAT</a:t>
            </a:r>
          </a:p>
          <a:p>
            <a:pPr marL="285750" indent="-285750">
              <a:buFontTx/>
              <a:buChar char="-"/>
            </a:pPr>
            <a:r>
              <a:rPr lang="en-US" dirty="0"/>
              <a:t>Personal introspection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Repentance</a:t>
            </a:r>
          </a:p>
          <a:p>
            <a:pPr marL="285750" indent="-285750">
              <a:buFontTx/>
              <a:buChar char="-"/>
            </a:pPr>
            <a:r>
              <a:rPr lang="en-US" dirty="0"/>
              <a:t>Pray for the world</a:t>
            </a:r>
          </a:p>
          <a:p>
            <a:pPr marL="285750" indent="-285750">
              <a:buFontTx/>
              <a:buChar char="-"/>
            </a:pPr>
            <a:r>
              <a:rPr lang="en-US" dirty="0"/>
              <a:t>Perfect ourselves</a:t>
            </a:r>
          </a:p>
        </p:txBody>
      </p:sp>
      <p:sp>
        <p:nvSpPr>
          <p:cNvPr id="102" name="Isosceles Triangle 101"/>
          <p:cNvSpPr/>
          <p:nvPr/>
        </p:nvSpPr>
        <p:spPr>
          <a:xfrm rot="18098975">
            <a:off x="8482656" y="2535836"/>
            <a:ext cx="2241192" cy="4127579"/>
          </a:xfrm>
          <a:prstGeom prst="triangle">
            <a:avLst/>
          </a:prstGeom>
          <a:solidFill>
            <a:schemeClr val="bg1">
              <a:alpha val="54000"/>
            </a:schemeClr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iamond 102"/>
          <p:cNvSpPr/>
          <p:nvPr/>
        </p:nvSpPr>
        <p:spPr>
          <a:xfrm>
            <a:off x="10951917" y="4735948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Diamond 107"/>
          <p:cNvSpPr/>
          <p:nvPr/>
        </p:nvSpPr>
        <p:spPr>
          <a:xfrm>
            <a:off x="8986850" y="4067729"/>
            <a:ext cx="191028" cy="191028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/>
          <p:cNvGrpSpPr/>
          <p:nvPr/>
        </p:nvGrpSpPr>
        <p:grpSpPr>
          <a:xfrm rot="19932906">
            <a:off x="11153897" y="6363069"/>
            <a:ext cx="256936" cy="562508"/>
            <a:chOff x="1492555" y="1394092"/>
            <a:chExt cx="256936" cy="562508"/>
          </a:xfrm>
        </p:grpSpPr>
        <p:sp>
          <p:nvSpPr>
            <p:cNvPr id="110" name="Isosceles Triangle 109"/>
            <p:cNvSpPr/>
            <p:nvPr/>
          </p:nvSpPr>
          <p:spPr>
            <a:xfrm>
              <a:off x="1492555" y="1394092"/>
              <a:ext cx="256936" cy="41152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564750" y="1745296"/>
              <a:ext cx="91440" cy="2113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059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17843" y="0"/>
            <a:ext cx="8574157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617843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 rot="20700000">
            <a:off x="5213165" y="968386"/>
            <a:ext cx="5227983" cy="5230331"/>
            <a:chOff x="5291896" y="845792"/>
            <a:chExt cx="5227983" cy="5230331"/>
          </a:xfrm>
        </p:grpSpPr>
        <p:grpSp>
          <p:nvGrpSpPr>
            <p:cNvPr id="65" name="Group 64"/>
            <p:cNvGrpSpPr/>
            <p:nvPr/>
          </p:nvGrpSpPr>
          <p:grpSpPr>
            <a:xfrm>
              <a:off x="5291896" y="845792"/>
              <a:ext cx="5227983" cy="5230331"/>
              <a:chOff x="5291896" y="845792"/>
              <a:chExt cx="5227983" cy="5230331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5294244" y="848140"/>
                <a:ext cx="5221355" cy="5221355"/>
                <a:chOff x="5294244" y="848140"/>
                <a:chExt cx="5221355" cy="5221355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5294244" y="848140"/>
                  <a:ext cx="5221355" cy="5221355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5814390" y="1364973"/>
                  <a:ext cx="4177749" cy="4177749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5291896" y="845792"/>
                <a:ext cx="5227983" cy="5230331"/>
                <a:chOff x="5291896" y="845792"/>
                <a:chExt cx="5227983" cy="5230331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7904922" y="848140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7" name="Straight Connector 96"/>
                  <p:cNvCxnSpPr>
                    <a:stCxn id="99" idx="0"/>
                  </p:cNvCxnSpPr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" name="Group 81"/>
                <p:cNvGrpSpPr/>
                <p:nvPr/>
              </p:nvGrpSpPr>
              <p:grpSpPr>
                <a:xfrm rot="1800000">
                  <a:off x="7902574" y="845792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 82"/>
                <p:cNvGrpSpPr/>
                <p:nvPr/>
              </p:nvGrpSpPr>
              <p:grpSpPr>
                <a:xfrm rot="3600000">
                  <a:off x="7902574" y="859865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" name="Group 83"/>
                <p:cNvGrpSpPr/>
                <p:nvPr/>
              </p:nvGrpSpPr>
              <p:grpSpPr>
                <a:xfrm rot="5400000">
                  <a:off x="7902574" y="859860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Group 84"/>
                <p:cNvGrpSpPr/>
                <p:nvPr/>
              </p:nvGrpSpPr>
              <p:grpSpPr>
                <a:xfrm rot="7200000">
                  <a:off x="7902574" y="845792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/>
                <p:cNvGrpSpPr/>
                <p:nvPr/>
              </p:nvGrpSpPr>
              <p:grpSpPr>
                <a:xfrm rot="9000000">
                  <a:off x="7902574" y="845792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6" name="Group 65"/>
            <p:cNvGrpSpPr/>
            <p:nvPr/>
          </p:nvGrpSpPr>
          <p:grpSpPr>
            <a:xfrm>
              <a:off x="5636558" y="1197451"/>
              <a:ext cx="4529781" cy="4546609"/>
              <a:chOff x="5636558" y="1197451"/>
              <a:chExt cx="4529781" cy="4546609"/>
            </a:xfrm>
          </p:grpSpPr>
          <p:sp>
            <p:nvSpPr>
              <p:cNvPr id="67" name="TextBox 66"/>
              <p:cNvSpPr txBox="1"/>
              <p:nvPr/>
            </p:nvSpPr>
            <p:spPr>
              <a:xfrm rot="1020000">
                <a:off x="8105361" y="1291862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TISHREI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 rot="2760000">
                <a:off x="9013989" y="1808378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CHESHVAN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rot="4757573">
                <a:off x="9645565" y="3015047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KISLEV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 rot="6604558">
                <a:off x="9561724" y="4174026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TEVET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 rot="8254491">
                <a:off x="8889359" y="5115934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SHVAT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 rot="10160573">
                <a:off x="7819426" y="5627217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ADAR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rot="11865615">
                <a:off x="6757443" y="5551016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NISSAN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 rot="13796974">
                <a:off x="5695495" y="4828859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IYYAR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 rot="15454427">
                <a:off x="5232627" y="3808707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SIVAN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 rot="17130321">
                <a:off x="5313116" y="2742594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TAMUZ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 rot="19165878">
                <a:off x="6106710" y="1599672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AV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 rot="21020836">
                <a:off x="7111948" y="1197451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ELUL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148803" y="-70186"/>
            <a:ext cx="7610622" cy="7003783"/>
            <a:chOff x="4148803" y="-70186"/>
            <a:chExt cx="7610622" cy="7003783"/>
          </a:xfrm>
        </p:grpSpPr>
        <p:grpSp>
          <p:nvGrpSpPr>
            <p:cNvPr id="21" name="Group 20"/>
            <p:cNvGrpSpPr/>
            <p:nvPr/>
          </p:nvGrpSpPr>
          <p:grpSpPr>
            <a:xfrm>
              <a:off x="4148803" y="-70186"/>
              <a:ext cx="7610622" cy="7003783"/>
              <a:chOff x="4148803" y="-70186"/>
              <a:chExt cx="7610622" cy="7003783"/>
            </a:xfrm>
          </p:grpSpPr>
          <p:sp>
            <p:nvSpPr>
              <p:cNvPr id="41" name="Arc 40"/>
              <p:cNvSpPr/>
              <p:nvPr/>
            </p:nvSpPr>
            <p:spPr>
              <a:xfrm rot="20700000">
                <a:off x="4837157" y="983711"/>
                <a:ext cx="5976525" cy="5574656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9842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Arc 58"/>
              <p:cNvSpPr/>
              <p:nvPr/>
            </p:nvSpPr>
            <p:spPr>
              <a:xfrm rot="15300000">
                <a:off x="4792163" y="484958"/>
                <a:ext cx="6478176" cy="6414865"/>
              </a:xfrm>
              <a:prstGeom prst="arc">
                <a:avLst>
                  <a:gd name="adj1" fmla="val 16009653"/>
                  <a:gd name="adj2" fmla="val 10813541"/>
                </a:avLst>
              </a:prstGeom>
              <a:ln w="1428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Arc 59"/>
              <p:cNvSpPr/>
              <p:nvPr/>
            </p:nvSpPr>
            <p:spPr>
              <a:xfrm rot="9900000">
                <a:off x="4148803" y="-70186"/>
                <a:ext cx="7610622" cy="7003783"/>
              </a:xfrm>
              <a:prstGeom prst="arc">
                <a:avLst>
                  <a:gd name="adj1" fmla="val 16009653"/>
                  <a:gd name="adj2" fmla="val 10813541"/>
                </a:avLst>
              </a:prstGeom>
              <a:ln w="698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 rot="20700000">
              <a:off x="5844968" y="1591848"/>
              <a:ext cx="3713858" cy="3868132"/>
              <a:chOff x="5942885" y="1438799"/>
              <a:chExt cx="3713858" cy="3868132"/>
            </a:xfrm>
          </p:grpSpPr>
          <p:sp>
            <p:nvSpPr>
              <p:cNvPr id="61" name="Arc 60"/>
              <p:cNvSpPr/>
              <p:nvPr/>
            </p:nvSpPr>
            <p:spPr>
              <a:xfrm rot="-16200000">
                <a:off x="5865748" y="1515936"/>
                <a:ext cx="3868132" cy="3713858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825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Arc 61"/>
              <p:cNvSpPr/>
              <p:nvPr/>
            </p:nvSpPr>
            <p:spPr>
              <a:xfrm rot="10800000">
                <a:off x="6320827" y="1814369"/>
                <a:ext cx="3327862" cy="3071624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Arc 62"/>
              <p:cNvSpPr/>
              <p:nvPr/>
            </p:nvSpPr>
            <p:spPr>
              <a:xfrm rot="-5400000">
                <a:off x="6663191" y="2338440"/>
                <a:ext cx="2645307" cy="2448369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317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14" name="Diamond 113"/>
          <p:cNvSpPr/>
          <p:nvPr/>
        </p:nvSpPr>
        <p:spPr>
          <a:xfrm>
            <a:off x="5732530" y="110629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iamond 114"/>
          <p:cNvSpPr/>
          <p:nvPr/>
        </p:nvSpPr>
        <p:spPr>
          <a:xfrm>
            <a:off x="5281201" y="1681788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Diamond 115"/>
          <p:cNvSpPr/>
          <p:nvPr/>
        </p:nvSpPr>
        <p:spPr>
          <a:xfrm>
            <a:off x="5223859" y="5226513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Diamond 116"/>
          <p:cNvSpPr/>
          <p:nvPr/>
        </p:nvSpPr>
        <p:spPr>
          <a:xfrm>
            <a:off x="6491353" y="622702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Diamond 117"/>
          <p:cNvSpPr/>
          <p:nvPr/>
        </p:nvSpPr>
        <p:spPr>
          <a:xfrm>
            <a:off x="10653937" y="3497489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10583237" y="3302550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Diamond 119"/>
          <p:cNvSpPr/>
          <p:nvPr/>
        </p:nvSpPr>
        <p:spPr>
          <a:xfrm>
            <a:off x="9640185" y="145717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Diamond 120"/>
          <p:cNvSpPr/>
          <p:nvPr/>
        </p:nvSpPr>
        <p:spPr>
          <a:xfrm>
            <a:off x="7977322" y="853370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19932906">
            <a:off x="-473478" y="470539"/>
            <a:ext cx="256936" cy="562508"/>
            <a:chOff x="1492555" y="1394092"/>
            <a:chExt cx="256936" cy="562508"/>
          </a:xfrm>
        </p:grpSpPr>
        <p:sp>
          <p:nvSpPr>
            <p:cNvPr id="8" name="Isosceles Triangle 7"/>
            <p:cNvSpPr/>
            <p:nvPr/>
          </p:nvSpPr>
          <p:spPr>
            <a:xfrm>
              <a:off x="1492555" y="1394092"/>
              <a:ext cx="256936" cy="41152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4750" y="1745296"/>
              <a:ext cx="91440" cy="2113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-661776" y="1152395"/>
            <a:ext cx="591262" cy="778635"/>
            <a:chOff x="-661776" y="1152395"/>
            <a:chExt cx="591262" cy="778635"/>
          </a:xfrm>
        </p:grpSpPr>
        <p:sp>
          <p:nvSpPr>
            <p:cNvPr id="17" name="Explosion 1 16"/>
            <p:cNvSpPr/>
            <p:nvPr/>
          </p:nvSpPr>
          <p:spPr>
            <a:xfrm>
              <a:off x="-661776" y="1152395"/>
              <a:ext cx="591262" cy="591262"/>
            </a:xfrm>
            <a:prstGeom prst="irregularSeal1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5" name="Group 134"/>
            <p:cNvGrpSpPr/>
            <p:nvPr/>
          </p:nvGrpSpPr>
          <p:grpSpPr>
            <a:xfrm rot="19932906">
              <a:off x="-377348" y="1368522"/>
              <a:ext cx="256936" cy="562508"/>
              <a:chOff x="1492555" y="1394092"/>
              <a:chExt cx="256936" cy="562508"/>
            </a:xfrm>
          </p:grpSpPr>
          <p:sp>
            <p:nvSpPr>
              <p:cNvPr id="136" name="Isosceles Triangle 135"/>
              <p:cNvSpPr/>
              <p:nvPr/>
            </p:nvSpPr>
            <p:spPr>
              <a:xfrm>
                <a:off x="1492555" y="1394092"/>
                <a:ext cx="256936" cy="411526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1564750" y="1745296"/>
                <a:ext cx="91440" cy="21130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5" name="Group 144"/>
          <p:cNvGrpSpPr/>
          <p:nvPr/>
        </p:nvGrpSpPr>
        <p:grpSpPr>
          <a:xfrm>
            <a:off x="10613302" y="5983098"/>
            <a:ext cx="1476940" cy="723958"/>
            <a:chOff x="10455221" y="5780371"/>
            <a:chExt cx="1973636" cy="967426"/>
          </a:xfrm>
        </p:grpSpPr>
        <p:grpSp>
          <p:nvGrpSpPr>
            <p:cNvPr id="146" name="Group 145"/>
            <p:cNvGrpSpPr/>
            <p:nvPr/>
          </p:nvGrpSpPr>
          <p:grpSpPr>
            <a:xfrm>
              <a:off x="10455221" y="5780371"/>
              <a:ext cx="1973636" cy="967426"/>
              <a:chOff x="10455221" y="5780371"/>
              <a:chExt cx="1973636" cy="967426"/>
            </a:xfrm>
          </p:grpSpPr>
          <p:sp>
            <p:nvSpPr>
              <p:cNvPr id="150" name="Right Arrow 149"/>
              <p:cNvSpPr/>
              <p:nvPr/>
            </p:nvSpPr>
            <p:spPr>
              <a:xfrm rot="10800000">
                <a:off x="10455221" y="5796787"/>
                <a:ext cx="892772" cy="951010"/>
              </a:xfrm>
              <a:prstGeom prst="rightArrow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Right Arrow 150"/>
              <p:cNvSpPr/>
              <p:nvPr/>
            </p:nvSpPr>
            <p:spPr>
              <a:xfrm>
                <a:off x="11536085" y="5780371"/>
                <a:ext cx="892772" cy="951010"/>
              </a:xfrm>
              <a:prstGeom prst="rightArrow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10928257" y="6031189"/>
              <a:ext cx="1015215" cy="634546"/>
              <a:chOff x="10914189" y="6031189"/>
              <a:chExt cx="1015215" cy="634546"/>
            </a:xfrm>
          </p:grpSpPr>
          <p:sp>
            <p:nvSpPr>
              <p:cNvPr id="148" name="Right Arrow 147"/>
              <p:cNvSpPr/>
              <p:nvPr/>
            </p:nvSpPr>
            <p:spPr>
              <a:xfrm>
                <a:off x="11507373" y="6031189"/>
                <a:ext cx="422031" cy="622826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ight Arrow 148"/>
              <p:cNvSpPr/>
              <p:nvPr/>
            </p:nvSpPr>
            <p:spPr>
              <a:xfrm rot="10800000">
                <a:off x="10914189" y="6042909"/>
                <a:ext cx="422031" cy="622826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1" name="TextBox 100"/>
          <p:cNvSpPr txBox="1"/>
          <p:nvPr/>
        </p:nvSpPr>
        <p:spPr>
          <a:xfrm>
            <a:off x="381551" y="5068663"/>
            <a:ext cx="2886101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ABOUT SHVAT</a:t>
            </a:r>
          </a:p>
          <a:p>
            <a:pPr marL="285750" indent="-285750">
              <a:buFontTx/>
              <a:buChar char="-"/>
            </a:pPr>
            <a:r>
              <a:rPr lang="en-US" dirty="0"/>
              <a:t>Personal introspection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Repentance</a:t>
            </a:r>
          </a:p>
          <a:p>
            <a:pPr marL="285750" indent="-285750">
              <a:buFontTx/>
              <a:buChar char="-"/>
            </a:pPr>
            <a:r>
              <a:rPr lang="en-US" dirty="0"/>
              <a:t>Pray for the world</a:t>
            </a:r>
          </a:p>
          <a:p>
            <a:pPr marL="285750" indent="-285750">
              <a:buFontTx/>
              <a:buChar char="-"/>
            </a:pPr>
            <a:r>
              <a:rPr lang="en-US" dirty="0"/>
              <a:t>Perfect ourselves</a:t>
            </a:r>
          </a:p>
        </p:txBody>
      </p:sp>
      <p:sp>
        <p:nvSpPr>
          <p:cNvPr id="102" name="Isosceles Triangle 101"/>
          <p:cNvSpPr/>
          <p:nvPr/>
        </p:nvSpPr>
        <p:spPr>
          <a:xfrm rot="18098975">
            <a:off x="8482656" y="2535836"/>
            <a:ext cx="2241192" cy="4127579"/>
          </a:xfrm>
          <a:prstGeom prst="triangle">
            <a:avLst/>
          </a:prstGeom>
          <a:solidFill>
            <a:schemeClr val="bg1">
              <a:alpha val="54000"/>
            </a:schemeClr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iamond 102"/>
          <p:cNvSpPr/>
          <p:nvPr/>
        </p:nvSpPr>
        <p:spPr>
          <a:xfrm>
            <a:off x="10951917" y="4735948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Diamond 107"/>
          <p:cNvSpPr/>
          <p:nvPr/>
        </p:nvSpPr>
        <p:spPr>
          <a:xfrm>
            <a:off x="8986850" y="4067729"/>
            <a:ext cx="191028" cy="191028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10853132" y="6151149"/>
            <a:ext cx="591262" cy="778635"/>
            <a:chOff x="-661776" y="1152395"/>
            <a:chExt cx="591262" cy="778635"/>
          </a:xfrm>
        </p:grpSpPr>
        <p:sp>
          <p:nvSpPr>
            <p:cNvPr id="105" name="Explosion 1 104"/>
            <p:cNvSpPr/>
            <p:nvPr/>
          </p:nvSpPr>
          <p:spPr>
            <a:xfrm>
              <a:off x="-661776" y="1152395"/>
              <a:ext cx="591262" cy="591262"/>
            </a:xfrm>
            <a:prstGeom prst="irregularSeal1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" name="Group 105"/>
            <p:cNvGrpSpPr/>
            <p:nvPr/>
          </p:nvGrpSpPr>
          <p:grpSpPr>
            <a:xfrm rot="19932906">
              <a:off x="-377348" y="1368522"/>
              <a:ext cx="256936" cy="562508"/>
              <a:chOff x="1492555" y="1394092"/>
              <a:chExt cx="256936" cy="562508"/>
            </a:xfrm>
          </p:grpSpPr>
          <p:sp>
            <p:nvSpPr>
              <p:cNvPr id="107" name="Isosceles Triangle 106"/>
              <p:cNvSpPr/>
              <p:nvPr/>
            </p:nvSpPr>
            <p:spPr>
              <a:xfrm>
                <a:off x="1492555" y="1394092"/>
                <a:ext cx="256936" cy="411526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564750" y="1745296"/>
                <a:ext cx="91440" cy="21130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249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17843" y="0"/>
            <a:ext cx="8574157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617843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 rot="20700000">
            <a:off x="5213165" y="968386"/>
            <a:ext cx="5227983" cy="5230331"/>
            <a:chOff x="5291896" y="845792"/>
            <a:chExt cx="5227983" cy="5230331"/>
          </a:xfrm>
        </p:grpSpPr>
        <p:grpSp>
          <p:nvGrpSpPr>
            <p:cNvPr id="65" name="Group 64"/>
            <p:cNvGrpSpPr/>
            <p:nvPr/>
          </p:nvGrpSpPr>
          <p:grpSpPr>
            <a:xfrm>
              <a:off x="5291896" y="845792"/>
              <a:ext cx="5227983" cy="5230331"/>
              <a:chOff x="5291896" y="845792"/>
              <a:chExt cx="5227983" cy="5230331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5294244" y="848140"/>
                <a:ext cx="5221355" cy="5221355"/>
                <a:chOff x="5294244" y="848140"/>
                <a:chExt cx="5221355" cy="5221355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5294244" y="848140"/>
                  <a:ext cx="5221355" cy="5221355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5814390" y="1364973"/>
                  <a:ext cx="4177749" cy="4177749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5291896" y="845792"/>
                <a:ext cx="5227983" cy="5230331"/>
                <a:chOff x="5291896" y="845792"/>
                <a:chExt cx="5227983" cy="5230331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7904922" y="848140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7" name="Straight Connector 96"/>
                  <p:cNvCxnSpPr>
                    <a:stCxn id="99" idx="0"/>
                  </p:cNvCxnSpPr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" name="Group 81"/>
                <p:cNvGrpSpPr/>
                <p:nvPr/>
              </p:nvGrpSpPr>
              <p:grpSpPr>
                <a:xfrm rot="1800000">
                  <a:off x="7902574" y="845792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 82"/>
                <p:cNvGrpSpPr/>
                <p:nvPr/>
              </p:nvGrpSpPr>
              <p:grpSpPr>
                <a:xfrm rot="3600000">
                  <a:off x="7902574" y="859865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" name="Group 83"/>
                <p:cNvGrpSpPr/>
                <p:nvPr/>
              </p:nvGrpSpPr>
              <p:grpSpPr>
                <a:xfrm rot="5400000">
                  <a:off x="7902574" y="859860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Group 84"/>
                <p:cNvGrpSpPr/>
                <p:nvPr/>
              </p:nvGrpSpPr>
              <p:grpSpPr>
                <a:xfrm rot="7200000">
                  <a:off x="7902574" y="845792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/>
                <p:cNvGrpSpPr/>
                <p:nvPr/>
              </p:nvGrpSpPr>
              <p:grpSpPr>
                <a:xfrm rot="9000000">
                  <a:off x="7902574" y="845792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6" name="Group 65"/>
            <p:cNvGrpSpPr/>
            <p:nvPr/>
          </p:nvGrpSpPr>
          <p:grpSpPr>
            <a:xfrm>
              <a:off x="5636558" y="1197451"/>
              <a:ext cx="4529781" cy="4546609"/>
              <a:chOff x="5636558" y="1197451"/>
              <a:chExt cx="4529781" cy="4546609"/>
            </a:xfrm>
          </p:grpSpPr>
          <p:sp>
            <p:nvSpPr>
              <p:cNvPr id="67" name="TextBox 66"/>
              <p:cNvSpPr txBox="1"/>
              <p:nvPr/>
            </p:nvSpPr>
            <p:spPr>
              <a:xfrm rot="1020000">
                <a:off x="8105361" y="1291862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TISHREI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 rot="2760000">
                <a:off x="9013989" y="1808378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CHESHVAN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rot="4757573">
                <a:off x="9645565" y="3015047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KISLEV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 rot="6604558">
                <a:off x="9561724" y="4174026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TEVET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 rot="8254491">
                <a:off x="8889359" y="5115934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SHVAT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 rot="10160573">
                <a:off x="7819426" y="5627217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ADAR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rot="11865615">
                <a:off x="6757443" y="5551016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NISSAN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 rot="13796974">
                <a:off x="5695495" y="4828859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IYYAR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 rot="15454427">
                <a:off x="5232627" y="3808707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SIVAN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 rot="17130321">
                <a:off x="5313116" y="2742594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TAMUZ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 rot="19165878">
                <a:off x="6106710" y="1599672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AV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 rot="21020836">
                <a:off x="7111948" y="1197451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ELUL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148803" y="-70186"/>
            <a:ext cx="7610622" cy="7003783"/>
            <a:chOff x="4148803" y="-70186"/>
            <a:chExt cx="7610622" cy="7003783"/>
          </a:xfrm>
        </p:grpSpPr>
        <p:grpSp>
          <p:nvGrpSpPr>
            <p:cNvPr id="21" name="Group 20"/>
            <p:cNvGrpSpPr/>
            <p:nvPr/>
          </p:nvGrpSpPr>
          <p:grpSpPr>
            <a:xfrm>
              <a:off x="4148803" y="-70186"/>
              <a:ext cx="7610622" cy="7003783"/>
              <a:chOff x="4148803" y="-70186"/>
              <a:chExt cx="7610622" cy="7003783"/>
            </a:xfrm>
          </p:grpSpPr>
          <p:sp>
            <p:nvSpPr>
              <p:cNvPr id="41" name="Arc 40"/>
              <p:cNvSpPr/>
              <p:nvPr/>
            </p:nvSpPr>
            <p:spPr>
              <a:xfrm rot="20700000">
                <a:off x="4837157" y="983711"/>
                <a:ext cx="5976525" cy="5574656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9842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Arc 58"/>
              <p:cNvSpPr/>
              <p:nvPr/>
            </p:nvSpPr>
            <p:spPr>
              <a:xfrm rot="15300000">
                <a:off x="4792163" y="484958"/>
                <a:ext cx="6478176" cy="6414865"/>
              </a:xfrm>
              <a:prstGeom prst="arc">
                <a:avLst>
                  <a:gd name="adj1" fmla="val 16009653"/>
                  <a:gd name="adj2" fmla="val 10813541"/>
                </a:avLst>
              </a:prstGeom>
              <a:ln w="1428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Arc 59"/>
              <p:cNvSpPr/>
              <p:nvPr/>
            </p:nvSpPr>
            <p:spPr>
              <a:xfrm rot="9900000">
                <a:off x="4148803" y="-70186"/>
                <a:ext cx="7610622" cy="7003783"/>
              </a:xfrm>
              <a:prstGeom prst="arc">
                <a:avLst>
                  <a:gd name="adj1" fmla="val 16009653"/>
                  <a:gd name="adj2" fmla="val 10813541"/>
                </a:avLst>
              </a:prstGeom>
              <a:ln w="698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 rot="20700000">
              <a:off x="5844968" y="1591848"/>
              <a:ext cx="3713858" cy="3868132"/>
              <a:chOff x="5942885" y="1438799"/>
              <a:chExt cx="3713858" cy="3868132"/>
            </a:xfrm>
          </p:grpSpPr>
          <p:sp>
            <p:nvSpPr>
              <p:cNvPr id="61" name="Arc 60"/>
              <p:cNvSpPr/>
              <p:nvPr/>
            </p:nvSpPr>
            <p:spPr>
              <a:xfrm rot="-16200000">
                <a:off x="5865748" y="1515936"/>
                <a:ext cx="3868132" cy="3713858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825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Arc 61"/>
              <p:cNvSpPr/>
              <p:nvPr/>
            </p:nvSpPr>
            <p:spPr>
              <a:xfrm rot="10800000">
                <a:off x="6320827" y="1814369"/>
                <a:ext cx="3327862" cy="3071624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Arc 62"/>
              <p:cNvSpPr/>
              <p:nvPr/>
            </p:nvSpPr>
            <p:spPr>
              <a:xfrm rot="-5400000">
                <a:off x="6663191" y="2338440"/>
                <a:ext cx="2645307" cy="2448369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317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14" name="Diamond 113"/>
          <p:cNvSpPr/>
          <p:nvPr/>
        </p:nvSpPr>
        <p:spPr>
          <a:xfrm>
            <a:off x="5732530" y="110629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iamond 114"/>
          <p:cNvSpPr/>
          <p:nvPr/>
        </p:nvSpPr>
        <p:spPr>
          <a:xfrm>
            <a:off x="5281201" y="1681788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Diamond 115"/>
          <p:cNvSpPr/>
          <p:nvPr/>
        </p:nvSpPr>
        <p:spPr>
          <a:xfrm>
            <a:off x="5223859" y="5226513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Diamond 116"/>
          <p:cNvSpPr/>
          <p:nvPr/>
        </p:nvSpPr>
        <p:spPr>
          <a:xfrm>
            <a:off x="6491353" y="622702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Isosceles Triangle 101"/>
          <p:cNvSpPr/>
          <p:nvPr/>
        </p:nvSpPr>
        <p:spPr>
          <a:xfrm rot="16200000">
            <a:off x="8802696" y="1507136"/>
            <a:ext cx="2241192" cy="4127579"/>
          </a:xfrm>
          <a:prstGeom prst="triangle">
            <a:avLst/>
          </a:prstGeom>
          <a:solidFill>
            <a:schemeClr val="bg1">
              <a:alpha val="54000"/>
            </a:schemeClr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Diamond 119"/>
          <p:cNvSpPr/>
          <p:nvPr/>
        </p:nvSpPr>
        <p:spPr>
          <a:xfrm>
            <a:off x="9640185" y="145717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Diamond 120"/>
          <p:cNvSpPr/>
          <p:nvPr/>
        </p:nvSpPr>
        <p:spPr>
          <a:xfrm>
            <a:off x="7977322" y="853370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19932906">
            <a:off x="-473478" y="470539"/>
            <a:ext cx="256936" cy="562508"/>
            <a:chOff x="1492555" y="1394092"/>
            <a:chExt cx="256936" cy="562508"/>
          </a:xfrm>
        </p:grpSpPr>
        <p:sp>
          <p:nvSpPr>
            <p:cNvPr id="8" name="Isosceles Triangle 7"/>
            <p:cNvSpPr/>
            <p:nvPr/>
          </p:nvSpPr>
          <p:spPr>
            <a:xfrm>
              <a:off x="1492555" y="1394092"/>
              <a:ext cx="256936" cy="41152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4750" y="1745296"/>
              <a:ext cx="91440" cy="2113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-661776" y="1152395"/>
            <a:ext cx="591262" cy="778635"/>
            <a:chOff x="-661776" y="1152395"/>
            <a:chExt cx="591262" cy="778635"/>
          </a:xfrm>
        </p:grpSpPr>
        <p:sp>
          <p:nvSpPr>
            <p:cNvPr id="17" name="Explosion 1 16"/>
            <p:cNvSpPr/>
            <p:nvPr/>
          </p:nvSpPr>
          <p:spPr>
            <a:xfrm>
              <a:off x="-661776" y="1152395"/>
              <a:ext cx="591262" cy="591262"/>
            </a:xfrm>
            <a:prstGeom prst="irregularSeal1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5" name="Group 134"/>
            <p:cNvGrpSpPr/>
            <p:nvPr/>
          </p:nvGrpSpPr>
          <p:grpSpPr>
            <a:xfrm rot="19932906">
              <a:off x="-377348" y="1368522"/>
              <a:ext cx="256936" cy="562508"/>
              <a:chOff x="1492555" y="1394092"/>
              <a:chExt cx="256936" cy="562508"/>
            </a:xfrm>
          </p:grpSpPr>
          <p:sp>
            <p:nvSpPr>
              <p:cNvPr id="136" name="Isosceles Triangle 135"/>
              <p:cNvSpPr/>
              <p:nvPr/>
            </p:nvSpPr>
            <p:spPr>
              <a:xfrm>
                <a:off x="1492555" y="1394092"/>
                <a:ext cx="256936" cy="411526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1564750" y="1745296"/>
                <a:ext cx="91440" cy="21130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5" name="Group 144"/>
          <p:cNvGrpSpPr/>
          <p:nvPr/>
        </p:nvGrpSpPr>
        <p:grpSpPr>
          <a:xfrm>
            <a:off x="10613302" y="5983098"/>
            <a:ext cx="1476940" cy="723958"/>
            <a:chOff x="10455221" y="5780371"/>
            <a:chExt cx="1973636" cy="967426"/>
          </a:xfrm>
        </p:grpSpPr>
        <p:grpSp>
          <p:nvGrpSpPr>
            <p:cNvPr id="146" name="Group 145"/>
            <p:cNvGrpSpPr/>
            <p:nvPr/>
          </p:nvGrpSpPr>
          <p:grpSpPr>
            <a:xfrm>
              <a:off x="10455221" y="5780371"/>
              <a:ext cx="1973636" cy="967426"/>
              <a:chOff x="10455221" y="5780371"/>
              <a:chExt cx="1973636" cy="967426"/>
            </a:xfrm>
          </p:grpSpPr>
          <p:sp>
            <p:nvSpPr>
              <p:cNvPr id="150" name="Right Arrow 149"/>
              <p:cNvSpPr/>
              <p:nvPr/>
            </p:nvSpPr>
            <p:spPr>
              <a:xfrm rot="10800000">
                <a:off x="10455221" y="5796787"/>
                <a:ext cx="892772" cy="951010"/>
              </a:xfrm>
              <a:prstGeom prst="rightArrow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Right Arrow 150"/>
              <p:cNvSpPr/>
              <p:nvPr/>
            </p:nvSpPr>
            <p:spPr>
              <a:xfrm>
                <a:off x="11536085" y="5780371"/>
                <a:ext cx="892772" cy="951010"/>
              </a:xfrm>
              <a:prstGeom prst="rightArrow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10928257" y="6031189"/>
              <a:ext cx="1015215" cy="634546"/>
              <a:chOff x="10914189" y="6031189"/>
              <a:chExt cx="1015215" cy="634546"/>
            </a:xfrm>
          </p:grpSpPr>
          <p:sp>
            <p:nvSpPr>
              <p:cNvPr id="148" name="Right Arrow 147"/>
              <p:cNvSpPr/>
              <p:nvPr/>
            </p:nvSpPr>
            <p:spPr>
              <a:xfrm>
                <a:off x="11507373" y="6031189"/>
                <a:ext cx="422031" cy="622826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ight Arrow 148"/>
              <p:cNvSpPr/>
              <p:nvPr/>
            </p:nvSpPr>
            <p:spPr>
              <a:xfrm rot="10800000">
                <a:off x="10914189" y="6042909"/>
                <a:ext cx="422031" cy="622826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1" name="TextBox 100"/>
          <p:cNvSpPr txBox="1"/>
          <p:nvPr/>
        </p:nvSpPr>
        <p:spPr>
          <a:xfrm>
            <a:off x="381551" y="5068663"/>
            <a:ext cx="2886101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ABOUT TEVET</a:t>
            </a:r>
          </a:p>
          <a:p>
            <a:pPr marL="285750" indent="-285750">
              <a:buFontTx/>
              <a:buChar char="-"/>
            </a:pPr>
            <a:r>
              <a:rPr lang="en-US" dirty="0"/>
              <a:t>Personal introspection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Repentance</a:t>
            </a:r>
          </a:p>
          <a:p>
            <a:pPr marL="285750" indent="-285750">
              <a:buFontTx/>
              <a:buChar char="-"/>
            </a:pPr>
            <a:r>
              <a:rPr lang="en-US" dirty="0"/>
              <a:t>Pray for the world</a:t>
            </a:r>
          </a:p>
          <a:p>
            <a:pPr marL="285750" indent="-285750">
              <a:buFontTx/>
              <a:buChar char="-"/>
            </a:pPr>
            <a:r>
              <a:rPr lang="en-US" dirty="0"/>
              <a:t>Perfect ourselves</a:t>
            </a:r>
          </a:p>
        </p:txBody>
      </p:sp>
      <p:sp>
        <p:nvSpPr>
          <p:cNvPr id="103" name="Diamond 102"/>
          <p:cNvSpPr/>
          <p:nvPr/>
        </p:nvSpPr>
        <p:spPr>
          <a:xfrm>
            <a:off x="11088793" y="3002024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Diamond 107"/>
          <p:cNvSpPr/>
          <p:nvPr/>
        </p:nvSpPr>
        <p:spPr>
          <a:xfrm>
            <a:off x="9052016" y="3497489"/>
            <a:ext cx="191028" cy="191028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/>
          <p:cNvGrpSpPr/>
          <p:nvPr/>
        </p:nvGrpSpPr>
        <p:grpSpPr>
          <a:xfrm rot="19932906">
            <a:off x="11153897" y="6363069"/>
            <a:ext cx="256936" cy="562508"/>
            <a:chOff x="1492555" y="1394092"/>
            <a:chExt cx="256936" cy="562508"/>
          </a:xfrm>
        </p:grpSpPr>
        <p:sp>
          <p:nvSpPr>
            <p:cNvPr id="110" name="Isosceles Triangle 109"/>
            <p:cNvSpPr/>
            <p:nvPr/>
          </p:nvSpPr>
          <p:spPr>
            <a:xfrm>
              <a:off x="1492555" y="1394092"/>
              <a:ext cx="256936" cy="41152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564750" y="1745296"/>
              <a:ext cx="91440" cy="2113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Diamond 118"/>
          <p:cNvSpPr/>
          <p:nvPr/>
        </p:nvSpPr>
        <p:spPr>
          <a:xfrm>
            <a:off x="10583237" y="3302550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Diamond 117"/>
          <p:cNvSpPr/>
          <p:nvPr/>
        </p:nvSpPr>
        <p:spPr>
          <a:xfrm>
            <a:off x="10653937" y="3497489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Diamond 103"/>
          <p:cNvSpPr/>
          <p:nvPr/>
        </p:nvSpPr>
        <p:spPr>
          <a:xfrm>
            <a:off x="11081173" y="3977384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Diamond 104"/>
          <p:cNvSpPr/>
          <p:nvPr/>
        </p:nvSpPr>
        <p:spPr>
          <a:xfrm>
            <a:off x="9433016" y="3649889"/>
            <a:ext cx="191028" cy="191028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3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17843" y="0"/>
            <a:ext cx="8574157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617843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 rot="20700000">
            <a:off x="5213165" y="968386"/>
            <a:ext cx="5227983" cy="5230331"/>
            <a:chOff x="5291896" y="845792"/>
            <a:chExt cx="5227983" cy="5230331"/>
          </a:xfrm>
        </p:grpSpPr>
        <p:grpSp>
          <p:nvGrpSpPr>
            <p:cNvPr id="65" name="Group 64"/>
            <p:cNvGrpSpPr/>
            <p:nvPr/>
          </p:nvGrpSpPr>
          <p:grpSpPr>
            <a:xfrm>
              <a:off x="5291896" y="845792"/>
              <a:ext cx="5227983" cy="5230331"/>
              <a:chOff x="5291896" y="845792"/>
              <a:chExt cx="5227983" cy="5230331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5294244" y="848140"/>
                <a:ext cx="5221355" cy="5221355"/>
                <a:chOff x="5294244" y="848140"/>
                <a:chExt cx="5221355" cy="5221355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5294244" y="848140"/>
                  <a:ext cx="5221355" cy="5221355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5814390" y="1364973"/>
                  <a:ext cx="4177749" cy="4177749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5291896" y="845792"/>
                <a:ext cx="5227983" cy="5230331"/>
                <a:chOff x="5291896" y="845792"/>
                <a:chExt cx="5227983" cy="5230331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7904922" y="848140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7" name="Straight Connector 96"/>
                  <p:cNvCxnSpPr>
                    <a:stCxn id="99" idx="0"/>
                  </p:cNvCxnSpPr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" name="Group 81"/>
                <p:cNvGrpSpPr/>
                <p:nvPr/>
              </p:nvGrpSpPr>
              <p:grpSpPr>
                <a:xfrm rot="1800000">
                  <a:off x="7902574" y="845792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 82"/>
                <p:cNvGrpSpPr/>
                <p:nvPr/>
              </p:nvGrpSpPr>
              <p:grpSpPr>
                <a:xfrm rot="3600000">
                  <a:off x="7902574" y="859865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" name="Group 83"/>
                <p:cNvGrpSpPr/>
                <p:nvPr/>
              </p:nvGrpSpPr>
              <p:grpSpPr>
                <a:xfrm rot="5400000">
                  <a:off x="7902574" y="859860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Group 84"/>
                <p:cNvGrpSpPr/>
                <p:nvPr/>
              </p:nvGrpSpPr>
              <p:grpSpPr>
                <a:xfrm rot="7200000">
                  <a:off x="7902574" y="845792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/>
                <p:cNvGrpSpPr/>
                <p:nvPr/>
              </p:nvGrpSpPr>
              <p:grpSpPr>
                <a:xfrm rot="9000000">
                  <a:off x="7902574" y="845792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6" name="Group 65"/>
            <p:cNvGrpSpPr/>
            <p:nvPr/>
          </p:nvGrpSpPr>
          <p:grpSpPr>
            <a:xfrm>
              <a:off x="5636558" y="1197451"/>
              <a:ext cx="4529781" cy="4546609"/>
              <a:chOff x="5636558" y="1197451"/>
              <a:chExt cx="4529781" cy="4546609"/>
            </a:xfrm>
          </p:grpSpPr>
          <p:sp>
            <p:nvSpPr>
              <p:cNvPr id="67" name="TextBox 66"/>
              <p:cNvSpPr txBox="1"/>
              <p:nvPr/>
            </p:nvSpPr>
            <p:spPr>
              <a:xfrm rot="1020000">
                <a:off x="8105361" y="1291862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TISHREI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 rot="2760000">
                <a:off x="9013989" y="1808378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CHESHVAN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rot="4757573">
                <a:off x="9645565" y="3015047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KISLEV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 rot="6604558">
                <a:off x="9561724" y="4174026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TEVET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 rot="8254491">
                <a:off x="8889359" y="5115934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SHVAT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 rot="10160573">
                <a:off x="7819426" y="5627217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ADAR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rot="11865615">
                <a:off x="6757443" y="5551016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NISSAN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 rot="13796974">
                <a:off x="5695495" y="4828859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IYYAR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 rot="15454427">
                <a:off x="5232627" y="3808707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SIVAN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 rot="17130321">
                <a:off x="5313116" y="2742594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TAMUZ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 rot="19165878">
                <a:off x="6106710" y="1599672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AV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 rot="21020836">
                <a:off x="7111948" y="1197451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ELUL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148803" y="-70186"/>
            <a:ext cx="7610622" cy="7003783"/>
            <a:chOff x="4148803" y="-70186"/>
            <a:chExt cx="7610622" cy="7003783"/>
          </a:xfrm>
        </p:grpSpPr>
        <p:grpSp>
          <p:nvGrpSpPr>
            <p:cNvPr id="21" name="Group 20"/>
            <p:cNvGrpSpPr/>
            <p:nvPr/>
          </p:nvGrpSpPr>
          <p:grpSpPr>
            <a:xfrm>
              <a:off x="4148803" y="-70186"/>
              <a:ext cx="7610622" cy="7003783"/>
              <a:chOff x="4148803" y="-70186"/>
              <a:chExt cx="7610622" cy="7003783"/>
            </a:xfrm>
          </p:grpSpPr>
          <p:sp>
            <p:nvSpPr>
              <p:cNvPr id="41" name="Arc 40"/>
              <p:cNvSpPr/>
              <p:nvPr/>
            </p:nvSpPr>
            <p:spPr>
              <a:xfrm rot="20700000">
                <a:off x="4837157" y="983711"/>
                <a:ext cx="5976525" cy="5574656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9842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Arc 58"/>
              <p:cNvSpPr/>
              <p:nvPr/>
            </p:nvSpPr>
            <p:spPr>
              <a:xfrm rot="15300000">
                <a:off x="4792163" y="484958"/>
                <a:ext cx="6478176" cy="6414865"/>
              </a:xfrm>
              <a:prstGeom prst="arc">
                <a:avLst>
                  <a:gd name="adj1" fmla="val 16009653"/>
                  <a:gd name="adj2" fmla="val 10813541"/>
                </a:avLst>
              </a:prstGeom>
              <a:ln w="1428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Arc 59"/>
              <p:cNvSpPr/>
              <p:nvPr/>
            </p:nvSpPr>
            <p:spPr>
              <a:xfrm rot="9900000">
                <a:off x="4148803" y="-70186"/>
                <a:ext cx="7610622" cy="7003783"/>
              </a:xfrm>
              <a:prstGeom prst="arc">
                <a:avLst>
                  <a:gd name="adj1" fmla="val 16009653"/>
                  <a:gd name="adj2" fmla="val 10813541"/>
                </a:avLst>
              </a:prstGeom>
              <a:ln w="698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 rot="20700000">
              <a:off x="5844968" y="1591848"/>
              <a:ext cx="3713858" cy="3868132"/>
              <a:chOff x="5942885" y="1438799"/>
              <a:chExt cx="3713858" cy="3868132"/>
            </a:xfrm>
          </p:grpSpPr>
          <p:sp>
            <p:nvSpPr>
              <p:cNvPr id="61" name="Arc 60"/>
              <p:cNvSpPr/>
              <p:nvPr/>
            </p:nvSpPr>
            <p:spPr>
              <a:xfrm rot="-16200000">
                <a:off x="5865748" y="1515936"/>
                <a:ext cx="3868132" cy="3713858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825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Arc 61"/>
              <p:cNvSpPr/>
              <p:nvPr/>
            </p:nvSpPr>
            <p:spPr>
              <a:xfrm rot="10800000">
                <a:off x="6320827" y="1814369"/>
                <a:ext cx="3327862" cy="3071624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Arc 62"/>
              <p:cNvSpPr/>
              <p:nvPr/>
            </p:nvSpPr>
            <p:spPr>
              <a:xfrm rot="-5400000">
                <a:off x="6663191" y="2338440"/>
                <a:ext cx="2645307" cy="2448369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317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14" name="Diamond 113"/>
          <p:cNvSpPr/>
          <p:nvPr/>
        </p:nvSpPr>
        <p:spPr>
          <a:xfrm>
            <a:off x="5732530" y="110629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iamond 114"/>
          <p:cNvSpPr/>
          <p:nvPr/>
        </p:nvSpPr>
        <p:spPr>
          <a:xfrm>
            <a:off x="5281201" y="1681788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Diamond 115"/>
          <p:cNvSpPr/>
          <p:nvPr/>
        </p:nvSpPr>
        <p:spPr>
          <a:xfrm>
            <a:off x="5223859" y="5226513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Diamond 116"/>
          <p:cNvSpPr/>
          <p:nvPr/>
        </p:nvSpPr>
        <p:spPr>
          <a:xfrm>
            <a:off x="6491353" y="622702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Isosceles Triangle 101"/>
          <p:cNvSpPr/>
          <p:nvPr/>
        </p:nvSpPr>
        <p:spPr>
          <a:xfrm rot="16200000">
            <a:off x="8802696" y="1507136"/>
            <a:ext cx="2241192" cy="4127579"/>
          </a:xfrm>
          <a:prstGeom prst="triangle">
            <a:avLst/>
          </a:prstGeom>
          <a:solidFill>
            <a:schemeClr val="bg1">
              <a:alpha val="54000"/>
            </a:schemeClr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Diamond 119"/>
          <p:cNvSpPr/>
          <p:nvPr/>
        </p:nvSpPr>
        <p:spPr>
          <a:xfrm>
            <a:off x="9640185" y="145717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Diamond 120"/>
          <p:cNvSpPr/>
          <p:nvPr/>
        </p:nvSpPr>
        <p:spPr>
          <a:xfrm>
            <a:off x="7977322" y="853370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19932906">
            <a:off x="-473478" y="470539"/>
            <a:ext cx="256936" cy="562508"/>
            <a:chOff x="1492555" y="1394092"/>
            <a:chExt cx="256936" cy="562508"/>
          </a:xfrm>
        </p:grpSpPr>
        <p:sp>
          <p:nvSpPr>
            <p:cNvPr id="8" name="Isosceles Triangle 7"/>
            <p:cNvSpPr/>
            <p:nvPr/>
          </p:nvSpPr>
          <p:spPr>
            <a:xfrm>
              <a:off x="1492555" y="1394092"/>
              <a:ext cx="256936" cy="41152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4750" y="1745296"/>
              <a:ext cx="91440" cy="2113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-661776" y="1152395"/>
            <a:ext cx="591262" cy="778635"/>
            <a:chOff x="-661776" y="1152395"/>
            <a:chExt cx="591262" cy="778635"/>
          </a:xfrm>
        </p:grpSpPr>
        <p:sp>
          <p:nvSpPr>
            <p:cNvPr id="17" name="Explosion 1 16"/>
            <p:cNvSpPr/>
            <p:nvPr/>
          </p:nvSpPr>
          <p:spPr>
            <a:xfrm>
              <a:off x="-661776" y="1152395"/>
              <a:ext cx="591262" cy="591262"/>
            </a:xfrm>
            <a:prstGeom prst="irregularSeal1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5" name="Group 134"/>
            <p:cNvGrpSpPr/>
            <p:nvPr/>
          </p:nvGrpSpPr>
          <p:grpSpPr>
            <a:xfrm rot="19932906">
              <a:off x="-377348" y="1368522"/>
              <a:ext cx="256936" cy="562508"/>
              <a:chOff x="1492555" y="1394092"/>
              <a:chExt cx="256936" cy="562508"/>
            </a:xfrm>
          </p:grpSpPr>
          <p:sp>
            <p:nvSpPr>
              <p:cNvPr id="136" name="Isosceles Triangle 135"/>
              <p:cNvSpPr/>
              <p:nvPr/>
            </p:nvSpPr>
            <p:spPr>
              <a:xfrm>
                <a:off x="1492555" y="1394092"/>
                <a:ext cx="256936" cy="411526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1564750" y="1745296"/>
                <a:ext cx="91440" cy="21130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5" name="Group 144"/>
          <p:cNvGrpSpPr/>
          <p:nvPr/>
        </p:nvGrpSpPr>
        <p:grpSpPr>
          <a:xfrm>
            <a:off x="10613302" y="5983098"/>
            <a:ext cx="1476940" cy="723958"/>
            <a:chOff x="10455221" y="5780371"/>
            <a:chExt cx="1973636" cy="967426"/>
          </a:xfrm>
        </p:grpSpPr>
        <p:grpSp>
          <p:nvGrpSpPr>
            <p:cNvPr id="146" name="Group 145"/>
            <p:cNvGrpSpPr/>
            <p:nvPr/>
          </p:nvGrpSpPr>
          <p:grpSpPr>
            <a:xfrm>
              <a:off x="10455221" y="5780371"/>
              <a:ext cx="1973636" cy="967426"/>
              <a:chOff x="10455221" y="5780371"/>
              <a:chExt cx="1973636" cy="967426"/>
            </a:xfrm>
          </p:grpSpPr>
          <p:sp>
            <p:nvSpPr>
              <p:cNvPr id="150" name="Right Arrow 149"/>
              <p:cNvSpPr/>
              <p:nvPr/>
            </p:nvSpPr>
            <p:spPr>
              <a:xfrm rot="10800000">
                <a:off x="10455221" y="5796787"/>
                <a:ext cx="892772" cy="951010"/>
              </a:xfrm>
              <a:prstGeom prst="rightArrow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Right Arrow 150"/>
              <p:cNvSpPr/>
              <p:nvPr/>
            </p:nvSpPr>
            <p:spPr>
              <a:xfrm>
                <a:off x="11536085" y="5780371"/>
                <a:ext cx="892772" cy="951010"/>
              </a:xfrm>
              <a:prstGeom prst="rightArrow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10928257" y="6031189"/>
              <a:ext cx="1015215" cy="634546"/>
              <a:chOff x="10914189" y="6031189"/>
              <a:chExt cx="1015215" cy="634546"/>
            </a:xfrm>
          </p:grpSpPr>
          <p:sp>
            <p:nvSpPr>
              <p:cNvPr id="148" name="Right Arrow 147"/>
              <p:cNvSpPr/>
              <p:nvPr/>
            </p:nvSpPr>
            <p:spPr>
              <a:xfrm>
                <a:off x="11507373" y="6031189"/>
                <a:ext cx="422031" cy="622826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ight Arrow 148"/>
              <p:cNvSpPr/>
              <p:nvPr/>
            </p:nvSpPr>
            <p:spPr>
              <a:xfrm rot="10800000">
                <a:off x="10914189" y="6042909"/>
                <a:ext cx="422031" cy="622826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1" name="TextBox 100"/>
          <p:cNvSpPr txBox="1"/>
          <p:nvPr/>
        </p:nvSpPr>
        <p:spPr>
          <a:xfrm>
            <a:off x="381551" y="5068663"/>
            <a:ext cx="2886101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ABOUT TEVET</a:t>
            </a:r>
          </a:p>
          <a:p>
            <a:pPr marL="285750" indent="-285750">
              <a:buFontTx/>
              <a:buChar char="-"/>
            </a:pPr>
            <a:r>
              <a:rPr lang="en-US" dirty="0"/>
              <a:t>Personal introspection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Repentance</a:t>
            </a:r>
          </a:p>
          <a:p>
            <a:pPr marL="285750" indent="-285750">
              <a:buFontTx/>
              <a:buChar char="-"/>
            </a:pPr>
            <a:r>
              <a:rPr lang="en-US" dirty="0"/>
              <a:t>Pray for the world</a:t>
            </a:r>
          </a:p>
          <a:p>
            <a:pPr marL="285750" indent="-285750">
              <a:buFontTx/>
              <a:buChar char="-"/>
            </a:pPr>
            <a:r>
              <a:rPr lang="en-US" dirty="0"/>
              <a:t>Perfect ourselves</a:t>
            </a:r>
          </a:p>
        </p:txBody>
      </p:sp>
      <p:sp>
        <p:nvSpPr>
          <p:cNvPr id="103" name="Diamond 102"/>
          <p:cNvSpPr/>
          <p:nvPr/>
        </p:nvSpPr>
        <p:spPr>
          <a:xfrm>
            <a:off x="11088793" y="3002024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Diamond 107"/>
          <p:cNvSpPr/>
          <p:nvPr/>
        </p:nvSpPr>
        <p:spPr>
          <a:xfrm>
            <a:off x="9052016" y="3497489"/>
            <a:ext cx="191028" cy="191028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/>
          <p:cNvGrpSpPr/>
          <p:nvPr/>
        </p:nvGrpSpPr>
        <p:grpSpPr>
          <a:xfrm rot="19932906">
            <a:off x="11496797" y="6317349"/>
            <a:ext cx="256936" cy="562508"/>
            <a:chOff x="1492555" y="1394092"/>
            <a:chExt cx="256936" cy="562508"/>
          </a:xfrm>
        </p:grpSpPr>
        <p:sp>
          <p:nvSpPr>
            <p:cNvPr id="110" name="Isosceles Triangle 109"/>
            <p:cNvSpPr/>
            <p:nvPr/>
          </p:nvSpPr>
          <p:spPr>
            <a:xfrm>
              <a:off x="1492555" y="1394092"/>
              <a:ext cx="256936" cy="41152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564750" y="1745296"/>
              <a:ext cx="91440" cy="2113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Diamond 118"/>
          <p:cNvSpPr/>
          <p:nvPr/>
        </p:nvSpPr>
        <p:spPr>
          <a:xfrm>
            <a:off x="10583237" y="3302550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Diamond 117"/>
          <p:cNvSpPr/>
          <p:nvPr/>
        </p:nvSpPr>
        <p:spPr>
          <a:xfrm>
            <a:off x="10653937" y="3497489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Diamond 103"/>
          <p:cNvSpPr/>
          <p:nvPr/>
        </p:nvSpPr>
        <p:spPr>
          <a:xfrm>
            <a:off x="11081173" y="3977384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Diamond 104"/>
          <p:cNvSpPr/>
          <p:nvPr/>
        </p:nvSpPr>
        <p:spPr>
          <a:xfrm>
            <a:off x="9433016" y="3649889"/>
            <a:ext cx="191028" cy="191028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89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17843" y="0"/>
            <a:ext cx="8574157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617843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 rot="20700000">
            <a:off x="5213165" y="968386"/>
            <a:ext cx="5227983" cy="5230331"/>
            <a:chOff x="5291896" y="845792"/>
            <a:chExt cx="5227983" cy="5230331"/>
          </a:xfrm>
        </p:grpSpPr>
        <p:grpSp>
          <p:nvGrpSpPr>
            <p:cNvPr id="65" name="Group 64"/>
            <p:cNvGrpSpPr/>
            <p:nvPr/>
          </p:nvGrpSpPr>
          <p:grpSpPr>
            <a:xfrm>
              <a:off x="5291896" y="845792"/>
              <a:ext cx="5227983" cy="5230331"/>
              <a:chOff x="5291896" y="845792"/>
              <a:chExt cx="5227983" cy="5230331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5294244" y="848140"/>
                <a:ext cx="5221355" cy="5221355"/>
                <a:chOff x="5294244" y="848140"/>
                <a:chExt cx="5221355" cy="5221355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5294244" y="848140"/>
                  <a:ext cx="5221355" cy="5221355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5814390" y="1364973"/>
                  <a:ext cx="4177749" cy="4177749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5291896" y="845792"/>
                <a:ext cx="5227983" cy="5230331"/>
                <a:chOff x="5291896" y="845792"/>
                <a:chExt cx="5227983" cy="5230331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7904922" y="848140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7" name="Straight Connector 96"/>
                  <p:cNvCxnSpPr>
                    <a:stCxn id="99" idx="0"/>
                  </p:cNvCxnSpPr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" name="Group 81"/>
                <p:cNvGrpSpPr/>
                <p:nvPr/>
              </p:nvGrpSpPr>
              <p:grpSpPr>
                <a:xfrm rot="1800000">
                  <a:off x="7902574" y="845792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 82"/>
                <p:cNvGrpSpPr/>
                <p:nvPr/>
              </p:nvGrpSpPr>
              <p:grpSpPr>
                <a:xfrm rot="3600000">
                  <a:off x="7902574" y="859865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" name="Group 83"/>
                <p:cNvGrpSpPr/>
                <p:nvPr/>
              </p:nvGrpSpPr>
              <p:grpSpPr>
                <a:xfrm rot="5400000">
                  <a:off x="7902574" y="859860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Group 84"/>
                <p:cNvGrpSpPr/>
                <p:nvPr/>
              </p:nvGrpSpPr>
              <p:grpSpPr>
                <a:xfrm rot="7200000">
                  <a:off x="7902574" y="845792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/>
                <p:cNvGrpSpPr/>
                <p:nvPr/>
              </p:nvGrpSpPr>
              <p:grpSpPr>
                <a:xfrm rot="9000000">
                  <a:off x="7902574" y="845792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6" name="Group 65"/>
            <p:cNvGrpSpPr/>
            <p:nvPr/>
          </p:nvGrpSpPr>
          <p:grpSpPr>
            <a:xfrm>
              <a:off x="5636558" y="1197451"/>
              <a:ext cx="4529781" cy="4546609"/>
              <a:chOff x="5636558" y="1197451"/>
              <a:chExt cx="4529781" cy="4546609"/>
            </a:xfrm>
          </p:grpSpPr>
          <p:sp>
            <p:nvSpPr>
              <p:cNvPr id="67" name="TextBox 66"/>
              <p:cNvSpPr txBox="1"/>
              <p:nvPr/>
            </p:nvSpPr>
            <p:spPr>
              <a:xfrm rot="1020000">
                <a:off x="8105361" y="1291862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TISHREI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 rot="2760000">
                <a:off x="9013989" y="1808378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CHESHVAN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rot="4757573">
                <a:off x="9645565" y="3015047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KISLEV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 rot="6604558">
                <a:off x="9561724" y="4174026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TEVET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 rot="8254491">
                <a:off x="8889359" y="5115934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SHVAT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 rot="10160573">
                <a:off x="7819426" y="5627217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ADAR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rot="11865615">
                <a:off x="6757443" y="5551016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NISSAN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 rot="13796974">
                <a:off x="5695495" y="4828859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IYYAR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 rot="15454427">
                <a:off x="5232627" y="3808707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SIVAN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 rot="17130321">
                <a:off x="5313116" y="2742594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TAMUZ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 rot="19165878">
                <a:off x="6106710" y="1599672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AV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 rot="21020836">
                <a:off x="7111948" y="1197451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ELUL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148803" y="-70186"/>
            <a:ext cx="7610622" cy="7003783"/>
            <a:chOff x="4148803" y="-70186"/>
            <a:chExt cx="7610622" cy="7003783"/>
          </a:xfrm>
        </p:grpSpPr>
        <p:grpSp>
          <p:nvGrpSpPr>
            <p:cNvPr id="21" name="Group 20"/>
            <p:cNvGrpSpPr/>
            <p:nvPr/>
          </p:nvGrpSpPr>
          <p:grpSpPr>
            <a:xfrm>
              <a:off x="4148803" y="-70186"/>
              <a:ext cx="7610622" cy="7003783"/>
              <a:chOff x="4148803" y="-70186"/>
              <a:chExt cx="7610622" cy="7003783"/>
            </a:xfrm>
          </p:grpSpPr>
          <p:sp>
            <p:nvSpPr>
              <p:cNvPr id="41" name="Arc 40"/>
              <p:cNvSpPr/>
              <p:nvPr/>
            </p:nvSpPr>
            <p:spPr>
              <a:xfrm rot="20700000">
                <a:off x="4837157" y="983711"/>
                <a:ext cx="5976525" cy="5574656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9842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Arc 58"/>
              <p:cNvSpPr/>
              <p:nvPr/>
            </p:nvSpPr>
            <p:spPr>
              <a:xfrm rot="15300000">
                <a:off x="4792163" y="484958"/>
                <a:ext cx="6478176" cy="6414865"/>
              </a:xfrm>
              <a:prstGeom prst="arc">
                <a:avLst>
                  <a:gd name="adj1" fmla="val 16009653"/>
                  <a:gd name="adj2" fmla="val 10813541"/>
                </a:avLst>
              </a:prstGeom>
              <a:ln w="1428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Arc 59"/>
              <p:cNvSpPr/>
              <p:nvPr/>
            </p:nvSpPr>
            <p:spPr>
              <a:xfrm rot="9900000">
                <a:off x="4148803" y="-70186"/>
                <a:ext cx="7610622" cy="7003783"/>
              </a:xfrm>
              <a:prstGeom prst="arc">
                <a:avLst>
                  <a:gd name="adj1" fmla="val 16009653"/>
                  <a:gd name="adj2" fmla="val 10813541"/>
                </a:avLst>
              </a:prstGeom>
              <a:ln w="698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 rot="20700000">
              <a:off x="5844968" y="1591848"/>
              <a:ext cx="3713858" cy="3868132"/>
              <a:chOff x="5942885" y="1438799"/>
              <a:chExt cx="3713858" cy="3868132"/>
            </a:xfrm>
          </p:grpSpPr>
          <p:sp>
            <p:nvSpPr>
              <p:cNvPr id="61" name="Arc 60"/>
              <p:cNvSpPr/>
              <p:nvPr/>
            </p:nvSpPr>
            <p:spPr>
              <a:xfrm rot="-16200000">
                <a:off x="5865748" y="1515936"/>
                <a:ext cx="3868132" cy="3713858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825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Arc 61"/>
              <p:cNvSpPr/>
              <p:nvPr/>
            </p:nvSpPr>
            <p:spPr>
              <a:xfrm rot="10800000">
                <a:off x="6320827" y="1814369"/>
                <a:ext cx="3327862" cy="3071624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Arc 62"/>
              <p:cNvSpPr/>
              <p:nvPr/>
            </p:nvSpPr>
            <p:spPr>
              <a:xfrm rot="-5400000">
                <a:off x="6663191" y="2338440"/>
                <a:ext cx="2645307" cy="2448369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317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14" name="Diamond 113"/>
          <p:cNvSpPr/>
          <p:nvPr/>
        </p:nvSpPr>
        <p:spPr>
          <a:xfrm>
            <a:off x="5732530" y="110629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iamond 114"/>
          <p:cNvSpPr/>
          <p:nvPr/>
        </p:nvSpPr>
        <p:spPr>
          <a:xfrm>
            <a:off x="5281201" y="1681788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Diamond 115"/>
          <p:cNvSpPr/>
          <p:nvPr/>
        </p:nvSpPr>
        <p:spPr>
          <a:xfrm>
            <a:off x="5223859" y="5226513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Diamond 116"/>
          <p:cNvSpPr/>
          <p:nvPr/>
        </p:nvSpPr>
        <p:spPr>
          <a:xfrm>
            <a:off x="6491353" y="622702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Isosceles Triangle 101"/>
          <p:cNvSpPr/>
          <p:nvPr/>
        </p:nvSpPr>
        <p:spPr>
          <a:xfrm rot="16200000">
            <a:off x="8802696" y="1507136"/>
            <a:ext cx="2241192" cy="4127579"/>
          </a:xfrm>
          <a:prstGeom prst="triangle">
            <a:avLst/>
          </a:prstGeom>
          <a:solidFill>
            <a:schemeClr val="bg1">
              <a:alpha val="54000"/>
            </a:schemeClr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Diamond 119"/>
          <p:cNvSpPr/>
          <p:nvPr/>
        </p:nvSpPr>
        <p:spPr>
          <a:xfrm>
            <a:off x="9640185" y="145717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Diamond 120"/>
          <p:cNvSpPr/>
          <p:nvPr/>
        </p:nvSpPr>
        <p:spPr>
          <a:xfrm>
            <a:off x="7977322" y="853370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19932906">
            <a:off x="-473478" y="470539"/>
            <a:ext cx="256936" cy="562508"/>
            <a:chOff x="1492555" y="1394092"/>
            <a:chExt cx="256936" cy="562508"/>
          </a:xfrm>
        </p:grpSpPr>
        <p:sp>
          <p:nvSpPr>
            <p:cNvPr id="8" name="Isosceles Triangle 7"/>
            <p:cNvSpPr/>
            <p:nvPr/>
          </p:nvSpPr>
          <p:spPr>
            <a:xfrm>
              <a:off x="1492555" y="1394092"/>
              <a:ext cx="256936" cy="41152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4750" y="1745296"/>
              <a:ext cx="91440" cy="2113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-661776" y="1152395"/>
            <a:ext cx="591262" cy="778635"/>
            <a:chOff x="-661776" y="1152395"/>
            <a:chExt cx="591262" cy="778635"/>
          </a:xfrm>
        </p:grpSpPr>
        <p:sp>
          <p:nvSpPr>
            <p:cNvPr id="17" name="Explosion 1 16"/>
            <p:cNvSpPr/>
            <p:nvPr/>
          </p:nvSpPr>
          <p:spPr>
            <a:xfrm>
              <a:off x="-661776" y="1152395"/>
              <a:ext cx="591262" cy="591262"/>
            </a:xfrm>
            <a:prstGeom prst="irregularSeal1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5" name="Group 134"/>
            <p:cNvGrpSpPr/>
            <p:nvPr/>
          </p:nvGrpSpPr>
          <p:grpSpPr>
            <a:xfrm rot="19932906">
              <a:off x="-377348" y="1368522"/>
              <a:ext cx="256936" cy="562508"/>
              <a:chOff x="1492555" y="1394092"/>
              <a:chExt cx="256936" cy="562508"/>
            </a:xfrm>
          </p:grpSpPr>
          <p:sp>
            <p:nvSpPr>
              <p:cNvPr id="136" name="Isosceles Triangle 135"/>
              <p:cNvSpPr/>
              <p:nvPr/>
            </p:nvSpPr>
            <p:spPr>
              <a:xfrm>
                <a:off x="1492555" y="1394092"/>
                <a:ext cx="256936" cy="411526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1564750" y="1745296"/>
                <a:ext cx="91440" cy="21130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5" name="Group 144"/>
          <p:cNvGrpSpPr/>
          <p:nvPr/>
        </p:nvGrpSpPr>
        <p:grpSpPr>
          <a:xfrm>
            <a:off x="10613302" y="5983098"/>
            <a:ext cx="1476940" cy="723958"/>
            <a:chOff x="10455221" y="5780371"/>
            <a:chExt cx="1973636" cy="967426"/>
          </a:xfrm>
        </p:grpSpPr>
        <p:grpSp>
          <p:nvGrpSpPr>
            <p:cNvPr id="146" name="Group 145"/>
            <p:cNvGrpSpPr/>
            <p:nvPr/>
          </p:nvGrpSpPr>
          <p:grpSpPr>
            <a:xfrm>
              <a:off x="10455221" y="5780371"/>
              <a:ext cx="1973636" cy="967426"/>
              <a:chOff x="10455221" y="5780371"/>
              <a:chExt cx="1973636" cy="967426"/>
            </a:xfrm>
          </p:grpSpPr>
          <p:sp>
            <p:nvSpPr>
              <p:cNvPr id="150" name="Right Arrow 149"/>
              <p:cNvSpPr/>
              <p:nvPr/>
            </p:nvSpPr>
            <p:spPr>
              <a:xfrm rot="10800000">
                <a:off x="10455221" y="5796787"/>
                <a:ext cx="892772" cy="951010"/>
              </a:xfrm>
              <a:prstGeom prst="rightArrow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Right Arrow 150"/>
              <p:cNvSpPr/>
              <p:nvPr/>
            </p:nvSpPr>
            <p:spPr>
              <a:xfrm>
                <a:off x="11536085" y="5780371"/>
                <a:ext cx="892772" cy="951010"/>
              </a:xfrm>
              <a:prstGeom prst="rightArrow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10928257" y="6031189"/>
              <a:ext cx="1015215" cy="634546"/>
              <a:chOff x="10914189" y="6031189"/>
              <a:chExt cx="1015215" cy="634546"/>
            </a:xfrm>
          </p:grpSpPr>
          <p:sp>
            <p:nvSpPr>
              <p:cNvPr id="148" name="Right Arrow 147"/>
              <p:cNvSpPr/>
              <p:nvPr/>
            </p:nvSpPr>
            <p:spPr>
              <a:xfrm>
                <a:off x="11507373" y="6031189"/>
                <a:ext cx="422031" cy="622826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ight Arrow 148"/>
              <p:cNvSpPr/>
              <p:nvPr/>
            </p:nvSpPr>
            <p:spPr>
              <a:xfrm rot="10800000">
                <a:off x="10914189" y="6042909"/>
                <a:ext cx="422031" cy="622826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1" name="TextBox 100"/>
          <p:cNvSpPr txBox="1"/>
          <p:nvPr/>
        </p:nvSpPr>
        <p:spPr>
          <a:xfrm>
            <a:off x="381551" y="5068663"/>
            <a:ext cx="2886101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ABOUT TEVET</a:t>
            </a:r>
          </a:p>
          <a:p>
            <a:pPr marL="285750" indent="-285750">
              <a:buFontTx/>
              <a:buChar char="-"/>
            </a:pPr>
            <a:r>
              <a:rPr lang="en-US" dirty="0"/>
              <a:t>Personal introspection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Repentance</a:t>
            </a:r>
          </a:p>
          <a:p>
            <a:pPr marL="285750" indent="-285750">
              <a:buFontTx/>
              <a:buChar char="-"/>
            </a:pPr>
            <a:r>
              <a:rPr lang="en-US" dirty="0"/>
              <a:t>Pray for the world</a:t>
            </a:r>
          </a:p>
          <a:p>
            <a:pPr marL="285750" indent="-285750">
              <a:buFontTx/>
              <a:buChar char="-"/>
            </a:pPr>
            <a:r>
              <a:rPr lang="en-US" dirty="0"/>
              <a:t>Perfect ourselves</a:t>
            </a:r>
          </a:p>
        </p:txBody>
      </p:sp>
      <p:sp>
        <p:nvSpPr>
          <p:cNvPr id="103" name="Diamond 102"/>
          <p:cNvSpPr/>
          <p:nvPr/>
        </p:nvSpPr>
        <p:spPr>
          <a:xfrm>
            <a:off x="11088793" y="3002024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Diamond 107"/>
          <p:cNvSpPr/>
          <p:nvPr/>
        </p:nvSpPr>
        <p:spPr>
          <a:xfrm>
            <a:off x="9052016" y="3497489"/>
            <a:ext cx="191028" cy="191028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10583237" y="3302550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Diamond 117"/>
          <p:cNvSpPr/>
          <p:nvPr/>
        </p:nvSpPr>
        <p:spPr>
          <a:xfrm>
            <a:off x="10653937" y="3497489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Diamond 103"/>
          <p:cNvSpPr/>
          <p:nvPr/>
        </p:nvSpPr>
        <p:spPr>
          <a:xfrm>
            <a:off x="11081173" y="3977384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Diamond 104"/>
          <p:cNvSpPr/>
          <p:nvPr/>
        </p:nvSpPr>
        <p:spPr>
          <a:xfrm>
            <a:off x="9433016" y="3649889"/>
            <a:ext cx="191028" cy="191028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11217944" y="6106870"/>
            <a:ext cx="591262" cy="778635"/>
            <a:chOff x="-661776" y="1152395"/>
            <a:chExt cx="591262" cy="778635"/>
          </a:xfrm>
        </p:grpSpPr>
        <p:sp>
          <p:nvSpPr>
            <p:cNvPr id="107" name="Explosion 1 106"/>
            <p:cNvSpPr/>
            <p:nvPr/>
          </p:nvSpPr>
          <p:spPr>
            <a:xfrm>
              <a:off x="-661776" y="1152395"/>
              <a:ext cx="591262" cy="591262"/>
            </a:xfrm>
            <a:prstGeom prst="irregularSeal1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2" name="Group 111"/>
            <p:cNvGrpSpPr/>
            <p:nvPr/>
          </p:nvGrpSpPr>
          <p:grpSpPr>
            <a:xfrm rot="19932906">
              <a:off x="-377348" y="1368522"/>
              <a:ext cx="256936" cy="562508"/>
              <a:chOff x="1492555" y="1394092"/>
              <a:chExt cx="256936" cy="562508"/>
            </a:xfrm>
          </p:grpSpPr>
          <p:sp>
            <p:nvSpPr>
              <p:cNvPr id="113" name="Isosceles Triangle 112"/>
              <p:cNvSpPr/>
              <p:nvPr/>
            </p:nvSpPr>
            <p:spPr>
              <a:xfrm>
                <a:off x="1492555" y="1394092"/>
                <a:ext cx="256936" cy="411526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564750" y="1745296"/>
                <a:ext cx="91440" cy="21130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0714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17843" y="0"/>
            <a:ext cx="8574157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617843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 rot="20700000">
            <a:off x="5213165" y="968386"/>
            <a:ext cx="5227983" cy="5230331"/>
            <a:chOff x="5291896" y="845792"/>
            <a:chExt cx="5227983" cy="5230331"/>
          </a:xfrm>
        </p:grpSpPr>
        <p:grpSp>
          <p:nvGrpSpPr>
            <p:cNvPr id="65" name="Group 64"/>
            <p:cNvGrpSpPr/>
            <p:nvPr/>
          </p:nvGrpSpPr>
          <p:grpSpPr>
            <a:xfrm>
              <a:off x="5291896" y="845792"/>
              <a:ext cx="5227983" cy="5230331"/>
              <a:chOff x="5291896" y="845792"/>
              <a:chExt cx="5227983" cy="5230331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5294244" y="848140"/>
                <a:ext cx="5221355" cy="5221355"/>
                <a:chOff x="5294244" y="848140"/>
                <a:chExt cx="5221355" cy="5221355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5294244" y="848140"/>
                  <a:ext cx="5221355" cy="5221355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5814390" y="1364973"/>
                  <a:ext cx="4177749" cy="4177749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5291896" y="845792"/>
                <a:ext cx="5227983" cy="5230331"/>
                <a:chOff x="5291896" y="845792"/>
                <a:chExt cx="5227983" cy="5230331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7904922" y="848140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7" name="Straight Connector 96"/>
                  <p:cNvCxnSpPr>
                    <a:stCxn id="99" idx="0"/>
                  </p:cNvCxnSpPr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" name="Group 81"/>
                <p:cNvGrpSpPr/>
                <p:nvPr/>
              </p:nvGrpSpPr>
              <p:grpSpPr>
                <a:xfrm rot="1800000">
                  <a:off x="7902574" y="845792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 82"/>
                <p:cNvGrpSpPr/>
                <p:nvPr/>
              </p:nvGrpSpPr>
              <p:grpSpPr>
                <a:xfrm rot="3600000">
                  <a:off x="7902574" y="859865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" name="Group 83"/>
                <p:cNvGrpSpPr/>
                <p:nvPr/>
              </p:nvGrpSpPr>
              <p:grpSpPr>
                <a:xfrm rot="5400000">
                  <a:off x="7902574" y="859860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Group 84"/>
                <p:cNvGrpSpPr/>
                <p:nvPr/>
              </p:nvGrpSpPr>
              <p:grpSpPr>
                <a:xfrm rot="7200000">
                  <a:off x="7902574" y="845792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/>
                <p:cNvGrpSpPr/>
                <p:nvPr/>
              </p:nvGrpSpPr>
              <p:grpSpPr>
                <a:xfrm rot="9000000">
                  <a:off x="7902574" y="845792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6" name="Group 65"/>
            <p:cNvGrpSpPr/>
            <p:nvPr/>
          </p:nvGrpSpPr>
          <p:grpSpPr>
            <a:xfrm>
              <a:off x="5636558" y="1197451"/>
              <a:ext cx="4529781" cy="4546609"/>
              <a:chOff x="5636558" y="1197451"/>
              <a:chExt cx="4529781" cy="4546609"/>
            </a:xfrm>
          </p:grpSpPr>
          <p:sp>
            <p:nvSpPr>
              <p:cNvPr id="67" name="TextBox 66"/>
              <p:cNvSpPr txBox="1"/>
              <p:nvPr/>
            </p:nvSpPr>
            <p:spPr>
              <a:xfrm rot="1020000">
                <a:off x="8105361" y="1291862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TISHREI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 rot="2760000">
                <a:off x="9013989" y="1808378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CHESHVAN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rot="4757573">
                <a:off x="9645565" y="3015047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KISLEV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 rot="6604558">
                <a:off x="9561724" y="4174026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TEVET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 rot="8254491">
                <a:off x="8889359" y="5115934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SHVAT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 rot="10160573">
                <a:off x="7819426" y="5627217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ADAR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rot="11865615">
                <a:off x="6757443" y="5551016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NISSAN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 rot="13796974">
                <a:off x="5695495" y="4828859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IYYAR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 rot="15454427">
                <a:off x="5232627" y="3808707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SIVAN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 rot="17130321">
                <a:off x="5313116" y="2742594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TAMUZ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 rot="19165878">
                <a:off x="6106710" y="1599672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AV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 rot="21020836">
                <a:off x="7111948" y="1197451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ELUL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148803" y="-70186"/>
            <a:ext cx="7610622" cy="7003783"/>
            <a:chOff x="4148803" y="-70186"/>
            <a:chExt cx="7610622" cy="7003783"/>
          </a:xfrm>
        </p:grpSpPr>
        <p:grpSp>
          <p:nvGrpSpPr>
            <p:cNvPr id="21" name="Group 20"/>
            <p:cNvGrpSpPr/>
            <p:nvPr/>
          </p:nvGrpSpPr>
          <p:grpSpPr>
            <a:xfrm>
              <a:off x="4148803" y="-70186"/>
              <a:ext cx="7610622" cy="7003783"/>
              <a:chOff x="4148803" y="-70186"/>
              <a:chExt cx="7610622" cy="7003783"/>
            </a:xfrm>
          </p:grpSpPr>
          <p:sp>
            <p:nvSpPr>
              <p:cNvPr id="41" name="Arc 40"/>
              <p:cNvSpPr/>
              <p:nvPr/>
            </p:nvSpPr>
            <p:spPr>
              <a:xfrm rot="20700000">
                <a:off x="4837157" y="983711"/>
                <a:ext cx="5976525" cy="5574656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9842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Arc 58"/>
              <p:cNvSpPr/>
              <p:nvPr/>
            </p:nvSpPr>
            <p:spPr>
              <a:xfrm rot="15300000">
                <a:off x="4792163" y="484958"/>
                <a:ext cx="6478176" cy="6414865"/>
              </a:xfrm>
              <a:prstGeom prst="arc">
                <a:avLst>
                  <a:gd name="adj1" fmla="val 16009653"/>
                  <a:gd name="adj2" fmla="val 10813541"/>
                </a:avLst>
              </a:prstGeom>
              <a:ln w="1428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Arc 59"/>
              <p:cNvSpPr/>
              <p:nvPr/>
            </p:nvSpPr>
            <p:spPr>
              <a:xfrm rot="9900000">
                <a:off x="4148803" y="-70186"/>
                <a:ext cx="7610622" cy="7003783"/>
              </a:xfrm>
              <a:prstGeom prst="arc">
                <a:avLst>
                  <a:gd name="adj1" fmla="val 16009653"/>
                  <a:gd name="adj2" fmla="val 10813541"/>
                </a:avLst>
              </a:prstGeom>
              <a:ln w="698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 rot="20700000">
              <a:off x="5844968" y="1591848"/>
              <a:ext cx="3713858" cy="3868132"/>
              <a:chOff x="5942885" y="1438799"/>
              <a:chExt cx="3713858" cy="3868132"/>
            </a:xfrm>
          </p:grpSpPr>
          <p:sp>
            <p:nvSpPr>
              <p:cNvPr id="61" name="Arc 60"/>
              <p:cNvSpPr/>
              <p:nvPr/>
            </p:nvSpPr>
            <p:spPr>
              <a:xfrm rot="-16200000">
                <a:off x="5865748" y="1515936"/>
                <a:ext cx="3868132" cy="3713858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825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Arc 61"/>
              <p:cNvSpPr/>
              <p:nvPr/>
            </p:nvSpPr>
            <p:spPr>
              <a:xfrm rot="10800000">
                <a:off x="6320827" y="1814369"/>
                <a:ext cx="3327862" cy="3071624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Arc 62"/>
              <p:cNvSpPr/>
              <p:nvPr/>
            </p:nvSpPr>
            <p:spPr>
              <a:xfrm rot="-5400000">
                <a:off x="6663191" y="2338440"/>
                <a:ext cx="2645307" cy="2448369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317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14" name="Diamond 113"/>
          <p:cNvSpPr/>
          <p:nvPr/>
        </p:nvSpPr>
        <p:spPr>
          <a:xfrm>
            <a:off x="5732530" y="110629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iamond 114"/>
          <p:cNvSpPr/>
          <p:nvPr/>
        </p:nvSpPr>
        <p:spPr>
          <a:xfrm>
            <a:off x="5281201" y="1681788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Diamond 115"/>
          <p:cNvSpPr/>
          <p:nvPr/>
        </p:nvSpPr>
        <p:spPr>
          <a:xfrm>
            <a:off x="5223859" y="5226513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Diamond 116"/>
          <p:cNvSpPr/>
          <p:nvPr/>
        </p:nvSpPr>
        <p:spPr>
          <a:xfrm>
            <a:off x="6491353" y="622702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Diamond 117"/>
          <p:cNvSpPr/>
          <p:nvPr/>
        </p:nvSpPr>
        <p:spPr>
          <a:xfrm>
            <a:off x="10653937" y="3497489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10583237" y="3302550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Diamond 119"/>
          <p:cNvSpPr/>
          <p:nvPr/>
        </p:nvSpPr>
        <p:spPr>
          <a:xfrm>
            <a:off x="9640185" y="145717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Diamond 120"/>
          <p:cNvSpPr/>
          <p:nvPr/>
        </p:nvSpPr>
        <p:spPr>
          <a:xfrm>
            <a:off x="7977322" y="853370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19932906">
            <a:off x="-473478" y="470539"/>
            <a:ext cx="256936" cy="562508"/>
            <a:chOff x="1492555" y="1394092"/>
            <a:chExt cx="256936" cy="562508"/>
          </a:xfrm>
        </p:grpSpPr>
        <p:sp>
          <p:nvSpPr>
            <p:cNvPr id="8" name="Isosceles Triangle 7"/>
            <p:cNvSpPr/>
            <p:nvPr/>
          </p:nvSpPr>
          <p:spPr>
            <a:xfrm>
              <a:off x="1492555" y="1394092"/>
              <a:ext cx="256936" cy="41152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4750" y="1745296"/>
              <a:ext cx="91440" cy="2113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-661776" y="1152395"/>
            <a:ext cx="591262" cy="778635"/>
            <a:chOff x="-661776" y="1152395"/>
            <a:chExt cx="591262" cy="778635"/>
          </a:xfrm>
        </p:grpSpPr>
        <p:sp>
          <p:nvSpPr>
            <p:cNvPr id="17" name="Explosion 1 16"/>
            <p:cNvSpPr/>
            <p:nvPr/>
          </p:nvSpPr>
          <p:spPr>
            <a:xfrm>
              <a:off x="-661776" y="1152395"/>
              <a:ext cx="591262" cy="591262"/>
            </a:xfrm>
            <a:prstGeom prst="irregularSeal1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5" name="Group 134"/>
            <p:cNvGrpSpPr/>
            <p:nvPr/>
          </p:nvGrpSpPr>
          <p:grpSpPr>
            <a:xfrm rot="19932906">
              <a:off x="-377348" y="1368522"/>
              <a:ext cx="256936" cy="562508"/>
              <a:chOff x="1492555" y="1394092"/>
              <a:chExt cx="256936" cy="562508"/>
            </a:xfrm>
          </p:grpSpPr>
          <p:sp>
            <p:nvSpPr>
              <p:cNvPr id="136" name="Isosceles Triangle 135"/>
              <p:cNvSpPr/>
              <p:nvPr/>
            </p:nvSpPr>
            <p:spPr>
              <a:xfrm>
                <a:off x="1492555" y="1394092"/>
                <a:ext cx="256936" cy="411526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1564750" y="1745296"/>
                <a:ext cx="91440" cy="21130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5" name="Group 144"/>
          <p:cNvGrpSpPr/>
          <p:nvPr/>
        </p:nvGrpSpPr>
        <p:grpSpPr>
          <a:xfrm>
            <a:off x="10613302" y="5983098"/>
            <a:ext cx="1476940" cy="723958"/>
            <a:chOff x="10455221" y="5780371"/>
            <a:chExt cx="1973636" cy="967426"/>
          </a:xfrm>
        </p:grpSpPr>
        <p:grpSp>
          <p:nvGrpSpPr>
            <p:cNvPr id="146" name="Group 145"/>
            <p:cNvGrpSpPr/>
            <p:nvPr/>
          </p:nvGrpSpPr>
          <p:grpSpPr>
            <a:xfrm>
              <a:off x="10455221" y="5780371"/>
              <a:ext cx="1973636" cy="967426"/>
              <a:chOff x="10455221" y="5780371"/>
              <a:chExt cx="1973636" cy="967426"/>
            </a:xfrm>
          </p:grpSpPr>
          <p:sp>
            <p:nvSpPr>
              <p:cNvPr id="150" name="Right Arrow 149"/>
              <p:cNvSpPr/>
              <p:nvPr/>
            </p:nvSpPr>
            <p:spPr>
              <a:xfrm rot="10800000">
                <a:off x="10455221" y="5796787"/>
                <a:ext cx="892772" cy="951010"/>
              </a:xfrm>
              <a:prstGeom prst="rightArrow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Right Arrow 150"/>
              <p:cNvSpPr/>
              <p:nvPr/>
            </p:nvSpPr>
            <p:spPr>
              <a:xfrm>
                <a:off x="11536085" y="5780371"/>
                <a:ext cx="892772" cy="951010"/>
              </a:xfrm>
              <a:prstGeom prst="rightArrow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10928257" y="6031189"/>
              <a:ext cx="1015215" cy="634546"/>
              <a:chOff x="10914189" y="6031189"/>
              <a:chExt cx="1015215" cy="634546"/>
            </a:xfrm>
          </p:grpSpPr>
          <p:sp>
            <p:nvSpPr>
              <p:cNvPr id="148" name="Right Arrow 147"/>
              <p:cNvSpPr/>
              <p:nvPr/>
            </p:nvSpPr>
            <p:spPr>
              <a:xfrm>
                <a:off x="11507373" y="6031189"/>
                <a:ext cx="422031" cy="622826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ight Arrow 148"/>
              <p:cNvSpPr/>
              <p:nvPr/>
            </p:nvSpPr>
            <p:spPr>
              <a:xfrm rot="10800000">
                <a:off x="10914189" y="6042909"/>
                <a:ext cx="422031" cy="622826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1" name="TextBox 100"/>
          <p:cNvSpPr txBox="1"/>
          <p:nvPr/>
        </p:nvSpPr>
        <p:spPr>
          <a:xfrm>
            <a:off x="381551" y="5068663"/>
            <a:ext cx="2886101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ABOUT SHVAT</a:t>
            </a:r>
          </a:p>
          <a:p>
            <a:pPr marL="285750" indent="-285750">
              <a:buFontTx/>
              <a:buChar char="-"/>
            </a:pPr>
            <a:r>
              <a:rPr lang="en-US" dirty="0"/>
              <a:t>Personal introspection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Repentance</a:t>
            </a:r>
          </a:p>
          <a:p>
            <a:pPr marL="285750" indent="-285750">
              <a:buFontTx/>
              <a:buChar char="-"/>
            </a:pPr>
            <a:r>
              <a:rPr lang="en-US" dirty="0"/>
              <a:t>Pray for the world</a:t>
            </a:r>
          </a:p>
          <a:p>
            <a:pPr marL="285750" indent="-285750">
              <a:buFontTx/>
              <a:buChar char="-"/>
            </a:pPr>
            <a:r>
              <a:rPr lang="en-US" dirty="0"/>
              <a:t>Perfect ourselves</a:t>
            </a:r>
          </a:p>
        </p:txBody>
      </p:sp>
      <p:sp>
        <p:nvSpPr>
          <p:cNvPr id="102" name="Isosceles Triangle 101"/>
          <p:cNvSpPr/>
          <p:nvPr/>
        </p:nvSpPr>
        <p:spPr>
          <a:xfrm rot="18098975">
            <a:off x="8482656" y="2535836"/>
            <a:ext cx="2241192" cy="4127579"/>
          </a:xfrm>
          <a:prstGeom prst="triangle">
            <a:avLst/>
          </a:prstGeom>
          <a:solidFill>
            <a:schemeClr val="bg1">
              <a:alpha val="54000"/>
            </a:schemeClr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iamond 102"/>
          <p:cNvSpPr/>
          <p:nvPr/>
        </p:nvSpPr>
        <p:spPr>
          <a:xfrm>
            <a:off x="10951917" y="4735948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Diamond 107"/>
          <p:cNvSpPr/>
          <p:nvPr/>
        </p:nvSpPr>
        <p:spPr>
          <a:xfrm>
            <a:off x="8986850" y="4067729"/>
            <a:ext cx="191028" cy="191028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 rot="19932906">
            <a:off x="11496797" y="6317349"/>
            <a:ext cx="256936" cy="562508"/>
            <a:chOff x="1492555" y="1394092"/>
            <a:chExt cx="256936" cy="562508"/>
          </a:xfrm>
        </p:grpSpPr>
        <p:sp>
          <p:nvSpPr>
            <p:cNvPr id="105" name="Isosceles Triangle 104"/>
            <p:cNvSpPr/>
            <p:nvPr/>
          </p:nvSpPr>
          <p:spPr>
            <a:xfrm>
              <a:off x="1492555" y="1394092"/>
              <a:ext cx="256936" cy="41152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564750" y="1745296"/>
              <a:ext cx="91440" cy="2113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417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17843" y="0"/>
            <a:ext cx="8574157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617843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 rot="20700000">
            <a:off x="5213165" y="968386"/>
            <a:ext cx="5227983" cy="5230331"/>
            <a:chOff x="5291896" y="845792"/>
            <a:chExt cx="5227983" cy="5230331"/>
          </a:xfrm>
        </p:grpSpPr>
        <p:grpSp>
          <p:nvGrpSpPr>
            <p:cNvPr id="65" name="Group 64"/>
            <p:cNvGrpSpPr/>
            <p:nvPr/>
          </p:nvGrpSpPr>
          <p:grpSpPr>
            <a:xfrm>
              <a:off x="5291896" y="845792"/>
              <a:ext cx="5227983" cy="5230331"/>
              <a:chOff x="5291896" y="845792"/>
              <a:chExt cx="5227983" cy="5230331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5294244" y="848140"/>
                <a:ext cx="5221355" cy="5221355"/>
                <a:chOff x="5294244" y="848140"/>
                <a:chExt cx="5221355" cy="5221355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5294244" y="848140"/>
                  <a:ext cx="5221355" cy="5221355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5814390" y="1364973"/>
                  <a:ext cx="4177749" cy="4177749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5291896" y="845792"/>
                <a:ext cx="5227983" cy="5230331"/>
                <a:chOff x="5291896" y="845792"/>
                <a:chExt cx="5227983" cy="5230331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7904922" y="848140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7" name="Straight Connector 96"/>
                  <p:cNvCxnSpPr>
                    <a:stCxn id="99" idx="0"/>
                  </p:cNvCxnSpPr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" name="Group 81"/>
                <p:cNvGrpSpPr/>
                <p:nvPr/>
              </p:nvGrpSpPr>
              <p:grpSpPr>
                <a:xfrm rot="1800000">
                  <a:off x="7902574" y="845792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 82"/>
                <p:cNvGrpSpPr/>
                <p:nvPr/>
              </p:nvGrpSpPr>
              <p:grpSpPr>
                <a:xfrm rot="3600000">
                  <a:off x="7902574" y="859865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" name="Group 83"/>
                <p:cNvGrpSpPr/>
                <p:nvPr/>
              </p:nvGrpSpPr>
              <p:grpSpPr>
                <a:xfrm rot="5400000">
                  <a:off x="7902574" y="859860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Group 84"/>
                <p:cNvGrpSpPr/>
                <p:nvPr/>
              </p:nvGrpSpPr>
              <p:grpSpPr>
                <a:xfrm rot="7200000">
                  <a:off x="7902574" y="845792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/>
                <p:cNvGrpSpPr/>
                <p:nvPr/>
              </p:nvGrpSpPr>
              <p:grpSpPr>
                <a:xfrm rot="9000000">
                  <a:off x="7902574" y="845792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6" name="Group 65"/>
            <p:cNvGrpSpPr/>
            <p:nvPr/>
          </p:nvGrpSpPr>
          <p:grpSpPr>
            <a:xfrm>
              <a:off x="5636558" y="1197451"/>
              <a:ext cx="4529781" cy="4546609"/>
              <a:chOff x="5636558" y="1197451"/>
              <a:chExt cx="4529781" cy="4546609"/>
            </a:xfrm>
          </p:grpSpPr>
          <p:sp>
            <p:nvSpPr>
              <p:cNvPr id="67" name="TextBox 66"/>
              <p:cNvSpPr txBox="1"/>
              <p:nvPr/>
            </p:nvSpPr>
            <p:spPr>
              <a:xfrm rot="1020000">
                <a:off x="8105361" y="1291862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TISHREI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 rot="2760000">
                <a:off x="9013989" y="1808378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CHESHVAN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rot="4757573">
                <a:off x="9645565" y="3015047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KISLEV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 rot="6604558">
                <a:off x="9561724" y="4174026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TEVET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 rot="8254491">
                <a:off x="8889359" y="5115934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SHVAT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 rot="10160573">
                <a:off x="7819426" y="5627217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ADAR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rot="11865615">
                <a:off x="6757443" y="5551016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NISSAN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 rot="13796974">
                <a:off x="5695495" y="4828859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IYYAR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 rot="15454427">
                <a:off x="5232627" y="3808707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SIVAN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 rot="17130321">
                <a:off x="5313116" y="2742594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TAMUZ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 rot="19165878">
                <a:off x="6106710" y="1599672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AV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 rot="21020836">
                <a:off x="7111948" y="1197451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ELUL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148803" y="-70186"/>
            <a:ext cx="7610622" cy="7003783"/>
            <a:chOff x="4148803" y="-70186"/>
            <a:chExt cx="7610622" cy="7003783"/>
          </a:xfrm>
        </p:grpSpPr>
        <p:grpSp>
          <p:nvGrpSpPr>
            <p:cNvPr id="21" name="Group 20"/>
            <p:cNvGrpSpPr/>
            <p:nvPr/>
          </p:nvGrpSpPr>
          <p:grpSpPr>
            <a:xfrm>
              <a:off x="4148803" y="-70186"/>
              <a:ext cx="7610622" cy="7003783"/>
              <a:chOff x="4148803" y="-70186"/>
              <a:chExt cx="7610622" cy="7003783"/>
            </a:xfrm>
          </p:grpSpPr>
          <p:sp>
            <p:nvSpPr>
              <p:cNvPr id="41" name="Arc 40"/>
              <p:cNvSpPr/>
              <p:nvPr/>
            </p:nvSpPr>
            <p:spPr>
              <a:xfrm rot="20700000">
                <a:off x="4837157" y="983711"/>
                <a:ext cx="5976525" cy="5574656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9842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Arc 58"/>
              <p:cNvSpPr/>
              <p:nvPr/>
            </p:nvSpPr>
            <p:spPr>
              <a:xfrm rot="15300000">
                <a:off x="4792163" y="484958"/>
                <a:ext cx="6478176" cy="6414865"/>
              </a:xfrm>
              <a:prstGeom prst="arc">
                <a:avLst>
                  <a:gd name="adj1" fmla="val 16009653"/>
                  <a:gd name="adj2" fmla="val 10813541"/>
                </a:avLst>
              </a:prstGeom>
              <a:ln w="1428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Arc 59"/>
              <p:cNvSpPr/>
              <p:nvPr/>
            </p:nvSpPr>
            <p:spPr>
              <a:xfrm rot="9900000">
                <a:off x="4148803" y="-70186"/>
                <a:ext cx="7610622" cy="7003783"/>
              </a:xfrm>
              <a:prstGeom prst="arc">
                <a:avLst>
                  <a:gd name="adj1" fmla="val 16009653"/>
                  <a:gd name="adj2" fmla="val 10813541"/>
                </a:avLst>
              </a:prstGeom>
              <a:ln w="698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 rot="20700000">
              <a:off x="5844968" y="1591848"/>
              <a:ext cx="3713858" cy="3868132"/>
              <a:chOff x="5942885" y="1438799"/>
              <a:chExt cx="3713858" cy="3868132"/>
            </a:xfrm>
          </p:grpSpPr>
          <p:sp>
            <p:nvSpPr>
              <p:cNvPr id="61" name="Arc 60"/>
              <p:cNvSpPr/>
              <p:nvPr/>
            </p:nvSpPr>
            <p:spPr>
              <a:xfrm rot="-16200000">
                <a:off x="5865748" y="1515936"/>
                <a:ext cx="3868132" cy="3713858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825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Arc 61"/>
              <p:cNvSpPr/>
              <p:nvPr/>
            </p:nvSpPr>
            <p:spPr>
              <a:xfrm rot="10800000">
                <a:off x="6320827" y="1814369"/>
                <a:ext cx="3327862" cy="3071624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Arc 62"/>
              <p:cNvSpPr/>
              <p:nvPr/>
            </p:nvSpPr>
            <p:spPr>
              <a:xfrm rot="-5400000">
                <a:off x="6663191" y="2338440"/>
                <a:ext cx="2645307" cy="2448369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317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14" name="Diamond 113"/>
          <p:cNvSpPr/>
          <p:nvPr/>
        </p:nvSpPr>
        <p:spPr>
          <a:xfrm>
            <a:off x="5732530" y="110629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iamond 114"/>
          <p:cNvSpPr/>
          <p:nvPr/>
        </p:nvSpPr>
        <p:spPr>
          <a:xfrm>
            <a:off x="5281201" y="1681788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Diamond 115"/>
          <p:cNvSpPr/>
          <p:nvPr/>
        </p:nvSpPr>
        <p:spPr>
          <a:xfrm>
            <a:off x="5223859" y="5226513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Diamond 116"/>
          <p:cNvSpPr/>
          <p:nvPr/>
        </p:nvSpPr>
        <p:spPr>
          <a:xfrm>
            <a:off x="6491353" y="622702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Diamond 117"/>
          <p:cNvSpPr/>
          <p:nvPr/>
        </p:nvSpPr>
        <p:spPr>
          <a:xfrm>
            <a:off x="10653937" y="3497489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10583237" y="3302550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Diamond 119"/>
          <p:cNvSpPr/>
          <p:nvPr/>
        </p:nvSpPr>
        <p:spPr>
          <a:xfrm>
            <a:off x="9640185" y="145717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Diamond 120"/>
          <p:cNvSpPr/>
          <p:nvPr/>
        </p:nvSpPr>
        <p:spPr>
          <a:xfrm>
            <a:off x="7977322" y="853370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19932906">
            <a:off x="-473478" y="470539"/>
            <a:ext cx="256936" cy="562508"/>
            <a:chOff x="1492555" y="1394092"/>
            <a:chExt cx="256936" cy="562508"/>
          </a:xfrm>
        </p:grpSpPr>
        <p:sp>
          <p:nvSpPr>
            <p:cNvPr id="8" name="Isosceles Triangle 7"/>
            <p:cNvSpPr/>
            <p:nvPr/>
          </p:nvSpPr>
          <p:spPr>
            <a:xfrm>
              <a:off x="1492555" y="1394092"/>
              <a:ext cx="256936" cy="41152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4750" y="1745296"/>
              <a:ext cx="91440" cy="2113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-661776" y="1152395"/>
            <a:ext cx="591262" cy="778635"/>
            <a:chOff x="-661776" y="1152395"/>
            <a:chExt cx="591262" cy="778635"/>
          </a:xfrm>
        </p:grpSpPr>
        <p:sp>
          <p:nvSpPr>
            <p:cNvPr id="17" name="Explosion 1 16"/>
            <p:cNvSpPr/>
            <p:nvPr/>
          </p:nvSpPr>
          <p:spPr>
            <a:xfrm>
              <a:off x="-661776" y="1152395"/>
              <a:ext cx="591262" cy="591262"/>
            </a:xfrm>
            <a:prstGeom prst="irregularSeal1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5" name="Group 134"/>
            <p:cNvGrpSpPr/>
            <p:nvPr/>
          </p:nvGrpSpPr>
          <p:grpSpPr>
            <a:xfrm rot="19932906">
              <a:off x="-377348" y="1368522"/>
              <a:ext cx="256936" cy="562508"/>
              <a:chOff x="1492555" y="1394092"/>
              <a:chExt cx="256936" cy="562508"/>
            </a:xfrm>
          </p:grpSpPr>
          <p:sp>
            <p:nvSpPr>
              <p:cNvPr id="136" name="Isosceles Triangle 135"/>
              <p:cNvSpPr/>
              <p:nvPr/>
            </p:nvSpPr>
            <p:spPr>
              <a:xfrm>
                <a:off x="1492555" y="1394092"/>
                <a:ext cx="256936" cy="411526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1564750" y="1745296"/>
                <a:ext cx="91440" cy="21130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5" name="Group 144"/>
          <p:cNvGrpSpPr/>
          <p:nvPr/>
        </p:nvGrpSpPr>
        <p:grpSpPr>
          <a:xfrm>
            <a:off x="10613302" y="5983098"/>
            <a:ext cx="1476940" cy="723958"/>
            <a:chOff x="10455221" y="5780371"/>
            <a:chExt cx="1973636" cy="967426"/>
          </a:xfrm>
        </p:grpSpPr>
        <p:grpSp>
          <p:nvGrpSpPr>
            <p:cNvPr id="146" name="Group 145"/>
            <p:cNvGrpSpPr/>
            <p:nvPr/>
          </p:nvGrpSpPr>
          <p:grpSpPr>
            <a:xfrm>
              <a:off x="10455221" y="5780371"/>
              <a:ext cx="1973636" cy="967426"/>
              <a:chOff x="10455221" y="5780371"/>
              <a:chExt cx="1973636" cy="967426"/>
            </a:xfrm>
          </p:grpSpPr>
          <p:sp>
            <p:nvSpPr>
              <p:cNvPr id="150" name="Right Arrow 149"/>
              <p:cNvSpPr/>
              <p:nvPr/>
            </p:nvSpPr>
            <p:spPr>
              <a:xfrm rot="10800000">
                <a:off x="10455221" y="5796787"/>
                <a:ext cx="892772" cy="951010"/>
              </a:xfrm>
              <a:prstGeom prst="rightArrow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Right Arrow 150"/>
              <p:cNvSpPr/>
              <p:nvPr/>
            </p:nvSpPr>
            <p:spPr>
              <a:xfrm>
                <a:off x="11536085" y="5780371"/>
                <a:ext cx="892772" cy="951010"/>
              </a:xfrm>
              <a:prstGeom prst="rightArrow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10928257" y="6031189"/>
              <a:ext cx="1015215" cy="634546"/>
              <a:chOff x="10914189" y="6031189"/>
              <a:chExt cx="1015215" cy="634546"/>
            </a:xfrm>
          </p:grpSpPr>
          <p:sp>
            <p:nvSpPr>
              <p:cNvPr id="148" name="Right Arrow 147"/>
              <p:cNvSpPr/>
              <p:nvPr/>
            </p:nvSpPr>
            <p:spPr>
              <a:xfrm>
                <a:off x="11507373" y="6031189"/>
                <a:ext cx="422031" cy="622826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ight Arrow 148"/>
              <p:cNvSpPr/>
              <p:nvPr/>
            </p:nvSpPr>
            <p:spPr>
              <a:xfrm rot="10800000">
                <a:off x="10914189" y="6042909"/>
                <a:ext cx="422031" cy="622826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1" name="TextBox 100"/>
          <p:cNvSpPr txBox="1"/>
          <p:nvPr/>
        </p:nvSpPr>
        <p:spPr>
          <a:xfrm>
            <a:off x="381551" y="5068663"/>
            <a:ext cx="2886101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ABOUT SHVAT</a:t>
            </a:r>
          </a:p>
          <a:p>
            <a:pPr marL="285750" indent="-285750">
              <a:buFontTx/>
              <a:buChar char="-"/>
            </a:pPr>
            <a:r>
              <a:rPr lang="en-US" dirty="0"/>
              <a:t>Personal introspection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Repentance</a:t>
            </a:r>
          </a:p>
          <a:p>
            <a:pPr marL="285750" indent="-285750">
              <a:buFontTx/>
              <a:buChar char="-"/>
            </a:pPr>
            <a:r>
              <a:rPr lang="en-US" dirty="0"/>
              <a:t>Pray for the world</a:t>
            </a:r>
          </a:p>
          <a:p>
            <a:pPr marL="285750" indent="-285750">
              <a:buFontTx/>
              <a:buChar char="-"/>
            </a:pPr>
            <a:r>
              <a:rPr lang="en-US" dirty="0"/>
              <a:t>Perfect ourselves</a:t>
            </a:r>
          </a:p>
        </p:txBody>
      </p:sp>
      <p:sp>
        <p:nvSpPr>
          <p:cNvPr id="102" name="Isosceles Triangle 101"/>
          <p:cNvSpPr/>
          <p:nvPr/>
        </p:nvSpPr>
        <p:spPr>
          <a:xfrm rot="18098975">
            <a:off x="8482656" y="2535836"/>
            <a:ext cx="2241192" cy="4127579"/>
          </a:xfrm>
          <a:prstGeom prst="triangle">
            <a:avLst/>
          </a:prstGeom>
          <a:solidFill>
            <a:schemeClr val="bg1">
              <a:alpha val="54000"/>
            </a:schemeClr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iamond 102"/>
          <p:cNvSpPr/>
          <p:nvPr/>
        </p:nvSpPr>
        <p:spPr>
          <a:xfrm>
            <a:off x="10951917" y="4735948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Diamond 107"/>
          <p:cNvSpPr/>
          <p:nvPr/>
        </p:nvSpPr>
        <p:spPr>
          <a:xfrm>
            <a:off x="8986850" y="4067729"/>
            <a:ext cx="191028" cy="191028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/>
          <p:cNvGrpSpPr/>
          <p:nvPr/>
        </p:nvGrpSpPr>
        <p:grpSpPr>
          <a:xfrm>
            <a:off x="11217944" y="6106870"/>
            <a:ext cx="591262" cy="778635"/>
            <a:chOff x="-661776" y="1152395"/>
            <a:chExt cx="591262" cy="778635"/>
          </a:xfrm>
        </p:grpSpPr>
        <p:sp>
          <p:nvSpPr>
            <p:cNvPr id="109" name="Explosion 1 108"/>
            <p:cNvSpPr/>
            <p:nvPr/>
          </p:nvSpPr>
          <p:spPr>
            <a:xfrm>
              <a:off x="-661776" y="1152395"/>
              <a:ext cx="591262" cy="591262"/>
            </a:xfrm>
            <a:prstGeom prst="irregularSeal1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0" name="Group 109"/>
            <p:cNvGrpSpPr/>
            <p:nvPr/>
          </p:nvGrpSpPr>
          <p:grpSpPr>
            <a:xfrm rot="19932906">
              <a:off x="-377348" y="1368522"/>
              <a:ext cx="256936" cy="562508"/>
              <a:chOff x="1492555" y="1394092"/>
              <a:chExt cx="256936" cy="562508"/>
            </a:xfrm>
          </p:grpSpPr>
          <p:sp>
            <p:nvSpPr>
              <p:cNvPr id="111" name="Isosceles Triangle 110"/>
              <p:cNvSpPr/>
              <p:nvPr/>
            </p:nvSpPr>
            <p:spPr>
              <a:xfrm>
                <a:off x="1492555" y="1394092"/>
                <a:ext cx="256936" cy="411526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564750" y="1745296"/>
                <a:ext cx="91440" cy="21130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6931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17843" y="0"/>
            <a:ext cx="8574157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617843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 rot="20700000">
            <a:off x="5213165" y="968386"/>
            <a:ext cx="5227983" cy="5230331"/>
            <a:chOff x="5291896" y="845792"/>
            <a:chExt cx="5227983" cy="5230331"/>
          </a:xfrm>
        </p:grpSpPr>
        <p:grpSp>
          <p:nvGrpSpPr>
            <p:cNvPr id="65" name="Group 64"/>
            <p:cNvGrpSpPr/>
            <p:nvPr/>
          </p:nvGrpSpPr>
          <p:grpSpPr>
            <a:xfrm>
              <a:off x="5291896" y="845792"/>
              <a:ext cx="5227983" cy="5230331"/>
              <a:chOff x="5291896" y="845792"/>
              <a:chExt cx="5227983" cy="5230331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5294244" y="848140"/>
                <a:ext cx="5221355" cy="5221355"/>
                <a:chOff x="5294244" y="848140"/>
                <a:chExt cx="5221355" cy="5221355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5294244" y="848140"/>
                  <a:ext cx="5221355" cy="5221355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5814390" y="1364973"/>
                  <a:ext cx="4177749" cy="4177749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5291896" y="845792"/>
                <a:ext cx="5227983" cy="5230331"/>
                <a:chOff x="5291896" y="845792"/>
                <a:chExt cx="5227983" cy="5230331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7904922" y="848140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7" name="Straight Connector 96"/>
                  <p:cNvCxnSpPr>
                    <a:stCxn id="99" idx="0"/>
                  </p:cNvCxnSpPr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" name="Group 81"/>
                <p:cNvGrpSpPr/>
                <p:nvPr/>
              </p:nvGrpSpPr>
              <p:grpSpPr>
                <a:xfrm rot="1800000">
                  <a:off x="7902574" y="845792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 82"/>
                <p:cNvGrpSpPr/>
                <p:nvPr/>
              </p:nvGrpSpPr>
              <p:grpSpPr>
                <a:xfrm rot="3600000">
                  <a:off x="7902574" y="859865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" name="Group 83"/>
                <p:cNvGrpSpPr/>
                <p:nvPr/>
              </p:nvGrpSpPr>
              <p:grpSpPr>
                <a:xfrm rot="5400000">
                  <a:off x="7902574" y="859860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Group 84"/>
                <p:cNvGrpSpPr/>
                <p:nvPr/>
              </p:nvGrpSpPr>
              <p:grpSpPr>
                <a:xfrm rot="7200000">
                  <a:off x="7902574" y="845792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/>
                <p:cNvGrpSpPr/>
                <p:nvPr/>
              </p:nvGrpSpPr>
              <p:grpSpPr>
                <a:xfrm rot="9000000">
                  <a:off x="7902574" y="845792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6" name="Group 65"/>
            <p:cNvGrpSpPr/>
            <p:nvPr/>
          </p:nvGrpSpPr>
          <p:grpSpPr>
            <a:xfrm>
              <a:off x="5636558" y="1197451"/>
              <a:ext cx="4529781" cy="4546609"/>
              <a:chOff x="5636558" y="1197451"/>
              <a:chExt cx="4529781" cy="4546609"/>
            </a:xfrm>
          </p:grpSpPr>
          <p:sp>
            <p:nvSpPr>
              <p:cNvPr id="67" name="TextBox 66"/>
              <p:cNvSpPr txBox="1"/>
              <p:nvPr/>
            </p:nvSpPr>
            <p:spPr>
              <a:xfrm rot="1020000">
                <a:off x="8105361" y="1291862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TISHREI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 rot="2760000">
                <a:off x="9013989" y="1808378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CHESHVAN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rot="4757573">
                <a:off x="9645565" y="3015047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KISLEV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 rot="6604558">
                <a:off x="9561724" y="4174026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TEVET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 rot="8254491">
                <a:off x="8889359" y="5115934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SHVAT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 rot="10160573">
                <a:off x="7819426" y="5627217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ADAR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rot="11865615">
                <a:off x="6757443" y="5551016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NISSAN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 rot="13796974">
                <a:off x="5695495" y="4828859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IYYAR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 rot="15454427">
                <a:off x="5232627" y="3808707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SIVAN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 rot="17130321">
                <a:off x="5313116" y="2742594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TAMUZ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 rot="19165878">
                <a:off x="6106710" y="1599672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AV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 rot="21020836">
                <a:off x="7111948" y="1197451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ELUL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148803" y="-70186"/>
            <a:ext cx="7610622" cy="7003783"/>
            <a:chOff x="4148803" y="-70186"/>
            <a:chExt cx="7610622" cy="7003783"/>
          </a:xfrm>
        </p:grpSpPr>
        <p:grpSp>
          <p:nvGrpSpPr>
            <p:cNvPr id="21" name="Group 20"/>
            <p:cNvGrpSpPr/>
            <p:nvPr/>
          </p:nvGrpSpPr>
          <p:grpSpPr>
            <a:xfrm>
              <a:off x="4148803" y="-70186"/>
              <a:ext cx="7610622" cy="7003783"/>
              <a:chOff x="4148803" y="-70186"/>
              <a:chExt cx="7610622" cy="7003783"/>
            </a:xfrm>
          </p:grpSpPr>
          <p:sp>
            <p:nvSpPr>
              <p:cNvPr id="41" name="Arc 40"/>
              <p:cNvSpPr/>
              <p:nvPr/>
            </p:nvSpPr>
            <p:spPr>
              <a:xfrm rot="20700000">
                <a:off x="4837157" y="983711"/>
                <a:ext cx="5976525" cy="5574656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9842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Arc 58"/>
              <p:cNvSpPr/>
              <p:nvPr/>
            </p:nvSpPr>
            <p:spPr>
              <a:xfrm rot="15300000">
                <a:off x="4792163" y="484958"/>
                <a:ext cx="6478176" cy="6414865"/>
              </a:xfrm>
              <a:prstGeom prst="arc">
                <a:avLst>
                  <a:gd name="adj1" fmla="val 16009653"/>
                  <a:gd name="adj2" fmla="val 10813541"/>
                </a:avLst>
              </a:prstGeom>
              <a:ln w="1428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Arc 59"/>
              <p:cNvSpPr/>
              <p:nvPr/>
            </p:nvSpPr>
            <p:spPr>
              <a:xfrm rot="9900000">
                <a:off x="4148803" y="-70186"/>
                <a:ext cx="7610622" cy="7003783"/>
              </a:xfrm>
              <a:prstGeom prst="arc">
                <a:avLst>
                  <a:gd name="adj1" fmla="val 16009653"/>
                  <a:gd name="adj2" fmla="val 10813541"/>
                </a:avLst>
              </a:prstGeom>
              <a:ln w="698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 rot="20700000">
              <a:off x="5844968" y="1591848"/>
              <a:ext cx="3713858" cy="3868132"/>
              <a:chOff x="5942885" y="1438799"/>
              <a:chExt cx="3713858" cy="3868132"/>
            </a:xfrm>
          </p:grpSpPr>
          <p:sp>
            <p:nvSpPr>
              <p:cNvPr id="61" name="Arc 60"/>
              <p:cNvSpPr/>
              <p:nvPr/>
            </p:nvSpPr>
            <p:spPr>
              <a:xfrm rot="-16200000">
                <a:off x="5865748" y="1515936"/>
                <a:ext cx="3868132" cy="3713858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825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Arc 61"/>
              <p:cNvSpPr/>
              <p:nvPr/>
            </p:nvSpPr>
            <p:spPr>
              <a:xfrm rot="10800000">
                <a:off x="6320827" y="1814369"/>
                <a:ext cx="3327862" cy="3071624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Arc 62"/>
              <p:cNvSpPr/>
              <p:nvPr/>
            </p:nvSpPr>
            <p:spPr>
              <a:xfrm rot="-5400000">
                <a:off x="6663191" y="2338440"/>
                <a:ext cx="2645307" cy="2448369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317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14" name="Diamond 113"/>
          <p:cNvSpPr/>
          <p:nvPr/>
        </p:nvSpPr>
        <p:spPr>
          <a:xfrm>
            <a:off x="5732530" y="110629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iamond 114"/>
          <p:cNvSpPr/>
          <p:nvPr/>
        </p:nvSpPr>
        <p:spPr>
          <a:xfrm>
            <a:off x="5281201" y="1681788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Diamond 115"/>
          <p:cNvSpPr/>
          <p:nvPr/>
        </p:nvSpPr>
        <p:spPr>
          <a:xfrm>
            <a:off x="5223859" y="5226513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Diamond 116"/>
          <p:cNvSpPr/>
          <p:nvPr/>
        </p:nvSpPr>
        <p:spPr>
          <a:xfrm>
            <a:off x="6491353" y="622702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Diamond 117"/>
          <p:cNvSpPr/>
          <p:nvPr/>
        </p:nvSpPr>
        <p:spPr>
          <a:xfrm>
            <a:off x="10653937" y="3497489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10583237" y="3302550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Diamond 119"/>
          <p:cNvSpPr/>
          <p:nvPr/>
        </p:nvSpPr>
        <p:spPr>
          <a:xfrm>
            <a:off x="9640185" y="145717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Diamond 120"/>
          <p:cNvSpPr/>
          <p:nvPr/>
        </p:nvSpPr>
        <p:spPr>
          <a:xfrm>
            <a:off x="7977322" y="853370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19932906">
            <a:off x="-473478" y="470539"/>
            <a:ext cx="256936" cy="562508"/>
            <a:chOff x="1492555" y="1394092"/>
            <a:chExt cx="256936" cy="562508"/>
          </a:xfrm>
        </p:grpSpPr>
        <p:sp>
          <p:nvSpPr>
            <p:cNvPr id="8" name="Isosceles Triangle 7"/>
            <p:cNvSpPr/>
            <p:nvPr/>
          </p:nvSpPr>
          <p:spPr>
            <a:xfrm>
              <a:off x="1492555" y="1394092"/>
              <a:ext cx="256936" cy="41152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4750" y="1745296"/>
              <a:ext cx="91440" cy="2113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-661776" y="1152395"/>
            <a:ext cx="591262" cy="778635"/>
            <a:chOff x="-661776" y="1152395"/>
            <a:chExt cx="591262" cy="778635"/>
          </a:xfrm>
        </p:grpSpPr>
        <p:sp>
          <p:nvSpPr>
            <p:cNvPr id="17" name="Explosion 1 16"/>
            <p:cNvSpPr/>
            <p:nvPr/>
          </p:nvSpPr>
          <p:spPr>
            <a:xfrm>
              <a:off x="-661776" y="1152395"/>
              <a:ext cx="591262" cy="591262"/>
            </a:xfrm>
            <a:prstGeom prst="irregularSeal1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5" name="Group 134"/>
            <p:cNvGrpSpPr/>
            <p:nvPr/>
          </p:nvGrpSpPr>
          <p:grpSpPr>
            <a:xfrm rot="19932906">
              <a:off x="-377348" y="1368522"/>
              <a:ext cx="256936" cy="562508"/>
              <a:chOff x="1492555" y="1394092"/>
              <a:chExt cx="256936" cy="562508"/>
            </a:xfrm>
          </p:grpSpPr>
          <p:sp>
            <p:nvSpPr>
              <p:cNvPr id="136" name="Isosceles Triangle 135"/>
              <p:cNvSpPr/>
              <p:nvPr/>
            </p:nvSpPr>
            <p:spPr>
              <a:xfrm>
                <a:off x="1492555" y="1394092"/>
                <a:ext cx="256936" cy="411526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1564750" y="1745296"/>
                <a:ext cx="91440" cy="21130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5" name="Group 144"/>
          <p:cNvGrpSpPr/>
          <p:nvPr/>
        </p:nvGrpSpPr>
        <p:grpSpPr>
          <a:xfrm>
            <a:off x="10613302" y="5983098"/>
            <a:ext cx="1476940" cy="723958"/>
            <a:chOff x="10455221" y="5780371"/>
            <a:chExt cx="1973636" cy="967426"/>
          </a:xfrm>
        </p:grpSpPr>
        <p:grpSp>
          <p:nvGrpSpPr>
            <p:cNvPr id="146" name="Group 145"/>
            <p:cNvGrpSpPr/>
            <p:nvPr/>
          </p:nvGrpSpPr>
          <p:grpSpPr>
            <a:xfrm>
              <a:off x="10455221" y="5780371"/>
              <a:ext cx="1973636" cy="967426"/>
              <a:chOff x="10455221" y="5780371"/>
              <a:chExt cx="1973636" cy="967426"/>
            </a:xfrm>
          </p:grpSpPr>
          <p:sp>
            <p:nvSpPr>
              <p:cNvPr id="150" name="Right Arrow 149"/>
              <p:cNvSpPr/>
              <p:nvPr/>
            </p:nvSpPr>
            <p:spPr>
              <a:xfrm rot="10800000">
                <a:off x="10455221" y="5796787"/>
                <a:ext cx="892772" cy="951010"/>
              </a:xfrm>
              <a:prstGeom prst="rightArrow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Right Arrow 150"/>
              <p:cNvSpPr/>
              <p:nvPr/>
            </p:nvSpPr>
            <p:spPr>
              <a:xfrm>
                <a:off x="11536085" y="5780371"/>
                <a:ext cx="892772" cy="951010"/>
              </a:xfrm>
              <a:prstGeom prst="rightArrow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10928257" y="6031189"/>
              <a:ext cx="1015215" cy="634546"/>
              <a:chOff x="10914189" y="6031189"/>
              <a:chExt cx="1015215" cy="634546"/>
            </a:xfrm>
          </p:grpSpPr>
          <p:sp>
            <p:nvSpPr>
              <p:cNvPr id="148" name="Right Arrow 147"/>
              <p:cNvSpPr/>
              <p:nvPr/>
            </p:nvSpPr>
            <p:spPr>
              <a:xfrm>
                <a:off x="11507373" y="6031189"/>
                <a:ext cx="422031" cy="622826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ight Arrow 148"/>
              <p:cNvSpPr/>
              <p:nvPr/>
            </p:nvSpPr>
            <p:spPr>
              <a:xfrm rot="10800000">
                <a:off x="10914189" y="6042909"/>
                <a:ext cx="422031" cy="622826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1" name="TextBox 100"/>
          <p:cNvSpPr txBox="1"/>
          <p:nvPr/>
        </p:nvSpPr>
        <p:spPr>
          <a:xfrm>
            <a:off x="381551" y="5068663"/>
            <a:ext cx="2886101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ABOUT ADAR</a:t>
            </a:r>
          </a:p>
          <a:p>
            <a:pPr marL="285750" indent="-285750">
              <a:buFontTx/>
              <a:buChar char="-"/>
            </a:pPr>
            <a:r>
              <a:rPr lang="en-US" dirty="0"/>
              <a:t>Personal introspection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Repentance</a:t>
            </a:r>
          </a:p>
          <a:p>
            <a:pPr marL="285750" indent="-285750">
              <a:buFontTx/>
              <a:buChar char="-"/>
            </a:pPr>
            <a:r>
              <a:rPr lang="en-US" dirty="0"/>
              <a:t>Pray for the world</a:t>
            </a:r>
          </a:p>
          <a:p>
            <a:pPr marL="285750" indent="-285750">
              <a:buFontTx/>
              <a:buChar char="-"/>
            </a:pPr>
            <a:r>
              <a:rPr lang="en-US" dirty="0"/>
              <a:t>Perfect ourselves</a:t>
            </a:r>
          </a:p>
        </p:txBody>
      </p:sp>
      <p:sp>
        <p:nvSpPr>
          <p:cNvPr id="102" name="Isosceles Triangle 101"/>
          <p:cNvSpPr/>
          <p:nvPr/>
        </p:nvSpPr>
        <p:spPr>
          <a:xfrm rot="19832584">
            <a:off x="7728276" y="3290216"/>
            <a:ext cx="2241192" cy="4127579"/>
          </a:xfrm>
          <a:prstGeom prst="triangle">
            <a:avLst/>
          </a:prstGeom>
          <a:solidFill>
            <a:schemeClr val="bg1">
              <a:alpha val="54000"/>
            </a:schemeClr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iamond 102"/>
          <p:cNvSpPr/>
          <p:nvPr/>
        </p:nvSpPr>
        <p:spPr>
          <a:xfrm>
            <a:off x="9419990" y="5831253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Diamond 107"/>
          <p:cNvSpPr/>
          <p:nvPr/>
        </p:nvSpPr>
        <p:spPr>
          <a:xfrm>
            <a:off x="8483930" y="4662089"/>
            <a:ext cx="191028" cy="191028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 rot="19932906">
            <a:off x="11496797" y="6317349"/>
            <a:ext cx="256936" cy="562508"/>
            <a:chOff x="1492555" y="1394092"/>
            <a:chExt cx="256936" cy="562508"/>
          </a:xfrm>
        </p:grpSpPr>
        <p:sp>
          <p:nvSpPr>
            <p:cNvPr id="105" name="Isosceles Triangle 104"/>
            <p:cNvSpPr/>
            <p:nvPr/>
          </p:nvSpPr>
          <p:spPr>
            <a:xfrm>
              <a:off x="1492555" y="1394092"/>
              <a:ext cx="256936" cy="41152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564750" y="1745296"/>
              <a:ext cx="91440" cy="2113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Diamond 106"/>
          <p:cNvSpPr/>
          <p:nvPr/>
        </p:nvSpPr>
        <p:spPr>
          <a:xfrm>
            <a:off x="8407730" y="5180249"/>
            <a:ext cx="191028" cy="191028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Diamond 108"/>
          <p:cNvSpPr/>
          <p:nvPr/>
        </p:nvSpPr>
        <p:spPr>
          <a:xfrm>
            <a:off x="8795150" y="6143673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31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17843" y="0"/>
            <a:ext cx="8574157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617843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 rot="20700000">
            <a:off x="5213165" y="968386"/>
            <a:ext cx="5227983" cy="5230331"/>
            <a:chOff x="5291896" y="845792"/>
            <a:chExt cx="5227983" cy="5230331"/>
          </a:xfrm>
        </p:grpSpPr>
        <p:grpSp>
          <p:nvGrpSpPr>
            <p:cNvPr id="65" name="Group 64"/>
            <p:cNvGrpSpPr/>
            <p:nvPr/>
          </p:nvGrpSpPr>
          <p:grpSpPr>
            <a:xfrm>
              <a:off x="5291896" y="845792"/>
              <a:ext cx="5227983" cy="5230331"/>
              <a:chOff x="5291896" y="845792"/>
              <a:chExt cx="5227983" cy="5230331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5294244" y="848140"/>
                <a:ext cx="5221355" cy="5221355"/>
                <a:chOff x="5294244" y="848140"/>
                <a:chExt cx="5221355" cy="5221355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5294244" y="848140"/>
                  <a:ext cx="5221355" cy="5221355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5814390" y="1364973"/>
                  <a:ext cx="4177749" cy="4177749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5291896" y="845792"/>
                <a:ext cx="5227983" cy="5230331"/>
                <a:chOff x="5291896" y="845792"/>
                <a:chExt cx="5227983" cy="5230331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7904922" y="848140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7" name="Straight Connector 96"/>
                  <p:cNvCxnSpPr>
                    <a:stCxn id="99" idx="0"/>
                  </p:cNvCxnSpPr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" name="Group 81"/>
                <p:cNvGrpSpPr/>
                <p:nvPr/>
              </p:nvGrpSpPr>
              <p:grpSpPr>
                <a:xfrm rot="1800000">
                  <a:off x="7902574" y="845792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 82"/>
                <p:cNvGrpSpPr/>
                <p:nvPr/>
              </p:nvGrpSpPr>
              <p:grpSpPr>
                <a:xfrm rot="3600000">
                  <a:off x="7902574" y="859865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" name="Group 83"/>
                <p:cNvGrpSpPr/>
                <p:nvPr/>
              </p:nvGrpSpPr>
              <p:grpSpPr>
                <a:xfrm rot="5400000">
                  <a:off x="7902574" y="859860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Group 84"/>
                <p:cNvGrpSpPr/>
                <p:nvPr/>
              </p:nvGrpSpPr>
              <p:grpSpPr>
                <a:xfrm rot="7200000">
                  <a:off x="7902574" y="845792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/>
                <p:cNvGrpSpPr/>
                <p:nvPr/>
              </p:nvGrpSpPr>
              <p:grpSpPr>
                <a:xfrm rot="9000000">
                  <a:off x="7902574" y="845792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6" name="Group 65"/>
            <p:cNvGrpSpPr/>
            <p:nvPr/>
          </p:nvGrpSpPr>
          <p:grpSpPr>
            <a:xfrm>
              <a:off x="5636558" y="1197451"/>
              <a:ext cx="4529781" cy="4546609"/>
              <a:chOff x="5636558" y="1197451"/>
              <a:chExt cx="4529781" cy="4546609"/>
            </a:xfrm>
          </p:grpSpPr>
          <p:sp>
            <p:nvSpPr>
              <p:cNvPr id="67" name="TextBox 66"/>
              <p:cNvSpPr txBox="1"/>
              <p:nvPr/>
            </p:nvSpPr>
            <p:spPr>
              <a:xfrm rot="1020000">
                <a:off x="8105361" y="1291862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TISHREI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 rot="2760000">
                <a:off x="9013989" y="1808378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CHESHVAN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rot="4757573">
                <a:off x="9645565" y="3015047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KISLEV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 rot="6604558">
                <a:off x="9561724" y="4174026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TEVET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 rot="8254491">
                <a:off x="8889359" y="5115934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SHVAT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 rot="10160573">
                <a:off x="7819426" y="5627217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ADAR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rot="11865615">
                <a:off x="6757443" y="5551016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NISSAN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 rot="13796974">
                <a:off x="5695495" y="4828859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IYYAR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 rot="15454427">
                <a:off x="5232627" y="3808707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SIVAN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 rot="17130321">
                <a:off x="5313116" y="2742594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TAMUZ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 rot="19165878">
                <a:off x="6106710" y="1599672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AV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 rot="21020836">
                <a:off x="7111948" y="1197451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ELUL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148803" y="-70186"/>
            <a:ext cx="7610622" cy="7003783"/>
            <a:chOff x="4148803" y="-70186"/>
            <a:chExt cx="7610622" cy="7003783"/>
          </a:xfrm>
        </p:grpSpPr>
        <p:grpSp>
          <p:nvGrpSpPr>
            <p:cNvPr id="21" name="Group 20"/>
            <p:cNvGrpSpPr/>
            <p:nvPr/>
          </p:nvGrpSpPr>
          <p:grpSpPr>
            <a:xfrm>
              <a:off x="4148803" y="-70186"/>
              <a:ext cx="7610622" cy="7003783"/>
              <a:chOff x="4148803" y="-70186"/>
              <a:chExt cx="7610622" cy="7003783"/>
            </a:xfrm>
          </p:grpSpPr>
          <p:sp>
            <p:nvSpPr>
              <p:cNvPr id="41" name="Arc 40"/>
              <p:cNvSpPr/>
              <p:nvPr/>
            </p:nvSpPr>
            <p:spPr>
              <a:xfrm rot="20700000">
                <a:off x="4837157" y="983711"/>
                <a:ext cx="5976525" cy="5574656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9842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Arc 58"/>
              <p:cNvSpPr/>
              <p:nvPr/>
            </p:nvSpPr>
            <p:spPr>
              <a:xfrm rot="15300000">
                <a:off x="4792163" y="484958"/>
                <a:ext cx="6478176" cy="6414865"/>
              </a:xfrm>
              <a:prstGeom prst="arc">
                <a:avLst>
                  <a:gd name="adj1" fmla="val 16009653"/>
                  <a:gd name="adj2" fmla="val 10813541"/>
                </a:avLst>
              </a:prstGeom>
              <a:ln w="1428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Arc 59"/>
              <p:cNvSpPr/>
              <p:nvPr/>
            </p:nvSpPr>
            <p:spPr>
              <a:xfrm rot="9900000">
                <a:off x="4148803" y="-70186"/>
                <a:ext cx="7610622" cy="7003783"/>
              </a:xfrm>
              <a:prstGeom prst="arc">
                <a:avLst>
                  <a:gd name="adj1" fmla="val 16009653"/>
                  <a:gd name="adj2" fmla="val 10813541"/>
                </a:avLst>
              </a:prstGeom>
              <a:ln w="698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 rot="20700000">
              <a:off x="5844968" y="1591848"/>
              <a:ext cx="3713858" cy="3868132"/>
              <a:chOff x="5942885" y="1438799"/>
              <a:chExt cx="3713858" cy="3868132"/>
            </a:xfrm>
          </p:grpSpPr>
          <p:sp>
            <p:nvSpPr>
              <p:cNvPr id="61" name="Arc 60"/>
              <p:cNvSpPr/>
              <p:nvPr/>
            </p:nvSpPr>
            <p:spPr>
              <a:xfrm rot="-16200000">
                <a:off x="5865748" y="1515936"/>
                <a:ext cx="3868132" cy="3713858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825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Arc 61"/>
              <p:cNvSpPr/>
              <p:nvPr/>
            </p:nvSpPr>
            <p:spPr>
              <a:xfrm rot="10800000">
                <a:off x="6320827" y="1814369"/>
                <a:ext cx="3327862" cy="3071624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Arc 62"/>
              <p:cNvSpPr/>
              <p:nvPr/>
            </p:nvSpPr>
            <p:spPr>
              <a:xfrm rot="-5400000">
                <a:off x="6663191" y="2338440"/>
                <a:ext cx="2645307" cy="2448369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317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14" name="Diamond 113"/>
          <p:cNvSpPr/>
          <p:nvPr/>
        </p:nvSpPr>
        <p:spPr>
          <a:xfrm>
            <a:off x="5732530" y="110629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iamond 114"/>
          <p:cNvSpPr/>
          <p:nvPr/>
        </p:nvSpPr>
        <p:spPr>
          <a:xfrm>
            <a:off x="5281201" y="1681788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Diamond 115"/>
          <p:cNvSpPr/>
          <p:nvPr/>
        </p:nvSpPr>
        <p:spPr>
          <a:xfrm>
            <a:off x="5223859" y="5226513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Diamond 116"/>
          <p:cNvSpPr/>
          <p:nvPr/>
        </p:nvSpPr>
        <p:spPr>
          <a:xfrm>
            <a:off x="6491353" y="622702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Diamond 117"/>
          <p:cNvSpPr/>
          <p:nvPr/>
        </p:nvSpPr>
        <p:spPr>
          <a:xfrm>
            <a:off x="10653937" y="3497489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10583237" y="3302550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Diamond 119"/>
          <p:cNvSpPr/>
          <p:nvPr/>
        </p:nvSpPr>
        <p:spPr>
          <a:xfrm>
            <a:off x="9640185" y="145717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Diamond 120"/>
          <p:cNvSpPr/>
          <p:nvPr/>
        </p:nvSpPr>
        <p:spPr>
          <a:xfrm>
            <a:off x="7977322" y="853370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19932906">
            <a:off x="-473478" y="470539"/>
            <a:ext cx="256936" cy="562508"/>
            <a:chOff x="1492555" y="1394092"/>
            <a:chExt cx="256936" cy="562508"/>
          </a:xfrm>
        </p:grpSpPr>
        <p:sp>
          <p:nvSpPr>
            <p:cNvPr id="8" name="Isosceles Triangle 7"/>
            <p:cNvSpPr/>
            <p:nvPr/>
          </p:nvSpPr>
          <p:spPr>
            <a:xfrm>
              <a:off x="1492555" y="1394092"/>
              <a:ext cx="256936" cy="41152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4750" y="1745296"/>
              <a:ext cx="91440" cy="2113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-661776" y="1152395"/>
            <a:ext cx="591262" cy="778635"/>
            <a:chOff x="-661776" y="1152395"/>
            <a:chExt cx="591262" cy="778635"/>
          </a:xfrm>
        </p:grpSpPr>
        <p:sp>
          <p:nvSpPr>
            <p:cNvPr id="17" name="Explosion 1 16"/>
            <p:cNvSpPr/>
            <p:nvPr/>
          </p:nvSpPr>
          <p:spPr>
            <a:xfrm>
              <a:off x="-661776" y="1152395"/>
              <a:ext cx="591262" cy="591262"/>
            </a:xfrm>
            <a:prstGeom prst="irregularSeal1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5" name="Group 134"/>
            <p:cNvGrpSpPr/>
            <p:nvPr/>
          </p:nvGrpSpPr>
          <p:grpSpPr>
            <a:xfrm rot="19932906">
              <a:off x="-377348" y="1368522"/>
              <a:ext cx="256936" cy="562508"/>
              <a:chOff x="1492555" y="1394092"/>
              <a:chExt cx="256936" cy="562508"/>
            </a:xfrm>
          </p:grpSpPr>
          <p:sp>
            <p:nvSpPr>
              <p:cNvPr id="136" name="Isosceles Triangle 135"/>
              <p:cNvSpPr/>
              <p:nvPr/>
            </p:nvSpPr>
            <p:spPr>
              <a:xfrm>
                <a:off x="1492555" y="1394092"/>
                <a:ext cx="256936" cy="411526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1564750" y="1745296"/>
                <a:ext cx="91440" cy="21130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5" name="Group 144"/>
          <p:cNvGrpSpPr/>
          <p:nvPr/>
        </p:nvGrpSpPr>
        <p:grpSpPr>
          <a:xfrm>
            <a:off x="10613302" y="5983098"/>
            <a:ext cx="1476940" cy="723958"/>
            <a:chOff x="10455221" y="5780371"/>
            <a:chExt cx="1973636" cy="967426"/>
          </a:xfrm>
        </p:grpSpPr>
        <p:grpSp>
          <p:nvGrpSpPr>
            <p:cNvPr id="146" name="Group 145"/>
            <p:cNvGrpSpPr/>
            <p:nvPr/>
          </p:nvGrpSpPr>
          <p:grpSpPr>
            <a:xfrm>
              <a:off x="10455221" y="5780371"/>
              <a:ext cx="1973636" cy="967426"/>
              <a:chOff x="10455221" y="5780371"/>
              <a:chExt cx="1973636" cy="967426"/>
            </a:xfrm>
          </p:grpSpPr>
          <p:sp>
            <p:nvSpPr>
              <p:cNvPr id="150" name="Right Arrow 149"/>
              <p:cNvSpPr/>
              <p:nvPr/>
            </p:nvSpPr>
            <p:spPr>
              <a:xfrm rot="10800000">
                <a:off x="10455221" y="5796787"/>
                <a:ext cx="892772" cy="951010"/>
              </a:xfrm>
              <a:prstGeom prst="rightArrow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Right Arrow 150"/>
              <p:cNvSpPr/>
              <p:nvPr/>
            </p:nvSpPr>
            <p:spPr>
              <a:xfrm>
                <a:off x="11536085" y="5780371"/>
                <a:ext cx="892772" cy="951010"/>
              </a:xfrm>
              <a:prstGeom prst="rightArrow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10928257" y="6031189"/>
              <a:ext cx="1015215" cy="634546"/>
              <a:chOff x="10914189" y="6031189"/>
              <a:chExt cx="1015215" cy="634546"/>
            </a:xfrm>
          </p:grpSpPr>
          <p:sp>
            <p:nvSpPr>
              <p:cNvPr id="148" name="Right Arrow 147"/>
              <p:cNvSpPr/>
              <p:nvPr/>
            </p:nvSpPr>
            <p:spPr>
              <a:xfrm>
                <a:off x="11507373" y="6031189"/>
                <a:ext cx="422031" cy="622826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ight Arrow 148"/>
              <p:cNvSpPr/>
              <p:nvPr/>
            </p:nvSpPr>
            <p:spPr>
              <a:xfrm rot="10800000">
                <a:off x="10914189" y="6042909"/>
                <a:ext cx="422031" cy="622826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1" name="TextBox 100"/>
          <p:cNvSpPr txBox="1"/>
          <p:nvPr/>
        </p:nvSpPr>
        <p:spPr>
          <a:xfrm>
            <a:off x="381551" y="5068663"/>
            <a:ext cx="2886101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ABOUT ADAR</a:t>
            </a:r>
          </a:p>
          <a:p>
            <a:pPr marL="285750" indent="-285750">
              <a:buFontTx/>
              <a:buChar char="-"/>
            </a:pPr>
            <a:r>
              <a:rPr lang="en-US" dirty="0"/>
              <a:t>Personal introspection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Repentance</a:t>
            </a:r>
          </a:p>
          <a:p>
            <a:pPr marL="285750" indent="-285750">
              <a:buFontTx/>
              <a:buChar char="-"/>
            </a:pPr>
            <a:r>
              <a:rPr lang="en-US" dirty="0"/>
              <a:t>Pray for the world</a:t>
            </a:r>
          </a:p>
          <a:p>
            <a:pPr marL="285750" indent="-285750">
              <a:buFontTx/>
              <a:buChar char="-"/>
            </a:pPr>
            <a:r>
              <a:rPr lang="en-US" dirty="0"/>
              <a:t>Perfect ourselves</a:t>
            </a:r>
          </a:p>
        </p:txBody>
      </p:sp>
      <p:sp>
        <p:nvSpPr>
          <p:cNvPr id="102" name="Isosceles Triangle 101"/>
          <p:cNvSpPr/>
          <p:nvPr/>
        </p:nvSpPr>
        <p:spPr>
          <a:xfrm rot="19832584">
            <a:off x="7728276" y="3290216"/>
            <a:ext cx="2241192" cy="4127579"/>
          </a:xfrm>
          <a:prstGeom prst="triangle">
            <a:avLst/>
          </a:prstGeom>
          <a:solidFill>
            <a:schemeClr val="bg1">
              <a:alpha val="54000"/>
            </a:schemeClr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iamond 102"/>
          <p:cNvSpPr/>
          <p:nvPr/>
        </p:nvSpPr>
        <p:spPr>
          <a:xfrm>
            <a:off x="9419990" y="5831253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Diamond 107"/>
          <p:cNvSpPr/>
          <p:nvPr/>
        </p:nvSpPr>
        <p:spPr>
          <a:xfrm>
            <a:off x="8483930" y="4662089"/>
            <a:ext cx="191028" cy="191028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 rot="19932906">
            <a:off x="11839697" y="6225909"/>
            <a:ext cx="256936" cy="562508"/>
            <a:chOff x="1492555" y="1394092"/>
            <a:chExt cx="256936" cy="562508"/>
          </a:xfrm>
        </p:grpSpPr>
        <p:sp>
          <p:nvSpPr>
            <p:cNvPr id="105" name="Isosceles Triangle 104"/>
            <p:cNvSpPr/>
            <p:nvPr/>
          </p:nvSpPr>
          <p:spPr>
            <a:xfrm>
              <a:off x="1492555" y="1394092"/>
              <a:ext cx="256936" cy="41152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564750" y="1745296"/>
              <a:ext cx="91440" cy="2113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Diamond 106"/>
          <p:cNvSpPr/>
          <p:nvPr/>
        </p:nvSpPr>
        <p:spPr>
          <a:xfrm>
            <a:off x="8407730" y="5180249"/>
            <a:ext cx="191028" cy="191028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Diamond 108"/>
          <p:cNvSpPr/>
          <p:nvPr/>
        </p:nvSpPr>
        <p:spPr>
          <a:xfrm>
            <a:off x="8795150" y="6143673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76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17843" y="0"/>
            <a:ext cx="8574157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617843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 rot="-900000">
            <a:off x="4149963" y="-70339"/>
            <a:ext cx="7610622" cy="7012747"/>
            <a:chOff x="4262509" y="-154747"/>
            <a:chExt cx="7610622" cy="7012747"/>
          </a:xfrm>
        </p:grpSpPr>
        <p:grpSp>
          <p:nvGrpSpPr>
            <p:cNvPr id="64" name="Group 63"/>
            <p:cNvGrpSpPr/>
            <p:nvPr/>
          </p:nvGrpSpPr>
          <p:grpSpPr>
            <a:xfrm>
              <a:off x="5291896" y="845792"/>
              <a:ext cx="5227983" cy="5230331"/>
              <a:chOff x="5291896" y="845792"/>
              <a:chExt cx="5227983" cy="5230331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5291896" y="845792"/>
                <a:ext cx="5227983" cy="5230331"/>
                <a:chOff x="5291896" y="845792"/>
                <a:chExt cx="5227983" cy="5230331"/>
              </a:xfrm>
            </p:grpSpPr>
            <p:grpSp>
              <p:nvGrpSpPr>
                <p:cNvPr id="79" name="Group 78"/>
                <p:cNvGrpSpPr/>
                <p:nvPr/>
              </p:nvGrpSpPr>
              <p:grpSpPr>
                <a:xfrm>
                  <a:off x="5294244" y="848140"/>
                  <a:ext cx="5221355" cy="5221355"/>
                  <a:chOff x="5294244" y="848140"/>
                  <a:chExt cx="5221355" cy="5221355"/>
                </a:xfrm>
              </p:grpSpPr>
              <p:sp>
                <p:nvSpPr>
                  <p:cNvPr id="99" name="Oval 98"/>
                  <p:cNvSpPr/>
                  <p:nvPr/>
                </p:nvSpPr>
                <p:spPr>
                  <a:xfrm>
                    <a:off x="5294244" y="848140"/>
                    <a:ext cx="5221355" cy="5221355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0" name="Oval 99"/>
                  <p:cNvSpPr/>
                  <p:nvPr/>
                </p:nvSpPr>
                <p:spPr>
                  <a:xfrm>
                    <a:off x="5814390" y="1364973"/>
                    <a:ext cx="4177749" cy="4177749"/>
                  </a:xfrm>
                  <a:prstGeom prst="ellipse">
                    <a:avLst/>
                  </a:prstGeom>
                  <a:solidFill>
                    <a:schemeClr val="tx2">
                      <a:lumMod val="50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0" name="Group 79"/>
                <p:cNvGrpSpPr/>
                <p:nvPr/>
              </p:nvGrpSpPr>
              <p:grpSpPr>
                <a:xfrm>
                  <a:off x="5291896" y="845792"/>
                  <a:ext cx="5227983" cy="5230331"/>
                  <a:chOff x="5291896" y="845792"/>
                  <a:chExt cx="5227983" cy="5230331"/>
                </a:xfrm>
              </p:grpSpPr>
              <p:grpSp>
                <p:nvGrpSpPr>
                  <p:cNvPr id="81" name="Group 80"/>
                  <p:cNvGrpSpPr/>
                  <p:nvPr/>
                </p:nvGrpSpPr>
                <p:grpSpPr>
                  <a:xfrm>
                    <a:off x="7904922" y="848140"/>
                    <a:ext cx="6628" cy="5227983"/>
                    <a:chOff x="7904922" y="848140"/>
                    <a:chExt cx="6628" cy="5227983"/>
                  </a:xfrm>
                </p:grpSpPr>
                <p:cxnSp>
                  <p:nvCxnSpPr>
                    <p:cNvPr id="97" name="Straight Connector 96"/>
                    <p:cNvCxnSpPr>
                      <a:stCxn id="99" idx="0"/>
                    </p:cNvCxnSpPr>
                    <p:nvPr/>
                  </p:nvCxnSpPr>
                  <p:spPr>
                    <a:xfrm>
                      <a:off x="7904922" y="848140"/>
                      <a:ext cx="15" cy="622851"/>
                    </a:xfrm>
                    <a:prstGeom prst="line">
                      <a:avLst/>
                    </a:prstGeom>
                    <a:ln w="76200">
                      <a:solidFill>
                        <a:schemeClr val="tx2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Connector 97"/>
                    <p:cNvCxnSpPr/>
                    <p:nvPr/>
                  </p:nvCxnSpPr>
                  <p:spPr>
                    <a:xfrm>
                      <a:off x="7911550" y="5453272"/>
                      <a:ext cx="0" cy="622851"/>
                    </a:xfrm>
                    <a:prstGeom prst="line">
                      <a:avLst/>
                    </a:prstGeom>
                    <a:ln w="76200">
                      <a:solidFill>
                        <a:schemeClr val="tx2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2" name="Group 81"/>
                  <p:cNvGrpSpPr/>
                  <p:nvPr/>
                </p:nvGrpSpPr>
                <p:grpSpPr>
                  <a:xfrm rot="1800000">
                    <a:off x="7902574" y="845792"/>
                    <a:ext cx="6628" cy="5227983"/>
                    <a:chOff x="7904922" y="848140"/>
                    <a:chExt cx="6628" cy="5227983"/>
                  </a:xfrm>
                </p:grpSpPr>
                <p:cxnSp>
                  <p:nvCxnSpPr>
                    <p:cNvPr id="95" name="Straight Connector 94"/>
                    <p:cNvCxnSpPr/>
                    <p:nvPr/>
                  </p:nvCxnSpPr>
                  <p:spPr>
                    <a:xfrm>
                      <a:off x="7904922" y="848140"/>
                      <a:ext cx="15" cy="622851"/>
                    </a:xfrm>
                    <a:prstGeom prst="line">
                      <a:avLst/>
                    </a:prstGeom>
                    <a:ln w="76200">
                      <a:solidFill>
                        <a:schemeClr val="tx2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Straight Connector 95"/>
                    <p:cNvCxnSpPr/>
                    <p:nvPr/>
                  </p:nvCxnSpPr>
                  <p:spPr>
                    <a:xfrm>
                      <a:off x="7911550" y="5453272"/>
                      <a:ext cx="0" cy="622851"/>
                    </a:xfrm>
                    <a:prstGeom prst="line">
                      <a:avLst/>
                    </a:prstGeom>
                    <a:ln w="76200">
                      <a:solidFill>
                        <a:schemeClr val="tx2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3" name="Group 82"/>
                  <p:cNvGrpSpPr/>
                  <p:nvPr/>
                </p:nvGrpSpPr>
                <p:grpSpPr>
                  <a:xfrm rot="3600000">
                    <a:off x="7902574" y="859865"/>
                    <a:ext cx="6628" cy="5227983"/>
                    <a:chOff x="7904922" y="848140"/>
                    <a:chExt cx="6628" cy="5227983"/>
                  </a:xfrm>
                </p:grpSpPr>
                <p:cxnSp>
                  <p:nvCxnSpPr>
                    <p:cNvPr id="93" name="Straight Connector 92"/>
                    <p:cNvCxnSpPr/>
                    <p:nvPr/>
                  </p:nvCxnSpPr>
                  <p:spPr>
                    <a:xfrm>
                      <a:off x="7904922" y="848140"/>
                      <a:ext cx="15" cy="622851"/>
                    </a:xfrm>
                    <a:prstGeom prst="line">
                      <a:avLst/>
                    </a:prstGeom>
                    <a:ln w="76200">
                      <a:solidFill>
                        <a:schemeClr val="tx2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Connector 93"/>
                    <p:cNvCxnSpPr/>
                    <p:nvPr/>
                  </p:nvCxnSpPr>
                  <p:spPr>
                    <a:xfrm>
                      <a:off x="7911550" y="5453272"/>
                      <a:ext cx="0" cy="622851"/>
                    </a:xfrm>
                    <a:prstGeom prst="line">
                      <a:avLst/>
                    </a:prstGeom>
                    <a:ln w="76200">
                      <a:solidFill>
                        <a:schemeClr val="tx2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4" name="Group 83"/>
                  <p:cNvGrpSpPr/>
                  <p:nvPr/>
                </p:nvGrpSpPr>
                <p:grpSpPr>
                  <a:xfrm rot="5400000">
                    <a:off x="7902574" y="859860"/>
                    <a:ext cx="6628" cy="5227983"/>
                    <a:chOff x="7904922" y="848140"/>
                    <a:chExt cx="6628" cy="5227983"/>
                  </a:xfrm>
                </p:grpSpPr>
                <p:cxnSp>
                  <p:nvCxnSpPr>
                    <p:cNvPr id="91" name="Straight Connector 90"/>
                    <p:cNvCxnSpPr/>
                    <p:nvPr/>
                  </p:nvCxnSpPr>
                  <p:spPr>
                    <a:xfrm>
                      <a:off x="7904922" y="848140"/>
                      <a:ext cx="15" cy="622851"/>
                    </a:xfrm>
                    <a:prstGeom prst="line">
                      <a:avLst/>
                    </a:prstGeom>
                    <a:ln w="76200">
                      <a:solidFill>
                        <a:schemeClr val="tx2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>
                      <a:off x="7911550" y="5453272"/>
                      <a:ext cx="0" cy="622851"/>
                    </a:xfrm>
                    <a:prstGeom prst="line">
                      <a:avLst/>
                    </a:prstGeom>
                    <a:ln w="76200">
                      <a:solidFill>
                        <a:schemeClr val="tx2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5" name="Group 84"/>
                  <p:cNvGrpSpPr/>
                  <p:nvPr/>
                </p:nvGrpSpPr>
                <p:grpSpPr>
                  <a:xfrm rot="7200000">
                    <a:off x="7902574" y="845792"/>
                    <a:ext cx="6628" cy="5227983"/>
                    <a:chOff x="7904922" y="848140"/>
                    <a:chExt cx="6628" cy="5227983"/>
                  </a:xfrm>
                </p:grpSpPr>
                <p:cxnSp>
                  <p:nvCxnSpPr>
                    <p:cNvPr id="89" name="Straight Connector 88"/>
                    <p:cNvCxnSpPr/>
                    <p:nvPr/>
                  </p:nvCxnSpPr>
                  <p:spPr>
                    <a:xfrm>
                      <a:off x="7904922" y="848140"/>
                      <a:ext cx="15" cy="622851"/>
                    </a:xfrm>
                    <a:prstGeom prst="line">
                      <a:avLst/>
                    </a:prstGeom>
                    <a:ln w="76200">
                      <a:solidFill>
                        <a:schemeClr val="tx2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Connector 89"/>
                    <p:cNvCxnSpPr/>
                    <p:nvPr/>
                  </p:nvCxnSpPr>
                  <p:spPr>
                    <a:xfrm>
                      <a:off x="7911550" y="5453272"/>
                      <a:ext cx="0" cy="622851"/>
                    </a:xfrm>
                    <a:prstGeom prst="line">
                      <a:avLst/>
                    </a:prstGeom>
                    <a:ln w="76200">
                      <a:solidFill>
                        <a:schemeClr val="tx2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6" name="Group 85"/>
                  <p:cNvGrpSpPr/>
                  <p:nvPr/>
                </p:nvGrpSpPr>
                <p:grpSpPr>
                  <a:xfrm rot="9000000">
                    <a:off x="7902574" y="845792"/>
                    <a:ext cx="6628" cy="5227983"/>
                    <a:chOff x="7904922" y="848140"/>
                    <a:chExt cx="6628" cy="5227983"/>
                  </a:xfrm>
                </p:grpSpPr>
                <p:cxnSp>
                  <p:nvCxnSpPr>
                    <p:cNvPr id="87" name="Straight Connector 86"/>
                    <p:cNvCxnSpPr/>
                    <p:nvPr/>
                  </p:nvCxnSpPr>
                  <p:spPr>
                    <a:xfrm>
                      <a:off x="7904922" y="848140"/>
                      <a:ext cx="15" cy="622851"/>
                    </a:xfrm>
                    <a:prstGeom prst="line">
                      <a:avLst/>
                    </a:prstGeom>
                    <a:ln w="76200">
                      <a:solidFill>
                        <a:schemeClr val="tx2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Straight Connector 87"/>
                    <p:cNvCxnSpPr/>
                    <p:nvPr/>
                  </p:nvCxnSpPr>
                  <p:spPr>
                    <a:xfrm>
                      <a:off x="7911550" y="5453272"/>
                      <a:ext cx="0" cy="622851"/>
                    </a:xfrm>
                    <a:prstGeom prst="line">
                      <a:avLst/>
                    </a:prstGeom>
                    <a:ln w="76200">
                      <a:solidFill>
                        <a:schemeClr val="tx2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66" name="Group 65"/>
              <p:cNvGrpSpPr/>
              <p:nvPr/>
            </p:nvGrpSpPr>
            <p:grpSpPr>
              <a:xfrm>
                <a:off x="5636558" y="1197451"/>
                <a:ext cx="4529781" cy="4546609"/>
                <a:chOff x="5636558" y="1197451"/>
                <a:chExt cx="4529781" cy="4546609"/>
              </a:xfrm>
            </p:grpSpPr>
            <p:sp>
              <p:nvSpPr>
                <p:cNvPr id="67" name="TextBox 66"/>
                <p:cNvSpPr txBox="1"/>
                <p:nvPr/>
              </p:nvSpPr>
              <p:spPr>
                <a:xfrm rot="1020000">
                  <a:off x="8105361" y="1291862"/>
                  <a:ext cx="924706" cy="1168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prstTxWarp prst="textArchUp">
                    <a:avLst/>
                  </a:prstTxWarp>
                  <a:spAutoFit/>
                </a:bodyPr>
                <a:lstStyle/>
                <a:p>
                  <a:r>
                    <a:rPr lang="en-US" dirty="0"/>
                    <a:t>TISHREI</a:t>
                  </a: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 rot="2760000">
                  <a:off x="9013989" y="1808378"/>
                  <a:ext cx="924706" cy="1168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prstTxWarp prst="textArchUp">
                    <a:avLst/>
                  </a:prstTxWarp>
                  <a:spAutoFit/>
                </a:bodyPr>
                <a:lstStyle/>
                <a:p>
                  <a:r>
                    <a:rPr lang="en-US" dirty="0"/>
                    <a:t>CHESHVAN</a:t>
                  </a: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 rot="4757573">
                  <a:off x="9645565" y="3015047"/>
                  <a:ext cx="924706" cy="1168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prstTxWarp prst="textArchUp">
                    <a:avLst/>
                  </a:prstTxWarp>
                  <a:spAutoFit/>
                </a:bodyPr>
                <a:lstStyle/>
                <a:p>
                  <a:r>
                    <a:rPr lang="en-US" dirty="0"/>
                    <a:t>KISLEV</a:t>
                  </a: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 rot="6604558">
                  <a:off x="9561724" y="4174026"/>
                  <a:ext cx="924706" cy="1168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prstTxWarp prst="textArchUp">
                    <a:avLst/>
                  </a:prstTxWarp>
                  <a:spAutoFit/>
                </a:bodyPr>
                <a:lstStyle/>
                <a:p>
                  <a:r>
                    <a:rPr lang="en-US" dirty="0"/>
                    <a:t>TEVET</a:t>
                  </a: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 rot="8254491">
                  <a:off x="8889359" y="5115934"/>
                  <a:ext cx="924706" cy="1168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prstTxWarp prst="textArchUp">
                    <a:avLst/>
                  </a:prstTxWarp>
                  <a:spAutoFit/>
                </a:bodyPr>
                <a:lstStyle/>
                <a:p>
                  <a:r>
                    <a:rPr lang="en-US" dirty="0"/>
                    <a:t>SHVAT</a:t>
                  </a: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 rot="10160573">
                  <a:off x="7819426" y="5627217"/>
                  <a:ext cx="924706" cy="1168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prstTxWarp prst="textArchUp">
                    <a:avLst/>
                  </a:prstTxWarp>
                  <a:spAutoFit/>
                </a:bodyPr>
                <a:lstStyle/>
                <a:p>
                  <a:r>
                    <a:rPr lang="en-US" dirty="0"/>
                    <a:t>ADAR</a:t>
                  </a: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 rot="11865615">
                  <a:off x="6757443" y="5551016"/>
                  <a:ext cx="924706" cy="1168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prstTxWarp prst="textArchUp">
                    <a:avLst/>
                  </a:prstTxWarp>
                  <a:spAutoFit/>
                </a:bodyPr>
                <a:lstStyle/>
                <a:p>
                  <a:r>
                    <a:rPr lang="en-US" dirty="0"/>
                    <a:t>NISSAN</a:t>
                  </a:r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 rot="13796974">
                  <a:off x="5695495" y="4828859"/>
                  <a:ext cx="924706" cy="1168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prstTxWarp prst="textArchUp">
                    <a:avLst/>
                  </a:prstTxWarp>
                  <a:spAutoFit/>
                </a:bodyPr>
                <a:lstStyle/>
                <a:p>
                  <a:r>
                    <a:rPr lang="en-US" dirty="0"/>
                    <a:t>IYYAR</a:t>
                  </a: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 rot="15454427">
                  <a:off x="5232627" y="3808707"/>
                  <a:ext cx="924706" cy="1168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prstTxWarp prst="textArchUp">
                    <a:avLst/>
                  </a:prstTxWarp>
                  <a:spAutoFit/>
                </a:bodyPr>
                <a:lstStyle/>
                <a:p>
                  <a:r>
                    <a:rPr lang="en-US" dirty="0"/>
                    <a:t>SIVAN</a:t>
                  </a: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 rot="17130321">
                  <a:off x="5313116" y="2742594"/>
                  <a:ext cx="924706" cy="1168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prstTxWarp prst="textArchUp">
                    <a:avLst/>
                  </a:prstTxWarp>
                  <a:spAutoFit/>
                </a:bodyPr>
                <a:lstStyle/>
                <a:p>
                  <a:r>
                    <a:rPr lang="en-US" dirty="0"/>
                    <a:t>TAMUZ</a:t>
                  </a: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 rot="19165878">
                  <a:off x="6106710" y="1599672"/>
                  <a:ext cx="924706" cy="1168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prstTxWarp prst="textArchUp">
                    <a:avLst/>
                  </a:prstTxWarp>
                  <a:spAutoFit/>
                </a:bodyPr>
                <a:lstStyle/>
                <a:p>
                  <a:r>
                    <a:rPr lang="en-US" dirty="0"/>
                    <a:t>AV</a:t>
                  </a: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 rot="21020836">
                  <a:off x="7111948" y="1197451"/>
                  <a:ext cx="924706" cy="1168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prstTxWarp prst="textArchUp">
                    <a:avLst/>
                  </a:prstTxWarp>
                  <a:spAutoFit/>
                </a:bodyPr>
                <a:lstStyle/>
                <a:p>
                  <a:r>
                    <a:rPr lang="en-US" dirty="0"/>
                    <a:t>ELUL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4262509" y="-154747"/>
              <a:ext cx="7610622" cy="7012747"/>
              <a:chOff x="4262509" y="-154747"/>
              <a:chExt cx="7610622" cy="701274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4262509" y="-154747"/>
                <a:ext cx="7610622" cy="7012747"/>
                <a:chOff x="4262509" y="-154747"/>
                <a:chExt cx="7610622" cy="7012747"/>
              </a:xfrm>
            </p:grpSpPr>
            <p:sp>
              <p:nvSpPr>
                <p:cNvPr id="41" name="Arc 40"/>
                <p:cNvSpPr/>
                <p:nvPr/>
              </p:nvSpPr>
              <p:spPr>
                <a:xfrm>
                  <a:off x="4867422" y="854279"/>
                  <a:ext cx="5976525" cy="5574656"/>
                </a:xfrm>
                <a:prstGeom prst="arc">
                  <a:avLst>
                    <a:gd name="adj1" fmla="val 16160249"/>
                    <a:gd name="adj2" fmla="val 10813541"/>
                  </a:avLst>
                </a:prstGeom>
                <a:ln w="9842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Arc 58"/>
                <p:cNvSpPr/>
                <p:nvPr/>
              </p:nvSpPr>
              <p:spPr>
                <a:xfrm rot="16200000">
                  <a:off x="4835770" y="411479"/>
                  <a:ext cx="6478176" cy="6414865"/>
                </a:xfrm>
                <a:prstGeom prst="arc">
                  <a:avLst>
                    <a:gd name="adj1" fmla="val 16009653"/>
                    <a:gd name="adj2" fmla="val 10813541"/>
                  </a:avLst>
                </a:prstGeom>
                <a:ln w="1428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Arc 59"/>
                <p:cNvSpPr/>
                <p:nvPr/>
              </p:nvSpPr>
              <p:spPr>
                <a:xfrm rot="10800000">
                  <a:off x="4262509" y="-154747"/>
                  <a:ext cx="7610622" cy="7003783"/>
                </a:xfrm>
                <a:prstGeom prst="arc">
                  <a:avLst>
                    <a:gd name="adj1" fmla="val 16009653"/>
                    <a:gd name="adj2" fmla="val 10813541"/>
                  </a:avLst>
                </a:prstGeom>
                <a:ln w="16192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" name="Group 1"/>
              <p:cNvGrpSpPr/>
              <p:nvPr/>
            </p:nvGrpSpPr>
            <p:grpSpPr>
              <a:xfrm>
                <a:off x="5942885" y="1438799"/>
                <a:ext cx="3713858" cy="3868132"/>
                <a:chOff x="5942885" y="1438799"/>
                <a:chExt cx="3713858" cy="3868132"/>
              </a:xfrm>
            </p:grpSpPr>
            <p:sp>
              <p:nvSpPr>
                <p:cNvPr id="61" name="Arc 60"/>
                <p:cNvSpPr/>
                <p:nvPr/>
              </p:nvSpPr>
              <p:spPr>
                <a:xfrm rot="-16200000">
                  <a:off x="5865748" y="1515936"/>
                  <a:ext cx="3868132" cy="3713858"/>
                </a:xfrm>
                <a:prstGeom prst="arc">
                  <a:avLst>
                    <a:gd name="adj1" fmla="val 16160249"/>
                    <a:gd name="adj2" fmla="val 10813541"/>
                  </a:avLst>
                </a:prstGeom>
                <a:ln w="825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Arc 61"/>
                <p:cNvSpPr/>
                <p:nvPr/>
              </p:nvSpPr>
              <p:spPr>
                <a:xfrm rot="10800000">
                  <a:off x="6320827" y="1814369"/>
                  <a:ext cx="3327862" cy="3071624"/>
                </a:xfrm>
                <a:prstGeom prst="arc">
                  <a:avLst>
                    <a:gd name="adj1" fmla="val 16160249"/>
                    <a:gd name="adj2" fmla="val 10813541"/>
                  </a:avLst>
                </a:prstGeom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Arc 62"/>
                <p:cNvSpPr/>
                <p:nvPr/>
              </p:nvSpPr>
              <p:spPr>
                <a:xfrm rot="-5400000">
                  <a:off x="6663191" y="2338440"/>
                  <a:ext cx="2645307" cy="2448369"/>
                </a:xfrm>
                <a:prstGeom prst="arc">
                  <a:avLst>
                    <a:gd name="adj1" fmla="val 16160249"/>
                    <a:gd name="adj2" fmla="val 10813541"/>
                  </a:avLst>
                </a:prstGeom>
                <a:ln w="317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15" name="Isosceles Triangle 14"/>
          <p:cNvSpPr/>
          <p:nvPr/>
        </p:nvSpPr>
        <p:spPr>
          <a:xfrm rot="10800000">
            <a:off x="6689378" y="-556843"/>
            <a:ext cx="2241192" cy="4127579"/>
          </a:xfrm>
          <a:prstGeom prst="triangle">
            <a:avLst/>
          </a:prstGeom>
          <a:solidFill>
            <a:schemeClr val="bg1">
              <a:alpha val="54000"/>
            </a:schemeClr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/>
          <p:cNvGrpSpPr/>
          <p:nvPr/>
        </p:nvGrpSpPr>
        <p:grpSpPr>
          <a:xfrm>
            <a:off x="-661776" y="1152395"/>
            <a:ext cx="591262" cy="778635"/>
            <a:chOff x="-661776" y="1152395"/>
            <a:chExt cx="591262" cy="778635"/>
          </a:xfrm>
        </p:grpSpPr>
        <p:sp>
          <p:nvSpPr>
            <p:cNvPr id="103" name="Explosion 1 102"/>
            <p:cNvSpPr/>
            <p:nvPr/>
          </p:nvSpPr>
          <p:spPr>
            <a:xfrm>
              <a:off x="-661776" y="1152395"/>
              <a:ext cx="591262" cy="591262"/>
            </a:xfrm>
            <a:prstGeom prst="irregularSeal1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4" name="Group 103"/>
            <p:cNvGrpSpPr/>
            <p:nvPr/>
          </p:nvGrpSpPr>
          <p:grpSpPr>
            <a:xfrm rot="19932906">
              <a:off x="-377348" y="1368522"/>
              <a:ext cx="256936" cy="562508"/>
              <a:chOff x="1492555" y="1394092"/>
              <a:chExt cx="256936" cy="562508"/>
            </a:xfrm>
          </p:grpSpPr>
          <p:sp>
            <p:nvSpPr>
              <p:cNvPr id="105" name="Isosceles Triangle 104"/>
              <p:cNvSpPr/>
              <p:nvPr/>
            </p:nvSpPr>
            <p:spPr>
              <a:xfrm>
                <a:off x="1492555" y="1394092"/>
                <a:ext cx="256936" cy="411526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564750" y="1745296"/>
                <a:ext cx="91440" cy="21130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 rot="19932906">
            <a:off x="-473478" y="470539"/>
            <a:ext cx="256936" cy="562508"/>
            <a:chOff x="1492555" y="1394092"/>
            <a:chExt cx="256936" cy="562508"/>
          </a:xfrm>
        </p:grpSpPr>
        <p:sp>
          <p:nvSpPr>
            <p:cNvPr id="108" name="Isosceles Triangle 107"/>
            <p:cNvSpPr/>
            <p:nvPr/>
          </p:nvSpPr>
          <p:spPr>
            <a:xfrm>
              <a:off x="1492555" y="1394092"/>
              <a:ext cx="256936" cy="41152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564750" y="1745296"/>
              <a:ext cx="91440" cy="2113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10613302" y="5983098"/>
            <a:ext cx="1476940" cy="723958"/>
            <a:chOff x="10455221" y="5780371"/>
            <a:chExt cx="1973636" cy="967426"/>
          </a:xfrm>
        </p:grpSpPr>
        <p:grpSp>
          <p:nvGrpSpPr>
            <p:cNvPr id="114" name="Group 113"/>
            <p:cNvGrpSpPr/>
            <p:nvPr/>
          </p:nvGrpSpPr>
          <p:grpSpPr>
            <a:xfrm>
              <a:off x="10455221" y="5780371"/>
              <a:ext cx="1973636" cy="967426"/>
              <a:chOff x="10455221" y="5780371"/>
              <a:chExt cx="1973636" cy="967426"/>
            </a:xfrm>
          </p:grpSpPr>
          <p:sp>
            <p:nvSpPr>
              <p:cNvPr id="118" name="Right Arrow 117"/>
              <p:cNvSpPr/>
              <p:nvPr/>
            </p:nvSpPr>
            <p:spPr>
              <a:xfrm rot="10800000">
                <a:off x="10455221" y="5796787"/>
                <a:ext cx="892772" cy="951010"/>
              </a:xfrm>
              <a:prstGeom prst="rightArrow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Right Arrow 118"/>
              <p:cNvSpPr/>
              <p:nvPr/>
            </p:nvSpPr>
            <p:spPr>
              <a:xfrm>
                <a:off x="11536085" y="5780371"/>
                <a:ext cx="892772" cy="951010"/>
              </a:xfrm>
              <a:prstGeom prst="rightArrow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0928257" y="6031189"/>
              <a:ext cx="1015215" cy="634546"/>
              <a:chOff x="10914189" y="6031189"/>
              <a:chExt cx="1015215" cy="634546"/>
            </a:xfrm>
          </p:grpSpPr>
          <p:sp>
            <p:nvSpPr>
              <p:cNvPr id="116" name="Right Arrow 115"/>
              <p:cNvSpPr/>
              <p:nvPr/>
            </p:nvSpPr>
            <p:spPr>
              <a:xfrm>
                <a:off x="11507373" y="6031189"/>
                <a:ext cx="422031" cy="622826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ight Arrow 116"/>
              <p:cNvSpPr/>
              <p:nvPr/>
            </p:nvSpPr>
            <p:spPr>
              <a:xfrm rot="10800000">
                <a:off x="10914189" y="6042909"/>
                <a:ext cx="422031" cy="622826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4370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17843" y="0"/>
            <a:ext cx="8574157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617843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 rot="20700000">
            <a:off x="5213165" y="968386"/>
            <a:ext cx="5227983" cy="5230331"/>
            <a:chOff x="5291896" y="845792"/>
            <a:chExt cx="5227983" cy="5230331"/>
          </a:xfrm>
        </p:grpSpPr>
        <p:grpSp>
          <p:nvGrpSpPr>
            <p:cNvPr id="65" name="Group 64"/>
            <p:cNvGrpSpPr/>
            <p:nvPr/>
          </p:nvGrpSpPr>
          <p:grpSpPr>
            <a:xfrm>
              <a:off x="5291896" y="845792"/>
              <a:ext cx="5227983" cy="5230331"/>
              <a:chOff x="5291896" y="845792"/>
              <a:chExt cx="5227983" cy="5230331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5294244" y="848140"/>
                <a:ext cx="5221355" cy="5221355"/>
                <a:chOff x="5294244" y="848140"/>
                <a:chExt cx="5221355" cy="5221355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5294244" y="848140"/>
                  <a:ext cx="5221355" cy="5221355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5814390" y="1364973"/>
                  <a:ext cx="4177749" cy="4177749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5291896" y="845792"/>
                <a:ext cx="5227983" cy="5230331"/>
                <a:chOff x="5291896" y="845792"/>
                <a:chExt cx="5227983" cy="5230331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7904922" y="848140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7" name="Straight Connector 96"/>
                  <p:cNvCxnSpPr>
                    <a:stCxn id="99" idx="0"/>
                  </p:cNvCxnSpPr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" name="Group 81"/>
                <p:cNvGrpSpPr/>
                <p:nvPr/>
              </p:nvGrpSpPr>
              <p:grpSpPr>
                <a:xfrm rot="1800000">
                  <a:off x="7902574" y="845792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 82"/>
                <p:cNvGrpSpPr/>
                <p:nvPr/>
              </p:nvGrpSpPr>
              <p:grpSpPr>
                <a:xfrm rot="3600000">
                  <a:off x="7902574" y="859865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" name="Group 83"/>
                <p:cNvGrpSpPr/>
                <p:nvPr/>
              </p:nvGrpSpPr>
              <p:grpSpPr>
                <a:xfrm rot="5400000">
                  <a:off x="7902574" y="859860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Group 84"/>
                <p:cNvGrpSpPr/>
                <p:nvPr/>
              </p:nvGrpSpPr>
              <p:grpSpPr>
                <a:xfrm rot="7200000">
                  <a:off x="7902574" y="845792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/>
                <p:cNvGrpSpPr/>
                <p:nvPr/>
              </p:nvGrpSpPr>
              <p:grpSpPr>
                <a:xfrm rot="9000000">
                  <a:off x="7902574" y="845792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6" name="Group 65"/>
            <p:cNvGrpSpPr/>
            <p:nvPr/>
          </p:nvGrpSpPr>
          <p:grpSpPr>
            <a:xfrm>
              <a:off x="5636558" y="1197451"/>
              <a:ext cx="4529781" cy="4546609"/>
              <a:chOff x="5636558" y="1197451"/>
              <a:chExt cx="4529781" cy="4546609"/>
            </a:xfrm>
          </p:grpSpPr>
          <p:sp>
            <p:nvSpPr>
              <p:cNvPr id="67" name="TextBox 66"/>
              <p:cNvSpPr txBox="1"/>
              <p:nvPr/>
            </p:nvSpPr>
            <p:spPr>
              <a:xfrm rot="1020000">
                <a:off x="8105361" y="1291862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TISHREI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 rot="2760000">
                <a:off x="9013989" y="1808378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CHESHVAN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rot="4757573">
                <a:off x="9645565" y="3015047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KISLEV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 rot="6604558">
                <a:off x="9561724" y="4174026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TEVET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 rot="8254491">
                <a:off x="8889359" y="5115934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SHVAT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 rot="10160573">
                <a:off x="7819426" y="5627217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ADAR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rot="11865615">
                <a:off x="6757443" y="5551016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NISSAN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 rot="13796974">
                <a:off x="5695495" y="4828859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IYYAR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 rot="15454427">
                <a:off x="5232627" y="3808707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SIVAN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 rot="17130321">
                <a:off x="5313116" y="2742594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TAMUZ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 rot="19165878">
                <a:off x="6106710" y="1599672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AV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 rot="21020836">
                <a:off x="7111948" y="1197451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ELUL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148803" y="-70186"/>
            <a:ext cx="7610622" cy="7003783"/>
            <a:chOff x="4148803" y="-70186"/>
            <a:chExt cx="7610622" cy="7003783"/>
          </a:xfrm>
        </p:grpSpPr>
        <p:grpSp>
          <p:nvGrpSpPr>
            <p:cNvPr id="21" name="Group 20"/>
            <p:cNvGrpSpPr/>
            <p:nvPr/>
          </p:nvGrpSpPr>
          <p:grpSpPr>
            <a:xfrm>
              <a:off x="4148803" y="-70186"/>
              <a:ext cx="7610622" cy="7003783"/>
              <a:chOff x="4148803" y="-70186"/>
              <a:chExt cx="7610622" cy="7003783"/>
            </a:xfrm>
          </p:grpSpPr>
          <p:sp>
            <p:nvSpPr>
              <p:cNvPr id="41" name="Arc 40"/>
              <p:cNvSpPr/>
              <p:nvPr/>
            </p:nvSpPr>
            <p:spPr>
              <a:xfrm rot="20700000">
                <a:off x="4837157" y="983711"/>
                <a:ext cx="5976525" cy="5574656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9842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Arc 58"/>
              <p:cNvSpPr/>
              <p:nvPr/>
            </p:nvSpPr>
            <p:spPr>
              <a:xfrm rot="15300000">
                <a:off x="4792163" y="484958"/>
                <a:ext cx="6478176" cy="6414865"/>
              </a:xfrm>
              <a:prstGeom prst="arc">
                <a:avLst>
                  <a:gd name="adj1" fmla="val 16009653"/>
                  <a:gd name="adj2" fmla="val 10813541"/>
                </a:avLst>
              </a:prstGeom>
              <a:ln w="1428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Arc 59"/>
              <p:cNvSpPr/>
              <p:nvPr/>
            </p:nvSpPr>
            <p:spPr>
              <a:xfrm rot="9900000">
                <a:off x="4148803" y="-70186"/>
                <a:ext cx="7610622" cy="7003783"/>
              </a:xfrm>
              <a:prstGeom prst="arc">
                <a:avLst>
                  <a:gd name="adj1" fmla="val 16009653"/>
                  <a:gd name="adj2" fmla="val 10813541"/>
                </a:avLst>
              </a:prstGeom>
              <a:ln w="698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 rot="20700000">
              <a:off x="5844968" y="1591848"/>
              <a:ext cx="3713858" cy="3868132"/>
              <a:chOff x="5942885" y="1438799"/>
              <a:chExt cx="3713858" cy="3868132"/>
            </a:xfrm>
          </p:grpSpPr>
          <p:sp>
            <p:nvSpPr>
              <p:cNvPr id="61" name="Arc 60"/>
              <p:cNvSpPr/>
              <p:nvPr/>
            </p:nvSpPr>
            <p:spPr>
              <a:xfrm rot="-16200000">
                <a:off x="5865748" y="1515936"/>
                <a:ext cx="3868132" cy="3713858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825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Arc 61"/>
              <p:cNvSpPr/>
              <p:nvPr/>
            </p:nvSpPr>
            <p:spPr>
              <a:xfrm rot="10800000">
                <a:off x="6320827" y="1814369"/>
                <a:ext cx="3327862" cy="3071624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Arc 62"/>
              <p:cNvSpPr/>
              <p:nvPr/>
            </p:nvSpPr>
            <p:spPr>
              <a:xfrm rot="-5400000">
                <a:off x="6663191" y="2338440"/>
                <a:ext cx="2645307" cy="2448369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317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14" name="Diamond 113"/>
          <p:cNvSpPr/>
          <p:nvPr/>
        </p:nvSpPr>
        <p:spPr>
          <a:xfrm>
            <a:off x="5732530" y="110629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iamond 114"/>
          <p:cNvSpPr/>
          <p:nvPr/>
        </p:nvSpPr>
        <p:spPr>
          <a:xfrm>
            <a:off x="5281201" y="1681788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Diamond 115"/>
          <p:cNvSpPr/>
          <p:nvPr/>
        </p:nvSpPr>
        <p:spPr>
          <a:xfrm>
            <a:off x="5223859" y="5226513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Diamond 116"/>
          <p:cNvSpPr/>
          <p:nvPr/>
        </p:nvSpPr>
        <p:spPr>
          <a:xfrm>
            <a:off x="6491353" y="622702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Diamond 117"/>
          <p:cNvSpPr/>
          <p:nvPr/>
        </p:nvSpPr>
        <p:spPr>
          <a:xfrm>
            <a:off x="10653937" y="3497489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10583237" y="3302550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Diamond 119"/>
          <p:cNvSpPr/>
          <p:nvPr/>
        </p:nvSpPr>
        <p:spPr>
          <a:xfrm>
            <a:off x="9640185" y="145717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Diamond 120"/>
          <p:cNvSpPr/>
          <p:nvPr/>
        </p:nvSpPr>
        <p:spPr>
          <a:xfrm>
            <a:off x="7977322" y="853370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19932906">
            <a:off x="-473478" y="470539"/>
            <a:ext cx="256936" cy="562508"/>
            <a:chOff x="1492555" y="1394092"/>
            <a:chExt cx="256936" cy="562508"/>
          </a:xfrm>
        </p:grpSpPr>
        <p:sp>
          <p:nvSpPr>
            <p:cNvPr id="8" name="Isosceles Triangle 7"/>
            <p:cNvSpPr/>
            <p:nvPr/>
          </p:nvSpPr>
          <p:spPr>
            <a:xfrm>
              <a:off x="1492555" y="1394092"/>
              <a:ext cx="256936" cy="41152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4750" y="1745296"/>
              <a:ext cx="91440" cy="2113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-661776" y="1152395"/>
            <a:ext cx="591262" cy="778635"/>
            <a:chOff x="-661776" y="1152395"/>
            <a:chExt cx="591262" cy="778635"/>
          </a:xfrm>
        </p:grpSpPr>
        <p:sp>
          <p:nvSpPr>
            <p:cNvPr id="17" name="Explosion 1 16"/>
            <p:cNvSpPr/>
            <p:nvPr/>
          </p:nvSpPr>
          <p:spPr>
            <a:xfrm>
              <a:off x="-661776" y="1152395"/>
              <a:ext cx="591262" cy="591262"/>
            </a:xfrm>
            <a:prstGeom prst="irregularSeal1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5" name="Group 134"/>
            <p:cNvGrpSpPr/>
            <p:nvPr/>
          </p:nvGrpSpPr>
          <p:grpSpPr>
            <a:xfrm rot="19932906">
              <a:off x="-377348" y="1368522"/>
              <a:ext cx="256936" cy="562508"/>
              <a:chOff x="1492555" y="1394092"/>
              <a:chExt cx="256936" cy="562508"/>
            </a:xfrm>
          </p:grpSpPr>
          <p:sp>
            <p:nvSpPr>
              <p:cNvPr id="136" name="Isosceles Triangle 135"/>
              <p:cNvSpPr/>
              <p:nvPr/>
            </p:nvSpPr>
            <p:spPr>
              <a:xfrm>
                <a:off x="1492555" y="1394092"/>
                <a:ext cx="256936" cy="411526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1564750" y="1745296"/>
                <a:ext cx="91440" cy="21130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5" name="Group 144"/>
          <p:cNvGrpSpPr/>
          <p:nvPr/>
        </p:nvGrpSpPr>
        <p:grpSpPr>
          <a:xfrm>
            <a:off x="10613302" y="5983098"/>
            <a:ext cx="1476940" cy="723958"/>
            <a:chOff x="10455221" y="5780371"/>
            <a:chExt cx="1973636" cy="967426"/>
          </a:xfrm>
        </p:grpSpPr>
        <p:grpSp>
          <p:nvGrpSpPr>
            <p:cNvPr id="146" name="Group 145"/>
            <p:cNvGrpSpPr/>
            <p:nvPr/>
          </p:nvGrpSpPr>
          <p:grpSpPr>
            <a:xfrm>
              <a:off x="10455221" y="5780371"/>
              <a:ext cx="1973636" cy="967426"/>
              <a:chOff x="10455221" y="5780371"/>
              <a:chExt cx="1973636" cy="967426"/>
            </a:xfrm>
          </p:grpSpPr>
          <p:sp>
            <p:nvSpPr>
              <p:cNvPr id="150" name="Right Arrow 149"/>
              <p:cNvSpPr/>
              <p:nvPr/>
            </p:nvSpPr>
            <p:spPr>
              <a:xfrm rot="10800000">
                <a:off x="10455221" y="5796787"/>
                <a:ext cx="892772" cy="951010"/>
              </a:xfrm>
              <a:prstGeom prst="rightArrow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Right Arrow 150"/>
              <p:cNvSpPr/>
              <p:nvPr/>
            </p:nvSpPr>
            <p:spPr>
              <a:xfrm>
                <a:off x="11536085" y="5780371"/>
                <a:ext cx="892772" cy="951010"/>
              </a:xfrm>
              <a:prstGeom prst="rightArrow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10928257" y="6031189"/>
              <a:ext cx="1015215" cy="634546"/>
              <a:chOff x="10914189" y="6031189"/>
              <a:chExt cx="1015215" cy="634546"/>
            </a:xfrm>
          </p:grpSpPr>
          <p:sp>
            <p:nvSpPr>
              <p:cNvPr id="148" name="Right Arrow 147"/>
              <p:cNvSpPr/>
              <p:nvPr/>
            </p:nvSpPr>
            <p:spPr>
              <a:xfrm>
                <a:off x="11507373" y="6031189"/>
                <a:ext cx="422031" cy="622826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ight Arrow 148"/>
              <p:cNvSpPr/>
              <p:nvPr/>
            </p:nvSpPr>
            <p:spPr>
              <a:xfrm rot="10800000">
                <a:off x="10914189" y="6042909"/>
                <a:ext cx="422031" cy="622826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1" name="TextBox 100"/>
          <p:cNvSpPr txBox="1"/>
          <p:nvPr/>
        </p:nvSpPr>
        <p:spPr>
          <a:xfrm>
            <a:off x="381551" y="5068663"/>
            <a:ext cx="2886101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ABOUT ADAR</a:t>
            </a:r>
          </a:p>
          <a:p>
            <a:pPr marL="285750" indent="-285750">
              <a:buFontTx/>
              <a:buChar char="-"/>
            </a:pPr>
            <a:r>
              <a:rPr lang="en-US" dirty="0"/>
              <a:t>Personal introspection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Repentance</a:t>
            </a:r>
          </a:p>
          <a:p>
            <a:pPr marL="285750" indent="-285750">
              <a:buFontTx/>
              <a:buChar char="-"/>
            </a:pPr>
            <a:r>
              <a:rPr lang="en-US" dirty="0"/>
              <a:t>Pray for the world</a:t>
            </a:r>
          </a:p>
          <a:p>
            <a:pPr marL="285750" indent="-285750">
              <a:buFontTx/>
              <a:buChar char="-"/>
            </a:pPr>
            <a:r>
              <a:rPr lang="en-US" dirty="0"/>
              <a:t>Perfect ourselves</a:t>
            </a:r>
          </a:p>
        </p:txBody>
      </p:sp>
      <p:sp>
        <p:nvSpPr>
          <p:cNvPr id="102" name="Isosceles Triangle 101"/>
          <p:cNvSpPr/>
          <p:nvPr/>
        </p:nvSpPr>
        <p:spPr>
          <a:xfrm rot="19832584">
            <a:off x="7728276" y="3290216"/>
            <a:ext cx="2241192" cy="4127579"/>
          </a:xfrm>
          <a:prstGeom prst="triangle">
            <a:avLst/>
          </a:prstGeom>
          <a:solidFill>
            <a:schemeClr val="bg1">
              <a:alpha val="54000"/>
            </a:schemeClr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iamond 102"/>
          <p:cNvSpPr/>
          <p:nvPr/>
        </p:nvSpPr>
        <p:spPr>
          <a:xfrm>
            <a:off x="9419990" y="5831253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Diamond 107"/>
          <p:cNvSpPr/>
          <p:nvPr/>
        </p:nvSpPr>
        <p:spPr>
          <a:xfrm>
            <a:off x="8483930" y="4662089"/>
            <a:ext cx="191028" cy="191028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iamond 106"/>
          <p:cNvSpPr/>
          <p:nvPr/>
        </p:nvSpPr>
        <p:spPr>
          <a:xfrm>
            <a:off x="8407730" y="5180249"/>
            <a:ext cx="191028" cy="191028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Diamond 108"/>
          <p:cNvSpPr/>
          <p:nvPr/>
        </p:nvSpPr>
        <p:spPr>
          <a:xfrm>
            <a:off x="8795150" y="6143673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11562607" y="6000427"/>
            <a:ext cx="591262" cy="778635"/>
            <a:chOff x="-661776" y="1152395"/>
            <a:chExt cx="591262" cy="778635"/>
          </a:xfrm>
        </p:grpSpPr>
        <p:sp>
          <p:nvSpPr>
            <p:cNvPr id="111" name="Explosion 1 110"/>
            <p:cNvSpPr/>
            <p:nvPr/>
          </p:nvSpPr>
          <p:spPr>
            <a:xfrm>
              <a:off x="-661776" y="1152395"/>
              <a:ext cx="591262" cy="591262"/>
            </a:xfrm>
            <a:prstGeom prst="irregularSeal1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2" name="Group 111"/>
            <p:cNvGrpSpPr/>
            <p:nvPr/>
          </p:nvGrpSpPr>
          <p:grpSpPr>
            <a:xfrm rot="19932906">
              <a:off x="-377348" y="1368522"/>
              <a:ext cx="256936" cy="562508"/>
              <a:chOff x="1492555" y="1394092"/>
              <a:chExt cx="256936" cy="562508"/>
            </a:xfrm>
          </p:grpSpPr>
          <p:sp>
            <p:nvSpPr>
              <p:cNvPr id="113" name="Isosceles Triangle 112"/>
              <p:cNvSpPr/>
              <p:nvPr/>
            </p:nvSpPr>
            <p:spPr>
              <a:xfrm>
                <a:off x="1492555" y="1394092"/>
                <a:ext cx="256936" cy="411526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564750" y="1745296"/>
                <a:ext cx="91440" cy="21130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3160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17843" y="0"/>
            <a:ext cx="8574157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617843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 rot="20700000">
            <a:off x="5213165" y="968386"/>
            <a:ext cx="5227983" cy="5230331"/>
            <a:chOff x="5291896" y="845792"/>
            <a:chExt cx="5227983" cy="5230331"/>
          </a:xfrm>
        </p:grpSpPr>
        <p:grpSp>
          <p:nvGrpSpPr>
            <p:cNvPr id="79" name="Group 78"/>
            <p:cNvGrpSpPr/>
            <p:nvPr/>
          </p:nvGrpSpPr>
          <p:grpSpPr>
            <a:xfrm>
              <a:off x="5294244" y="848140"/>
              <a:ext cx="5221355" cy="5221355"/>
              <a:chOff x="5294244" y="848140"/>
              <a:chExt cx="5221355" cy="5221355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5294244" y="848140"/>
                <a:ext cx="5221355" cy="5221355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5814390" y="1364973"/>
                <a:ext cx="4177749" cy="417774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5291896" y="845792"/>
              <a:ext cx="5227983" cy="5230331"/>
              <a:chOff x="5291896" y="845792"/>
              <a:chExt cx="5227983" cy="5230331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7904922" y="848140"/>
                <a:ext cx="6628" cy="5227983"/>
                <a:chOff x="7904922" y="848140"/>
                <a:chExt cx="6628" cy="5227983"/>
              </a:xfrm>
            </p:grpSpPr>
            <p:cxnSp>
              <p:nvCxnSpPr>
                <p:cNvPr id="97" name="Straight Connector 96"/>
                <p:cNvCxnSpPr>
                  <a:stCxn id="99" idx="0"/>
                </p:cNvCxnSpPr>
                <p:nvPr/>
              </p:nvCxnSpPr>
              <p:spPr>
                <a:xfrm>
                  <a:off x="7904922" y="848140"/>
                  <a:ext cx="15" cy="622851"/>
                </a:xfrm>
                <a:prstGeom prst="line">
                  <a:avLst/>
                </a:prstGeom>
                <a:ln w="762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7911550" y="5453272"/>
                  <a:ext cx="0" cy="622851"/>
                </a:xfrm>
                <a:prstGeom prst="line">
                  <a:avLst/>
                </a:prstGeom>
                <a:ln w="762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81"/>
              <p:cNvGrpSpPr/>
              <p:nvPr/>
            </p:nvGrpSpPr>
            <p:grpSpPr>
              <a:xfrm rot="1800000">
                <a:off x="7902574" y="845792"/>
                <a:ext cx="6628" cy="5227983"/>
                <a:chOff x="7904922" y="848140"/>
                <a:chExt cx="6628" cy="5227983"/>
              </a:xfrm>
            </p:grpSpPr>
            <p:cxnSp>
              <p:nvCxnSpPr>
                <p:cNvPr id="95" name="Straight Connector 94"/>
                <p:cNvCxnSpPr/>
                <p:nvPr/>
              </p:nvCxnSpPr>
              <p:spPr>
                <a:xfrm>
                  <a:off x="7904922" y="848140"/>
                  <a:ext cx="15" cy="622851"/>
                </a:xfrm>
                <a:prstGeom prst="line">
                  <a:avLst/>
                </a:prstGeom>
                <a:ln w="762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7911550" y="5453272"/>
                  <a:ext cx="0" cy="622851"/>
                </a:xfrm>
                <a:prstGeom prst="line">
                  <a:avLst/>
                </a:prstGeom>
                <a:ln w="762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/>
              <p:cNvGrpSpPr/>
              <p:nvPr/>
            </p:nvGrpSpPr>
            <p:grpSpPr>
              <a:xfrm rot="3600000">
                <a:off x="7902574" y="859865"/>
                <a:ext cx="6628" cy="5227983"/>
                <a:chOff x="7904922" y="848140"/>
                <a:chExt cx="6628" cy="5227983"/>
              </a:xfrm>
            </p:grpSpPr>
            <p:cxnSp>
              <p:nvCxnSpPr>
                <p:cNvPr id="93" name="Straight Connector 92"/>
                <p:cNvCxnSpPr/>
                <p:nvPr/>
              </p:nvCxnSpPr>
              <p:spPr>
                <a:xfrm>
                  <a:off x="7904922" y="848140"/>
                  <a:ext cx="15" cy="622851"/>
                </a:xfrm>
                <a:prstGeom prst="line">
                  <a:avLst/>
                </a:prstGeom>
                <a:ln w="762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7911550" y="5453272"/>
                  <a:ext cx="0" cy="622851"/>
                </a:xfrm>
                <a:prstGeom prst="line">
                  <a:avLst/>
                </a:prstGeom>
                <a:ln w="762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 83"/>
              <p:cNvGrpSpPr/>
              <p:nvPr/>
            </p:nvGrpSpPr>
            <p:grpSpPr>
              <a:xfrm rot="5400000">
                <a:off x="7902574" y="859860"/>
                <a:ext cx="6628" cy="5227983"/>
                <a:chOff x="7904922" y="848140"/>
                <a:chExt cx="6628" cy="5227983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7904922" y="848140"/>
                  <a:ext cx="15" cy="622851"/>
                </a:xfrm>
                <a:prstGeom prst="line">
                  <a:avLst/>
                </a:prstGeom>
                <a:ln w="762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7911550" y="5453272"/>
                  <a:ext cx="0" cy="622851"/>
                </a:xfrm>
                <a:prstGeom prst="line">
                  <a:avLst/>
                </a:prstGeom>
                <a:ln w="762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84"/>
              <p:cNvGrpSpPr/>
              <p:nvPr/>
            </p:nvGrpSpPr>
            <p:grpSpPr>
              <a:xfrm rot="7200000">
                <a:off x="7902574" y="845792"/>
                <a:ext cx="6628" cy="5227983"/>
                <a:chOff x="7904922" y="848140"/>
                <a:chExt cx="6628" cy="5227983"/>
              </a:xfrm>
            </p:grpSpPr>
            <p:cxnSp>
              <p:nvCxnSpPr>
                <p:cNvPr id="89" name="Straight Connector 88"/>
                <p:cNvCxnSpPr/>
                <p:nvPr/>
              </p:nvCxnSpPr>
              <p:spPr>
                <a:xfrm>
                  <a:off x="7904922" y="848140"/>
                  <a:ext cx="15" cy="622851"/>
                </a:xfrm>
                <a:prstGeom prst="line">
                  <a:avLst/>
                </a:prstGeom>
                <a:ln w="762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7911550" y="5453272"/>
                  <a:ext cx="0" cy="622851"/>
                </a:xfrm>
                <a:prstGeom prst="line">
                  <a:avLst/>
                </a:prstGeom>
                <a:ln w="762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 85"/>
              <p:cNvGrpSpPr/>
              <p:nvPr/>
            </p:nvGrpSpPr>
            <p:grpSpPr>
              <a:xfrm rot="9000000">
                <a:off x="7902574" y="845792"/>
                <a:ext cx="6628" cy="5227983"/>
                <a:chOff x="7904922" y="848140"/>
                <a:chExt cx="6628" cy="5227983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>
                  <a:off x="7904922" y="848140"/>
                  <a:ext cx="15" cy="622851"/>
                </a:xfrm>
                <a:prstGeom prst="line">
                  <a:avLst/>
                </a:prstGeom>
                <a:ln w="762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7911550" y="5453272"/>
                  <a:ext cx="0" cy="622851"/>
                </a:xfrm>
                <a:prstGeom prst="line">
                  <a:avLst/>
                </a:prstGeom>
                <a:ln w="762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6" name="Group 65"/>
          <p:cNvGrpSpPr/>
          <p:nvPr/>
        </p:nvGrpSpPr>
        <p:grpSpPr>
          <a:xfrm rot="20700000">
            <a:off x="5560514" y="1320860"/>
            <a:ext cx="4529781" cy="4546609"/>
            <a:chOff x="5636558" y="1197451"/>
            <a:chExt cx="4529781" cy="4546609"/>
          </a:xfrm>
        </p:grpSpPr>
        <p:sp>
          <p:nvSpPr>
            <p:cNvPr id="67" name="TextBox 66"/>
            <p:cNvSpPr txBox="1"/>
            <p:nvPr/>
          </p:nvSpPr>
          <p:spPr>
            <a:xfrm rot="1020000">
              <a:off x="8105361" y="1291862"/>
              <a:ext cx="924706" cy="11684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r>
                <a:rPr lang="en-US" dirty="0"/>
                <a:t>TISHREI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 rot="2760000">
              <a:off x="9013989" y="1808378"/>
              <a:ext cx="924706" cy="11684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r>
                <a:rPr lang="en-US" dirty="0"/>
                <a:t>CHESHVAN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 rot="4757573">
              <a:off x="9645565" y="3015047"/>
              <a:ext cx="924706" cy="11684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r>
                <a:rPr lang="en-US" dirty="0"/>
                <a:t>KISLEV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 rot="6604558">
              <a:off x="9561724" y="4174026"/>
              <a:ext cx="924706" cy="11684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r>
                <a:rPr lang="en-US" dirty="0"/>
                <a:t>TEVET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 rot="8254491">
              <a:off x="8889359" y="5115934"/>
              <a:ext cx="924706" cy="11684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r>
                <a:rPr lang="en-US" dirty="0"/>
                <a:t>SHVAT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 rot="10160573">
              <a:off x="7819426" y="5627217"/>
              <a:ext cx="924706" cy="11684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r>
                <a:rPr lang="en-US" dirty="0"/>
                <a:t>ADAR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 rot="11865615">
              <a:off x="6757443" y="5551016"/>
              <a:ext cx="924706" cy="11684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r>
                <a:rPr lang="en-US" dirty="0"/>
                <a:t>NISSAN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 rot="13796974">
              <a:off x="5695495" y="4828859"/>
              <a:ext cx="924706" cy="11684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r>
                <a:rPr lang="en-US" dirty="0"/>
                <a:t>IYYAR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 rot="15454427">
              <a:off x="5232627" y="3808707"/>
              <a:ext cx="924706" cy="11684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r>
                <a:rPr lang="en-US" dirty="0"/>
                <a:t>SIVAN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 rot="17130321">
              <a:off x="5313116" y="2742594"/>
              <a:ext cx="924706" cy="11684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r>
                <a:rPr lang="en-US" dirty="0"/>
                <a:t>TAMUZ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 rot="19165878">
              <a:off x="6106710" y="1599672"/>
              <a:ext cx="924706" cy="11684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r>
                <a:rPr lang="en-US" dirty="0"/>
                <a:t>AV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 rot="21020836">
              <a:off x="7111948" y="1197451"/>
              <a:ext cx="924706" cy="11684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r>
                <a:rPr lang="en-US" dirty="0"/>
                <a:t>ELUL</a:t>
              </a:r>
            </a:p>
          </p:txBody>
        </p:sp>
      </p:grpSp>
      <p:sp>
        <p:nvSpPr>
          <p:cNvPr id="41" name="Arc 40"/>
          <p:cNvSpPr/>
          <p:nvPr/>
        </p:nvSpPr>
        <p:spPr>
          <a:xfrm rot="20700000">
            <a:off x="4837157" y="983711"/>
            <a:ext cx="5976525" cy="5574656"/>
          </a:xfrm>
          <a:prstGeom prst="arc">
            <a:avLst>
              <a:gd name="adj1" fmla="val 16160249"/>
              <a:gd name="adj2" fmla="val 10813541"/>
            </a:avLst>
          </a:prstGeom>
          <a:ln w="984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/>
          <p:cNvSpPr/>
          <p:nvPr/>
        </p:nvSpPr>
        <p:spPr>
          <a:xfrm rot="15300000">
            <a:off x="4792163" y="484958"/>
            <a:ext cx="6478176" cy="6414865"/>
          </a:xfrm>
          <a:prstGeom prst="arc">
            <a:avLst>
              <a:gd name="adj1" fmla="val 16009653"/>
              <a:gd name="adj2" fmla="val 21469929"/>
            </a:avLst>
          </a:prstGeom>
          <a:ln w="1428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 rot="20700000">
            <a:off x="5844968" y="1591848"/>
            <a:ext cx="3713858" cy="3868132"/>
            <a:chOff x="5942885" y="1438799"/>
            <a:chExt cx="3713858" cy="3868132"/>
          </a:xfrm>
        </p:grpSpPr>
        <p:sp>
          <p:nvSpPr>
            <p:cNvPr id="61" name="Arc 60"/>
            <p:cNvSpPr/>
            <p:nvPr/>
          </p:nvSpPr>
          <p:spPr>
            <a:xfrm rot="-16200000">
              <a:off x="5865748" y="1515936"/>
              <a:ext cx="3868132" cy="3713858"/>
            </a:xfrm>
            <a:prstGeom prst="arc">
              <a:avLst>
                <a:gd name="adj1" fmla="val 16160249"/>
                <a:gd name="adj2" fmla="val 10813541"/>
              </a:avLst>
            </a:prstGeom>
            <a:ln w="825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c 61"/>
            <p:cNvSpPr/>
            <p:nvPr/>
          </p:nvSpPr>
          <p:spPr>
            <a:xfrm rot="10800000">
              <a:off x="6320827" y="1814369"/>
              <a:ext cx="3327862" cy="3071624"/>
            </a:xfrm>
            <a:prstGeom prst="arc">
              <a:avLst>
                <a:gd name="adj1" fmla="val 16160249"/>
                <a:gd name="adj2" fmla="val 10813541"/>
              </a:avLst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Arc 62"/>
            <p:cNvSpPr/>
            <p:nvPr/>
          </p:nvSpPr>
          <p:spPr>
            <a:xfrm rot="-5400000">
              <a:off x="6663191" y="2338440"/>
              <a:ext cx="2645307" cy="2448369"/>
            </a:xfrm>
            <a:prstGeom prst="arc">
              <a:avLst>
                <a:gd name="adj1" fmla="val 16160249"/>
                <a:gd name="adj2" fmla="val 10813541"/>
              </a:avLst>
            </a:prstGeom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 rot="19932906">
            <a:off x="-473478" y="470539"/>
            <a:ext cx="256936" cy="562508"/>
            <a:chOff x="1492555" y="1394092"/>
            <a:chExt cx="256936" cy="562508"/>
          </a:xfrm>
        </p:grpSpPr>
        <p:sp>
          <p:nvSpPr>
            <p:cNvPr id="8" name="Isosceles Triangle 7"/>
            <p:cNvSpPr/>
            <p:nvPr/>
          </p:nvSpPr>
          <p:spPr>
            <a:xfrm>
              <a:off x="1492555" y="1394092"/>
              <a:ext cx="256936" cy="41152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4750" y="1745296"/>
              <a:ext cx="91440" cy="2113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-661776" y="1152395"/>
            <a:ext cx="591262" cy="778635"/>
            <a:chOff x="-661776" y="1152395"/>
            <a:chExt cx="591262" cy="778635"/>
          </a:xfrm>
        </p:grpSpPr>
        <p:sp>
          <p:nvSpPr>
            <p:cNvPr id="17" name="Explosion 1 16"/>
            <p:cNvSpPr/>
            <p:nvPr/>
          </p:nvSpPr>
          <p:spPr>
            <a:xfrm>
              <a:off x="-661776" y="1152395"/>
              <a:ext cx="591262" cy="591262"/>
            </a:xfrm>
            <a:prstGeom prst="irregularSeal1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5" name="Group 134"/>
            <p:cNvGrpSpPr/>
            <p:nvPr/>
          </p:nvGrpSpPr>
          <p:grpSpPr>
            <a:xfrm rot="19932906">
              <a:off x="-377348" y="1368522"/>
              <a:ext cx="256936" cy="562508"/>
              <a:chOff x="1492555" y="1394092"/>
              <a:chExt cx="256936" cy="562508"/>
            </a:xfrm>
          </p:grpSpPr>
          <p:sp>
            <p:nvSpPr>
              <p:cNvPr id="136" name="Isosceles Triangle 135"/>
              <p:cNvSpPr/>
              <p:nvPr/>
            </p:nvSpPr>
            <p:spPr>
              <a:xfrm>
                <a:off x="1492555" y="1394092"/>
                <a:ext cx="256936" cy="411526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1564750" y="1745296"/>
                <a:ext cx="91440" cy="21130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5" name="Group 144"/>
          <p:cNvGrpSpPr/>
          <p:nvPr/>
        </p:nvGrpSpPr>
        <p:grpSpPr>
          <a:xfrm>
            <a:off x="10613302" y="5983098"/>
            <a:ext cx="1476940" cy="723958"/>
            <a:chOff x="10455221" y="5780371"/>
            <a:chExt cx="1973636" cy="967426"/>
          </a:xfrm>
        </p:grpSpPr>
        <p:grpSp>
          <p:nvGrpSpPr>
            <p:cNvPr id="146" name="Group 145"/>
            <p:cNvGrpSpPr/>
            <p:nvPr/>
          </p:nvGrpSpPr>
          <p:grpSpPr>
            <a:xfrm>
              <a:off x="10455221" y="5780371"/>
              <a:ext cx="1973636" cy="967426"/>
              <a:chOff x="10455221" y="5780371"/>
              <a:chExt cx="1973636" cy="967426"/>
            </a:xfrm>
          </p:grpSpPr>
          <p:sp>
            <p:nvSpPr>
              <p:cNvPr id="150" name="Right Arrow 149"/>
              <p:cNvSpPr/>
              <p:nvPr/>
            </p:nvSpPr>
            <p:spPr>
              <a:xfrm rot="10800000">
                <a:off x="10455221" y="5796787"/>
                <a:ext cx="892772" cy="951010"/>
              </a:xfrm>
              <a:prstGeom prst="rightArrow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Right Arrow 150"/>
              <p:cNvSpPr/>
              <p:nvPr/>
            </p:nvSpPr>
            <p:spPr>
              <a:xfrm>
                <a:off x="11536085" y="5780371"/>
                <a:ext cx="892772" cy="951010"/>
              </a:xfrm>
              <a:prstGeom prst="rightArrow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10928257" y="6031189"/>
              <a:ext cx="1015215" cy="634546"/>
              <a:chOff x="10914189" y="6031189"/>
              <a:chExt cx="1015215" cy="634546"/>
            </a:xfrm>
          </p:grpSpPr>
          <p:sp>
            <p:nvSpPr>
              <p:cNvPr id="148" name="Right Arrow 147"/>
              <p:cNvSpPr/>
              <p:nvPr/>
            </p:nvSpPr>
            <p:spPr>
              <a:xfrm>
                <a:off x="11507373" y="6031189"/>
                <a:ext cx="422031" cy="622826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ight Arrow 148"/>
              <p:cNvSpPr/>
              <p:nvPr/>
            </p:nvSpPr>
            <p:spPr>
              <a:xfrm rot="10800000">
                <a:off x="10914189" y="6042909"/>
                <a:ext cx="422031" cy="622826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1" name="TextBox 100"/>
          <p:cNvSpPr txBox="1"/>
          <p:nvPr/>
        </p:nvSpPr>
        <p:spPr>
          <a:xfrm>
            <a:off x="381551" y="5068663"/>
            <a:ext cx="2886101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ABOUT ADAR</a:t>
            </a:r>
          </a:p>
          <a:p>
            <a:pPr marL="285750" indent="-285750">
              <a:buFontTx/>
              <a:buChar char="-"/>
            </a:pPr>
            <a:r>
              <a:rPr lang="en-US" dirty="0"/>
              <a:t>Personal introspection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Repentance</a:t>
            </a:r>
          </a:p>
          <a:p>
            <a:pPr marL="285750" indent="-285750">
              <a:buFontTx/>
              <a:buChar char="-"/>
            </a:pPr>
            <a:r>
              <a:rPr lang="en-US" dirty="0"/>
              <a:t>Pray for the world</a:t>
            </a:r>
          </a:p>
          <a:p>
            <a:pPr marL="285750" indent="-285750">
              <a:buFontTx/>
              <a:buChar char="-"/>
            </a:pPr>
            <a:r>
              <a:rPr lang="en-US" dirty="0"/>
              <a:t>Perfect ourselves</a:t>
            </a:r>
          </a:p>
        </p:txBody>
      </p:sp>
      <p:grpSp>
        <p:nvGrpSpPr>
          <p:cNvPr id="104" name="Group 103"/>
          <p:cNvGrpSpPr/>
          <p:nvPr/>
        </p:nvGrpSpPr>
        <p:grpSpPr>
          <a:xfrm rot="19932906">
            <a:off x="11839697" y="6225909"/>
            <a:ext cx="256936" cy="562508"/>
            <a:chOff x="1492555" y="1394092"/>
            <a:chExt cx="256936" cy="562508"/>
          </a:xfrm>
        </p:grpSpPr>
        <p:sp>
          <p:nvSpPr>
            <p:cNvPr id="105" name="Isosceles Triangle 104"/>
            <p:cNvSpPr/>
            <p:nvPr/>
          </p:nvSpPr>
          <p:spPr>
            <a:xfrm>
              <a:off x="1492555" y="1394092"/>
              <a:ext cx="256936" cy="41152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564750" y="1745296"/>
              <a:ext cx="91440" cy="2113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Arc 109"/>
          <p:cNvSpPr/>
          <p:nvPr/>
        </p:nvSpPr>
        <p:spPr>
          <a:xfrm rot="20752718">
            <a:off x="6717478" y="2833628"/>
            <a:ext cx="2053942" cy="1788876"/>
          </a:xfrm>
          <a:prstGeom prst="arc">
            <a:avLst>
              <a:gd name="adj1" fmla="val 16160252"/>
              <a:gd name="adj2" fmla="val 10813541"/>
            </a:avLst>
          </a:prstGeom>
          <a:ln w="317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Isosceles Triangle 101"/>
          <p:cNvSpPr/>
          <p:nvPr/>
        </p:nvSpPr>
        <p:spPr>
          <a:xfrm rot="19832584">
            <a:off x="7728276" y="3290216"/>
            <a:ext cx="2241192" cy="4127579"/>
          </a:xfrm>
          <a:prstGeom prst="triangle">
            <a:avLst/>
          </a:prstGeom>
          <a:solidFill>
            <a:schemeClr val="bg1">
              <a:alpha val="54000"/>
            </a:schemeClr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Diamond 111"/>
          <p:cNvSpPr/>
          <p:nvPr/>
        </p:nvSpPr>
        <p:spPr>
          <a:xfrm>
            <a:off x="8278190" y="4296329"/>
            <a:ext cx="191028" cy="191028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Diamond 112"/>
          <p:cNvSpPr/>
          <p:nvPr/>
        </p:nvSpPr>
        <p:spPr>
          <a:xfrm>
            <a:off x="8270570" y="4791629"/>
            <a:ext cx="191028" cy="191028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Diamond 122"/>
          <p:cNvSpPr/>
          <p:nvPr/>
        </p:nvSpPr>
        <p:spPr>
          <a:xfrm>
            <a:off x="8430590" y="5157389"/>
            <a:ext cx="191028" cy="191028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Diamond 123"/>
          <p:cNvSpPr/>
          <p:nvPr/>
        </p:nvSpPr>
        <p:spPr>
          <a:xfrm>
            <a:off x="8788730" y="4966889"/>
            <a:ext cx="191028" cy="191028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Diamond 124"/>
          <p:cNvSpPr/>
          <p:nvPr/>
        </p:nvSpPr>
        <p:spPr>
          <a:xfrm>
            <a:off x="10426137" y="4621648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Diamond 151"/>
          <p:cNvSpPr/>
          <p:nvPr/>
        </p:nvSpPr>
        <p:spPr>
          <a:xfrm>
            <a:off x="8131452" y="804142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Diamond 152"/>
          <p:cNvSpPr/>
          <p:nvPr/>
        </p:nvSpPr>
        <p:spPr>
          <a:xfrm>
            <a:off x="10432659" y="2352313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Diamond 153"/>
          <p:cNvSpPr/>
          <p:nvPr/>
        </p:nvSpPr>
        <p:spPr>
          <a:xfrm>
            <a:off x="5172768" y="5252903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Diamond 154"/>
          <p:cNvSpPr/>
          <p:nvPr/>
        </p:nvSpPr>
        <p:spPr>
          <a:xfrm>
            <a:off x="5084229" y="1988372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7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17843" y="0"/>
            <a:ext cx="8574157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617843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 rot="20700000">
            <a:off x="5213165" y="968386"/>
            <a:ext cx="5227983" cy="5230331"/>
            <a:chOff x="5291896" y="845792"/>
            <a:chExt cx="5227983" cy="5230331"/>
          </a:xfrm>
        </p:grpSpPr>
        <p:grpSp>
          <p:nvGrpSpPr>
            <p:cNvPr id="65" name="Group 64"/>
            <p:cNvGrpSpPr/>
            <p:nvPr/>
          </p:nvGrpSpPr>
          <p:grpSpPr>
            <a:xfrm>
              <a:off x="5291896" y="845792"/>
              <a:ext cx="5227983" cy="5230331"/>
              <a:chOff x="5291896" y="845792"/>
              <a:chExt cx="5227983" cy="5230331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5294244" y="848140"/>
                <a:ext cx="5221355" cy="5221355"/>
                <a:chOff x="5294244" y="848140"/>
                <a:chExt cx="5221355" cy="5221355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5294244" y="848140"/>
                  <a:ext cx="5221355" cy="5221355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5814390" y="1364973"/>
                  <a:ext cx="4177749" cy="4177749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5291896" y="845792"/>
                <a:ext cx="5227983" cy="5230331"/>
                <a:chOff x="5291896" y="845792"/>
                <a:chExt cx="5227983" cy="5230331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7904922" y="848140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7" name="Straight Connector 96"/>
                  <p:cNvCxnSpPr>
                    <a:stCxn id="99" idx="0"/>
                  </p:cNvCxnSpPr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" name="Group 81"/>
                <p:cNvGrpSpPr/>
                <p:nvPr/>
              </p:nvGrpSpPr>
              <p:grpSpPr>
                <a:xfrm rot="1800000">
                  <a:off x="7902574" y="845792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 82"/>
                <p:cNvGrpSpPr/>
                <p:nvPr/>
              </p:nvGrpSpPr>
              <p:grpSpPr>
                <a:xfrm rot="3600000">
                  <a:off x="7902574" y="859865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" name="Group 83"/>
                <p:cNvGrpSpPr/>
                <p:nvPr/>
              </p:nvGrpSpPr>
              <p:grpSpPr>
                <a:xfrm rot="5400000">
                  <a:off x="7902574" y="859860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Group 84"/>
                <p:cNvGrpSpPr/>
                <p:nvPr/>
              </p:nvGrpSpPr>
              <p:grpSpPr>
                <a:xfrm rot="7200000">
                  <a:off x="7902574" y="845792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/>
                <p:cNvGrpSpPr/>
                <p:nvPr/>
              </p:nvGrpSpPr>
              <p:grpSpPr>
                <a:xfrm rot="9000000">
                  <a:off x="7902574" y="845792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6" name="Group 65"/>
            <p:cNvGrpSpPr/>
            <p:nvPr/>
          </p:nvGrpSpPr>
          <p:grpSpPr>
            <a:xfrm>
              <a:off x="5636558" y="1197451"/>
              <a:ext cx="4529781" cy="4546609"/>
              <a:chOff x="5636558" y="1197451"/>
              <a:chExt cx="4529781" cy="4546609"/>
            </a:xfrm>
          </p:grpSpPr>
          <p:sp>
            <p:nvSpPr>
              <p:cNvPr id="67" name="TextBox 66"/>
              <p:cNvSpPr txBox="1"/>
              <p:nvPr/>
            </p:nvSpPr>
            <p:spPr>
              <a:xfrm rot="1020000">
                <a:off x="8105361" y="1291862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TISHREI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 rot="2760000">
                <a:off x="9013989" y="1808378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CHESHVAN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rot="4757573">
                <a:off x="9645565" y="3015047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KISLEV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 rot="6604558">
                <a:off x="9561724" y="4174026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TEVET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 rot="8254491">
                <a:off x="8889359" y="5115934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SHVAT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 rot="10160573">
                <a:off x="7819426" y="5627217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ADAR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rot="11865615">
                <a:off x="6757443" y="5551016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NISSAN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 rot="13796974">
                <a:off x="5695495" y="4828859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IYYAR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 rot="15454427">
                <a:off x="5232627" y="3808707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SIVAN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 rot="17130321">
                <a:off x="5313116" y="2742594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TAMUZ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 rot="19165878">
                <a:off x="6106710" y="1599672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AV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 rot="21020836">
                <a:off x="7111948" y="1197451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ELUL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148803" y="-70186"/>
            <a:ext cx="7610622" cy="7003783"/>
            <a:chOff x="4148803" y="-70186"/>
            <a:chExt cx="7610622" cy="7003783"/>
          </a:xfrm>
        </p:grpSpPr>
        <p:grpSp>
          <p:nvGrpSpPr>
            <p:cNvPr id="21" name="Group 20"/>
            <p:cNvGrpSpPr/>
            <p:nvPr/>
          </p:nvGrpSpPr>
          <p:grpSpPr>
            <a:xfrm>
              <a:off x="4148803" y="-70186"/>
              <a:ext cx="7610622" cy="7003783"/>
              <a:chOff x="4148803" y="-70186"/>
              <a:chExt cx="7610622" cy="7003783"/>
            </a:xfrm>
          </p:grpSpPr>
          <p:sp>
            <p:nvSpPr>
              <p:cNvPr id="41" name="Arc 40"/>
              <p:cNvSpPr/>
              <p:nvPr/>
            </p:nvSpPr>
            <p:spPr>
              <a:xfrm rot="20700000">
                <a:off x="4837157" y="983711"/>
                <a:ext cx="5976525" cy="5574656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9842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Arc 58"/>
              <p:cNvSpPr/>
              <p:nvPr/>
            </p:nvSpPr>
            <p:spPr>
              <a:xfrm rot="15300000">
                <a:off x="4792163" y="484958"/>
                <a:ext cx="6478176" cy="6414865"/>
              </a:xfrm>
              <a:prstGeom prst="arc">
                <a:avLst>
                  <a:gd name="adj1" fmla="val 16009653"/>
                  <a:gd name="adj2" fmla="val 10813541"/>
                </a:avLst>
              </a:prstGeom>
              <a:ln w="1428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Arc 59"/>
              <p:cNvSpPr/>
              <p:nvPr/>
            </p:nvSpPr>
            <p:spPr>
              <a:xfrm rot="9900000">
                <a:off x="4148803" y="-70186"/>
                <a:ext cx="7610622" cy="7003783"/>
              </a:xfrm>
              <a:prstGeom prst="arc">
                <a:avLst>
                  <a:gd name="adj1" fmla="val 16009653"/>
                  <a:gd name="adj2" fmla="val 10813541"/>
                </a:avLst>
              </a:prstGeom>
              <a:ln w="698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 rot="20700000">
              <a:off x="5844968" y="1591848"/>
              <a:ext cx="3713858" cy="3868132"/>
              <a:chOff x="5942885" y="1438799"/>
              <a:chExt cx="3713858" cy="3868132"/>
            </a:xfrm>
          </p:grpSpPr>
          <p:sp>
            <p:nvSpPr>
              <p:cNvPr id="61" name="Arc 60"/>
              <p:cNvSpPr/>
              <p:nvPr/>
            </p:nvSpPr>
            <p:spPr>
              <a:xfrm rot="-16200000">
                <a:off x="5865748" y="1515936"/>
                <a:ext cx="3868132" cy="3713858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825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Arc 61"/>
              <p:cNvSpPr/>
              <p:nvPr/>
            </p:nvSpPr>
            <p:spPr>
              <a:xfrm rot="10800000">
                <a:off x="6320827" y="1814369"/>
                <a:ext cx="3327862" cy="3071624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Arc 62"/>
              <p:cNvSpPr/>
              <p:nvPr/>
            </p:nvSpPr>
            <p:spPr>
              <a:xfrm rot="-5400000">
                <a:off x="6663191" y="2338440"/>
                <a:ext cx="2645307" cy="2448369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317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5" name="Isosceles Triangle 14"/>
          <p:cNvSpPr/>
          <p:nvPr/>
        </p:nvSpPr>
        <p:spPr>
          <a:xfrm rot="10800000">
            <a:off x="6689378" y="-556843"/>
            <a:ext cx="2241192" cy="4127579"/>
          </a:xfrm>
          <a:prstGeom prst="triangle">
            <a:avLst/>
          </a:prstGeom>
          <a:solidFill>
            <a:schemeClr val="bg1">
              <a:alpha val="54000"/>
            </a:schemeClr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7002158" y="-109176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iamond 56"/>
          <p:cNvSpPr/>
          <p:nvPr/>
        </p:nvSpPr>
        <p:spPr>
          <a:xfrm>
            <a:off x="7154558" y="-13965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iamond 57"/>
          <p:cNvSpPr/>
          <p:nvPr/>
        </p:nvSpPr>
        <p:spPr>
          <a:xfrm>
            <a:off x="8404237" y="-19827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Diamond 112"/>
          <p:cNvSpPr/>
          <p:nvPr/>
        </p:nvSpPr>
        <p:spPr>
          <a:xfrm>
            <a:off x="8291472" y="346942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Diamond 113"/>
          <p:cNvSpPr/>
          <p:nvPr/>
        </p:nvSpPr>
        <p:spPr>
          <a:xfrm>
            <a:off x="5732530" y="110629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iamond 114"/>
          <p:cNvSpPr/>
          <p:nvPr/>
        </p:nvSpPr>
        <p:spPr>
          <a:xfrm>
            <a:off x="5281201" y="1681788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Diamond 115"/>
          <p:cNvSpPr/>
          <p:nvPr/>
        </p:nvSpPr>
        <p:spPr>
          <a:xfrm>
            <a:off x="5223859" y="5226513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Diamond 116"/>
          <p:cNvSpPr/>
          <p:nvPr/>
        </p:nvSpPr>
        <p:spPr>
          <a:xfrm>
            <a:off x="6491353" y="622702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Diamond 117"/>
          <p:cNvSpPr/>
          <p:nvPr/>
        </p:nvSpPr>
        <p:spPr>
          <a:xfrm>
            <a:off x="10653937" y="3497489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10583237" y="3302550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Diamond 119"/>
          <p:cNvSpPr/>
          <p:nvPr/>
        </p:nvSpPr>
        <p:spPr>
          <a:xfrm>
            <a:off x="9640185" y="145717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Diamond 120"/>
          <p:cNvSpPr/>
          <p:nvPr/>
        </p:nvSpPr>
        <p:spPr>
          <a:xfrm>
            <a:off x="7977322" y="853370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Diamond 127"/>
          <p:cNvSpPr/>
          <p:nvPr/>
        </p:nvSpPr>
        <p:spPr>
          <a:xfrm>
            <a:off x="7527156" y="1820208"/>
            <a:ext cx="191028" cy="191028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Diamond 131"/>
          <p:cNvSpPr/>
          <p:nvPr/>
        </p:nvSpPr>
        <p:spPr>
          <a:xfrm>
            <a:off x="7846634" y="2253813"/>
            <a:ext cx="191028" cy="191028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Diamond 132"/>
          <p:cNvSpPr/>
          <p:nvPr/>
        </p:nvSpPr>
        <p:spPr>
          <a:xfrm>
            <a:off x="7526851" y="2257561"/>
            <a:ext cx="191028" cy="191028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19932906">
            <a:off x="-473478" y="470539"/>
            <a:ext cx="256936" cy="562508"/>
            <a:chOff x="1492555" y="1394092"/>
            <a:chExt cx="256936" cy="562508"/>
          </a:xfrm>
        </p:grpSpPr>
        <p:sp>
          <p:nvSpPr>
            <p:cNvPr id="8" name="Isosceles Triangle 7"/>
            <p:cNvSpPr/>
            <p:nvPr/>
          </p:nvSpPr>
          <p:spPr>
            <a:xfrm>
              <a:off x="1492555" y="1394092"/>
              <a:ext cx="256936" cy="41152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4750" y="1745296"/>
              <a:ext cx="91440" cy="2113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-661776" y="1152395"/>
            <a:ext cx="591262" cy="778635"/>
            <a:chOff x="-661776" y="1152395"/>
            <a:chExt cx="591262" cy="778635"/>
          </a:xfrm>
        </p:grpSpPr>
        <p:sp>
          <p:nvSpPr>
            <p:cNvPr id="17" name="Explosion 1 16"/>
            <p:cNvSpPr/>
            <p:nvPr/>
          </p:nvSpPr>
          <p:spPr>
            <a:xfrm>
              <a:off x="-661776" y="1152395"/>
              <a:ext cx="591262" cy="591262"/>
            </a:xfrm>
            <a:prstGeom prst="irregularSeal1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5" name="Group 134"/>
            <p:cNvGrpSpPr/>
            <p:nvPr/>
          </p:nvGrpSpPr>
          <p:grpSpPr>
            <a:xfrm rot="19932906">
              <a:off x="-377348" y="1368522"/>
              <a:ext cx="256936" cy="562508"/>
              <a:chOff x="1492555" y="1394092"/>
              <a:chExt cx="256936" cy="562508"/>
            </a:xfrm>
          </p:grpSpPr>
          <p:sp>
            <p:nvSpPr>
              <p:cNvPr id="136" name="Isosceles Triangle 135"/>
              <p:cNvSpPr/>
              <p:nvPr/>
            </p:nvSpPr>
            <p:spPr>
              <a:xfrm>
                <a:off x="1492555" y="1394092"/>
                <a:ext cx="256936" cy="411526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1564750" y="1745296"/>
                <a:ext cx="91440" cy="21130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5" name="Group 144"/>
          <p:cNvGrpSpPr/>
          <p:nvPr/>
        </p:nvGrpSpPr>
        <p:grpSpPr>
          <a:xfrm>
            <a:off x="10613302" y="5983098"/>
            <a:ext cx="1476940" cy="723958"/>
            <a:chOff x="10455221" y="5780371"/>
            <a:chExt cx="1973636" cy="967426"/>
          </a:xfrm>
        </p:grpSpPr>
        <p:grpSp>
          <p:nvGrpSpPr>
            <p:cNvPr id="146" name="Group 145"/>
            <p:cNvGrpSpPr/>
            <p:nvPr/>
          </p:nvGrpSpPr>
          <p:grpSpPr>
            <a:xfrm>
              <a:off x="10455221" y="5780371"/>
              <a:ext cx="1973636" cy="967426"/>
              <a:chOff x="10455221" y="5780371"/>
              <a:chExt cx="1973636" cy="967426"/>
            </a:xfrm>
          </p:grpSpPr>
          <p:sp>
            <p:nvSpPr>
              <p:cNvPr id="150" name="Right Arrow 149"/>
              <p:cNvSpPr/>
              <p:nvPr/>
            </p:nvSpPr>
            <p:spPr>
              <a:xfrm rot="10800000">
                <a:off x="10455221" y="5796787"/>
                <a:ext cx="892772" cy="951010"/>
              </a:xfrm>
              <a:prstGeom prst="rightArrow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Right Arrow 150"/>
              <p:cNvSpPr/>
              <p:nvPr/>
            </p:nvSpPr>
            <p:spPr>
              <a:xfrm>
                <a:off x="11536085" y="5780371"/>
                <a:ext cx="892772" cy="951010"/>
              </a:xfrm>
              <a:prstGeom prst="rightArrow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10928257" y="6031189"/>
              <a:ext cx="1015215" cy="634546"/>
              <a:chOff x="10914189" y="6031189"/>
              <a:chExt cx="1015215" cy="634546"/>
            </a:xfrm>
          </p:grpSpPr>
          <p:sp>
            <p:nvSpPr>
              <p:cNvPr id="148" name="Right Arrow 147"/>
              <p:cNvSpPr/>
              <p:nvPr/>
            </p:nvSpPr>
            <p:spPr>
              <a:xfrm>
                <a:off x="11507373" y="6031189"/>
                <a:ext cx="422031" cy="622826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ight Arrow 148"/>
              <p:cNvSpPr/>
              <p:nvPr/>
            </p:nvSpPr>
            <p:spPr>
              <a:xfrm rot="10800000">
                <a:off x="10914189" y="6042909"/>
                <a:ext cx="422031" cy="622826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8282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17843" y="0"/>
            <a:ext cx="8574157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617843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 rot="20700000">
            <a:off x="5213165" y="968386"/>
            <a:ext cx="5227983" cy="5230331"/>
            <a:chOff x="5291896" y="845792"/>
            <a:chExt cx="5227983" cy="5230331"/>
          </a:xfrm>
        </p:grpSpPr>
        <p:grpSp>
          <p:nvGrpSpPr>
            <p:cNvPr id="65" name="Group 64"/>
            <p:cNvGrpSpPr/>
            <p:nvPr/>
          </p:nvGrpSpPr>
          <p:grpSpPr>
            <a:xfrm>
              <a:off x="5291896" y="845792"/>
              <a:ext cx="5227983" cy="5230331"/>
              <a:chOff x="5291896" y="845792"/>
              <a:chExt cx="5227983" cy="5230331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5294244" y="848140"/>
                <a:ext cx="5221355" cy="5221355"/>
                <a:chOff x="5294244" y="848140"/>
                <a:chExt cx="5221355" cy="5221355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5294244" y="848140"/>
                  <a:ext cx="5221355" cy="5221355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5814390" y="1364973"/>
                  <a:ext cx="4177749" cy="4177749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5291896" y="845792"/>
                <a:ext cx="5227983" cy="5230331"/>
                <a:chOff x="5291896" y="845792"/>
                <a:chExt cx="5227983" cy="5230331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7904922" y="848140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7" name="Straight Connector 96"/>
                  <p:cNvCxnSpPr>
                    <a:stCxn id="99" idx="0"/>
                  </p:cNvCxnSpPr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" name="Group 81"/>
                <p:cNvGrpSpPr/>
                <p:nvPr/>
              </p:nvGrpSpPr>
              <p:grpSpPr>
                <a:xfrm rot="1800000">
                  <a:off x="7902574" y="845792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 82"/>
                <p:cNvGrpSpPr/>
                <p:nvPr/>
              </p:nvGrpSpPr>
              <p:grpSpPr>
                <a:xfrm rot="3600000">
                  <a:off x="7902574" y="859865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" name="Group 83"/>
                <p:cNvGrpSpPr/>
                <p:nvPr/>
              </p:nvGrpSpPr>
              <p:grpSpPr>
                <a:xfrm rot="5400000">
                  <a:off x="7902574" y="859860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Group 84"/>
                <p:cNvGrpSpPr/>
                <p:nvPr/>
              </p:nvGrpSpPr>
              <p:grpSpPr>
                <a:xfrm rot="7200000">
                  <a:off x="7902574" y="845792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/>
                <p:cNvGrpSpPr/>
                <p:nvPr/>
              </p:nvGrpSpPr>
              <p:grpSpPr>
                <a:xfrm rot="9000000">
                  <a:off x="7902574" y="845792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6" name="Group 65"/>
            <p:cNvGrpSpPr/>
            <p:nvPr/>
          </p:nvGrpSpPr>
          <p:grpSpPr>
            <a:xfrm>
              <a:off x="5636558" y="1197451"/>
              <a:ext cx="4529781" cy="4546609"/>
              <a:chOff x="5636558" y="1197451"/>
              <a:chExt cx="4529781" cy="4546609"/>
            </a:xfrm>
          </p:grpSpPr>
          <p:sp>
            <p:nvSpPr>
              <p:cNvPr id="67" name="TextBox 66"/>
              <p:cNvSpPr txBox="1"/>
              <p:nvPr/>
            </p:nvSpPr>
            <p:spPr>
              <a:xfrm rot="1020000">
                <a:off x="8105361" y="1291862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TISHREI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 rot="2760000">
                <a:off x="9013989" y="1808378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CHESHVAN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rot="4757573">
                <a:off x="9645565" y="3015047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KISLEV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 rot="6604558">
                <a:off x="9561724" y="4174026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TEVET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 rot="8254491">
                <a:off x="8889359" y="5115934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SHVAT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 rot="10160573">
                <a:off x="7819426" y="5627217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ADAR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rot="11865615">
                <a:off x="6757443" y="5551016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NISSAN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 rot="13796974">
                <a:off x="5695495" y="4828859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IYYAR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 rot="15454427">
                <a:off x="5232627" y="3808707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SIVAN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 rot="17130321">
                <a:off x="5313116" y="2742594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TAMUZ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 rot="19165878">
                <a:off x="6106710" y="1599672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AV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 rot="21020836">
                <a:off x="7111948" y="1197451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ELUL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148803" y="-70186"/>
            <a:ext cx="7610622" cy="7003783"/>
            <a:chOff x="4148803" y="-70186"/>
            <a:chExt cx="7610622" cy="7003783"/>
          </a:xfrm>
        </p:grpSpPr>
        <p:grpSp>
          <p:nvGrpSpPr>
            <p:cNvPr id="21" name="Group 20"/>
            <p:cNvGrpSpPr/>
            <p:nvPr/>
          </p:nvGrpSpPr>
          <p:grpSpPr>
            <a:xfrm>
              <a:off x="4148803" y="-70186"/>
              <a:ext cx="7610622" cy="7003783"/>
              <a:chOff x="4148803" y="-70186"/>
              <a:chExt cx="7610622" cy="7003783"/>
            </a:xfrm>
          </p:grpSpPr>
          <p:sp>
            <p:nvSpPr>
              <p:cNvPr id="41" name="Arc 40"/>
              <p:cNvSpPr/>
              <p:nvPr/>
            </p:nvSpPr>
            <p:spPr>
              <a:xfrm rot="20700000">
                <a:off x="4837157" y="983711"/>
                <a:ext cx="5976525" cy="5574656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9842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Arc 58"/>
              <p:cNvSpPr/>
              <p:nvPr/>
            </p:nvSpPr>
            <p:spPr>
              <a:xfrm rot="15300000">
                <a:off x="4792163" y="484958"/>
                <a:ext cx="6478176" cy="6414865"/>
              </a:xfrm>
              <a:prstGeom prst="arc">
                <a:avLst>
                  <a:gd name="adj1" fmla="val 16009653"/>
                  <a:gd name="adj2" fmla="val 10813541"/>
                </a:avLst>
              </a:prstGeom>
              <a:ln w="1428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Arc 59"/>
              <p:cNvSpPr/>
              <p:nvPr/>
            </p:nvSpPr>
            <p:spPr>
              <a:xfrm rot="9900000">
                <a:off x="4148803" y="-70186"/>
                <a:ext cx="7610622" cy="7003783"/>
              </a:xfrm>
              <a:prstGeom prst="arc">
                <a:avLst>
                  <a:gd name="adj1" fmla="val 16009653"/>
                  <a:gd name="adj2" fmla="val 10813541"/>
                </a:avLst>
              </a:prstGeom>
              <a:ln w="698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 rot="20700000">
              <a:off x="5844968" y="1591848"/>
              <a:ext cx="3713858" cy="3868132"/>
              <a:chOff x="5942885" y="1438799"/>
              <a:chExt cx="3713858" cy="3868132"/>
            </a:xfrm>
          </p:grpSpPr>
          <p:sp>
            <p:nvSpPr>
              <p:cNvPr id="61" name="Arc 60"/>
              <p:cNvSpPr/>
              <p:nvPr/>
            </p:nvSpPr>
            <p:spPr>
              <a:xfrm rot="-16200000">
                <a:off x="5865748" y="1515936"/>
                <a:ext cx="3868132" cy="3713858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825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Arc 61"/>
              <p:cNvSpPr/>
              <p:nvPr/>
            </p:nvSpPr>
            <p:spPr>
              <a:xfrm rot="10800000">
                <a:off x="6320827" y="1814369"/>
                <a:ext cx="3327862" cy="3071624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Arc 62"/>
              <p:cNvSpPr/>
              <p:nvPr/>
            </p:nvSpPr>
            <p:spPr>
              <a:xfrm rot="-5400000">
                <a:off x="6663191" y="2338440"/>
                <a:ext cx="2645307" cy="2448369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317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5" name="Isosceles Triangle 14"/>
          <p:cNvSpPr/>
          <p:nvPr/>
        </p:nvSpPr>
        <p:spPr>
          <a:xfrm rot="10800000">
            <a:off x="6689378" y="-556843"/>
            <a:ext cx="2241192" cy="4127579"/>
          </a:xfrm>
          <a:prstGeom prst="triangle">
            <a:avLst/>
          </a:prstGeom>
          <a:solidFill>
            <a:schemeClr val="bg1">
              <a:alpha val="54000"/>
            </a:schemeClr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7002158" y="-109176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iamond 56"/>
          <p:cNvSpPr/>
          <p:nvPr/>
        </p:nvSpPr>
        <p:spPr>
          <a:xfrm>
            <a:off x="7154558" y="-13965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iamond 57"/>
          <p:cNvSpPr/>
          <p:nvPr/>
        </p:nvSpPr>
        <p:spPr>
          <a:xfrm>
            <a:off x="8404237" y="-19827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Diamond 112"/>
          <p:cNvSpPr/>
          <p:nvPr/>
        </p:nvSpPr>
        <p:spPr>
          <a:xfrm>
            <a:off x="8291472" y="346942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Diamond 113"/>
          <p:cNvSpPr/>
          <p:nvPr/>
        </p:nvSpPr>
        <p:spPr>
          <a:xfrm>
            <a:off x="5732530" y="110629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iamond 114"/>
          <p:cNvSpPr/>
          <p:nvPr/>
        </p:nvSpPr>
        <p:spPr>
          <a:xfrm>
            <a:off x="5281201" y="1681788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Diamond 115"/>
          <p:cNvSpPr/>
          <p:nvPr/>
        </p:nvSpPr>
        <p:spPr>
          <a:xfrm>
            <a:off x="5223859" y="5226513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Diamond 116"/>
          <p:cNvSpPr/>
          <p:nvPr/>
        </p:nvSpPr>
        <p:spPr>
          <a:xfrm>
            <a:off x="6491353" y="622702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Diamond 117"/>
          <p:cNvSpPr/>
          <p:nvPr/>
        </p:nvSpPr>
        <p:spPr>
          <a:xfrm>
            <a:off x="10653937" y="3497489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10583237" y="3302550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Diamond 119"/>
          <p:cNvSpPr/>
          <p:nvPr/>
        </p:nvSpPr>
        <p:spPr>
          <a:xfrm>
            <a:off x="9640185" y="145717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Diamond 120"/>
          <p:cNvSpPr/>
          <p:nvPr/>
        </p:nvSpPr>
        <p:spPr>
          <a:xfrm>
            <a:off x="7977322" y="853370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Diamond 127"/>
          <p:cNvSpPr/>
          <p:nvPr/>
        </p:nvSpPr>
        <p:spPr>
          <a:xfrm>
            <a:off x="7527156" y="1820208"/>
            <a:ext cx="191028" cy="191028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Diamond 131"/>
          <p:cNvSpPr/>
          <p:nvPr/>
        </p:nvSpPr>
        <p:spPr>
          <a:xfrm>
            <a:off x="7846634" y="2253813"/>
            <a:ext cx="191028" cy="191028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Diamond 132"/>
          <p:cNvSpPr/>
          <p:nvPr/>
        </p:nvSpPr>
        <p:spPr>
          <a:xfrm>
            <a:off x="7526851" y="2257561"/>
            <a:ext cx="191028" cy="191028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19932906">
            <a:off x="-473478" y="470539"/>
            <a:ext cx="256936" cy="562508"/>
            <a:chOff x="1492555" y="1394092"/>
            <a:chExt cx="256936" cy="562508"/>
          </a:xfrm>
        </p:grpSpPr>
        <p:sp>
          <p:nvSpPr>
            <p:cNvPr id="8" name="Isosceles Triangle 7"/>
            <p:cNvSpPr/>
            <p:nvPr/>
          </p:nvSpPr>
          <p:spPr>
            <a:xfrm>
              <a:off x="1492555" y="1394092"/>
              <a:ext cx="256936" cy="41152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4750" y="1745296"/>
              <a:ext cx="91440" cy="2113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-661776" y="1152395"/>
            <a:ext cx="591262" cy="778635"/>
            <a:chOff x="-661776" y="1152395"/>
            <a:chExt cx="591262" cy="778635"/>
          </a:xfrm>
        </p:grpSpPr>
        <p:sp>
          <p:nvSpPr>
            <p:cNvPr id="17" name="Explosion 1 16"/>
            <p:cNvSpPr/>
            <p:nvPr/>
          </p:nvSpPr>
          <p:spPr>
            <a:xfrm>
              <a:off x="-661776" y="1152395"/>
              <a:ext cx="591262" cy="591262"/>
            </a:xfrm>
            <a:prstGeom prst="irregularSeal1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5" name="Group 134"/>
            <p:cNvGrpSpPr/>
            <p:nvPr/>
          </p:nvGrpSpPr>
          <p:grpSpPr>
            <a:xfrm rot="19932906">
              <a:off x="-377348" y="1368522"/>
              <a:ext cx="256936" cy="562508"/>
              <a:chOff x="1492555" y="1394092"/>
              <a:chExt cx="256936" cy="562508"/>
            </a:xfrm>
          </p:grpSpPr>
          <p:sp>
            <p:nvSpPr>
              <p:cNvPr id="136" name="Isosceles Triangle 135"/>
              <p:cNvSpPr/>
              <p:nvPr/>
            </p:nvSpPr>
            <p:spPr>
              <a:xfrm>
                <a:off x="1492555" y="1394092"/>
                <a:ext cx="256936" cy="411526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1564750" y="1745296"/>
                <a:ext cx="91440" cy="21130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5" name="Group 144"/>
          <p:cNvGrpSpPr/>
          <p:nvPr/>
        </p:nvGrpSpPr>
        <p:grpSpPr>
          <a:xfrm>
            <a:off x="10613302" y="5983098"/>
            <a:ext cx="1476940" cy="723958"/>
            <a:chOff x="10455221" y="5780371"/>
            <a:chExt cx="1973636" cy="967426"/>
          </a:xfrm>
        </p:grpSpPr>
        <p:grpSp>
          <p:nvGrpSpPr>
            <p:cNvPr id="146" name="Group 145"/>
            <p:cNvGrpSpPr/>
            <p:nvPr/>
          </p:nvGrpSpPr>
          <p:grpSpPr>
            <a:xfrm>
              <a:off x="10455221" y="5780371"/>
              <a:ext cx="1973636" cy="967426"/>
              <a:chOff x="10455221" y="5780371"/>
              <a:chExt cx="1973636" cy="967426"/>
            </a:xfrm>
          </p:grpSpPr>
          <p:sp>
            <p:nvSpPr>
              <p:cNvPr id="150" name="Right Arrow 149"/>
              <p:cNvSpPr/>
              <p:nvPr/>
            </p:nvSpPr>
            <p:spPr>
              <a:xfrm rot="10800000">
                <a:off x="10455221" y="5796787"/>
                <a:ext cx="892772" cy="951010"/>
              </a:xfrm>
              <a:prstGeom prst="rightArrow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Right Arrow 150"/>
              <p:cNvSpPr/>
              <p:nvPr/>
            </p:nvSpPr>
            <p:spPr>
              <a:xfrm>
                <a:off x="11536085" y="5780371"/>
                <a:ext cx="892772" cy="951010"/>
              </a:xfrm>
              <a:prstGeom prst="rightArrow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10928257" y="6031189"/>
              <a:ext cx="1015215" cy="634546"/>
              <a:chOff x="10914189" y="6031189"/>
              <a:chExt cx="1015215" cy="634546"/>
            </a:xfrm>
          </p:grpSpPr>
          <p:sp>
            <p:nvSpPr>
              <p:cNvPr id="148" name="Right Arrow 147"/>
              <p:cNvSpPr/>
              <p:nvPr/>
            </p:nvSpPr>
            <p:spPr>
              <a:xfrm>
                <a:off x="11507373" y="6031189"/>
                <a:ext cx="422031" cy="622826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ight Arrow 148"/>
              <p:cNvSpPr/>
              <p:nvPr/>
            </p:nvSpPr>
            <p:spPr>
              <a:xfrm rot="10800000">
                <a:off x="10914189" y="6042909"/>
                <a:ext cx="422031" cy="622826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1" name="Group 100"/>
          <p:cNvGrpSpPr/>
          <p:nvPr/>
        </p:nvGrpSpPr>
        <p:grpSpPr>
          <a:xfrm rot="19932906">
            <a:off x="1604462" y="1200127"/>
            <a:ext cx="256936" cy="562508"/>
            <a:chOff x="1492555" y="1394092"/>
            <a:chExt cx="256936" cy="562508"/>
          </a:xfrm>
        </p:grpSpPr>
        <p:sp>
          <p:nvSpPr>
            <p:cNvPr id="102" name="Isosceles Triangle 101"/>
            <p:cNvSpPr/>
            <p:nvPr/>
          </p:nvSpPr>
          <p:spPr>
            <a:xfrm>
              <a:off x="1492555" y="1394092"/>
              <a:ext cx="256936" cy="41152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564750" y="1745296"/>
              <a:ext cx="91440" cy="2113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381551" y="5068663"/>
            <a:ext cx="2886101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ABOUT TISHREI</a:t>
            </a:r>
          </a:p>
          <a:p>
            <a:pPr marL="285750" indent="-285750">
              <a:buFontTx/>
              <a:buChar char="-"/>
            </a:pPr>
            <a:r>
              <a:rPr lang="en-US" dirty="0"/>
              <a:t>Personal introspection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Repentance</a:t>
            </a:r>
          </a:p>
          <a:p>
            <a:pPr marL="285750" indent="-285750">
              <a:buFontTx/>
              <a:buChar char="-"/>
            </a:pPr>
            <a:r>
              <a:rPr lang="en-US" dirty="0"/>
              <a:t>Pray for the world</a:t>
            </a:r>
          </a:p>
          <a:p>
            <a:pPr marL="285750" indent="-285750">
              <a:buFontTx/>
              <a:buChar char="-"/>
            </a:pPr>
            <a:r>
              <a:rPr lang="en-US" dirty="0"/>
              <a:t>Perfect ourselves</a:t>
            </a:r>
          </a:p>
        </p:txBody>
      </p:sp>
    </p:spTree>
    <p:extLst>
      <p:ext uri="{BB962C8B-B14F-4D97-AF65-F5344CB8AC3E}">
        <p14:creationId xmlns:p14="http://schemas.microsoft.com/office/powerpoint/2010/main" val="3084292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17843" y="0"/>
            <a:ext cx="8574157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617843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 rot="20700000">
            <a:off x="5213165" y="968386"/>
            <a:ext cx="5227983" cy="5230331"/>
            <a:chOff x="5291896" y="845792"/>
            <a:chExt cx="5227983" cy="5230331"/>
          </a:xfrm>
        </p:grpSpPr>
        <p:grpSp>
          <p:nvGrpSpPr>
            <p:cNvPr id="65" name="Group 64"/>
            <p:cNvGrpSpPr/>
            <p:nvPr/>
          </p:nvGrpSpPr>
          <p:grpSpPr>
            <a:xfrm>
              <a:off x="5291896" y="845792"/>
              <a:ext cx="5227983" cy="5230331"/>
              <a:chOff x="5291896" y="845792"/>
              <a:chExt cx="5227983" cy="5230331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5294244" y="848140"/>
                <a:ext cx="5221355" cy="5221355"/>
                <a:chOff x="5294244" y="848140"/>
                <a:chExt cx="5221355" cy="5221355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5294244" y="848140"/>
                  <a:ext cx="5221355" cy="5221355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5814390" y="1364973"/>
                  <a:ext cx="4177749" cy="4177749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5291896" y="845792"/>
                <a:ext cx="5227983" cy="5230331"/>
                <a:chOff x="5291896" y="845792"/>
                <a:chExt cx="5227983" cy="5230331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7904922" y="848140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7" name="Straight Connector 96"/>
                  <p:cNvCxnSpPr>
                    <a:stCxn id="99" idx="0"/>
                  </p:cNvCxnSpPr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" name="Group 81"/>
                <p:cNvGrpSpPr/>
                <p:nvPr/>
              </p:nvGrpSpPr>
              <p:grpSpPr>
                <a:xfrm rot="1800000">
                  <a:off x="7902574" y="845792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 82"/>
                <p:cNvGrpSpPr/>
                <p:nvPr/>
              </p:nvGrpSpPr>
              <p:grpSpPr>
                <a:xfrm rot="3600000">
                  <a:off x="7902574" y="859865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" name="Group 83"/>
                <p:cNvGrpSpPr/>
                <p:nvPr/>
              </p:nvGrpSpPr>
              <p:grpSpPr>
                <a:xfrm rot="5400000">
                  <a:off x="7902574" y="859860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Group 84"/>
                <p:cNvGrpSpPr/>
                <p:nvPr/>
              </p:nvGrpSpPr>
              <p:grpSpPr>
                <a:xfrm rot="7200000">
                  <a:off x="7902574" y="845792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/>
                <p:cNvGrpSpPr/>
                <p:nvPr/>
              </p:nvGrpSpPr>
              <p:grpSpPr>
                <a:xfrm rot="9000000">
                  <a:off x="7902574" y="845792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6" name="Group 65"/>
            <p:cNvGrpSpPr/>
            <p:nvPr/>
          </p:nvGrpSpPr>
          <p:grpSpPr>
            <a:xfrm>
              <a:off x="5636558" y="1197451"/>
              <a:ext cx="4529781" cy="4546609"/>
              <a:chOff x="5636558" y="1197451"/>
              <a:chExt cx="4529781" cy="4546609"/>
            </a:xfrm>
          </p:grpSpPr>
          <p:sp>
            <p:nvSpPr>
              <p:cNvPr id="67" name="TextBox 66"/>
              <p:cNvSpPr txBox="1"/>
              <p:nvPr/>
            </p:nvSpPr>
            <p:spPr>
              <a:xfrm rot="1020000">
                <a:off x="8105361" y="1291862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TISHREI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 rot="2760000">
                <a:off x="9013989" y="1808378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CHESHVAN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rot="4757573">
                <a:off x="9645565" y="3015047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KISLEV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 rot="6604558">
                <a:off x="9561724" y="4174026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TEVET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 rot="8254491">
                <a:off x="8889359" y="5115934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SHVAT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 rot="10160573">
                <a:off x="7819426" y="5627217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ADAR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rot="11865615">
                <a:off x="6757443" y="5551016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NISSAN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 rot="13796974">
                <a:off x="5695495" y="4828859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IYYAR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 rot="15454427">
                <a:off x="5232627" y="3808707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SIVAN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 rot="17130321">
                <a:off x="5313116" y="2742594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TAMUZ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 rot="19165878">
                <a:off x="6106710" y="1599672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AV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 rot="21020836">
                <a:off x="7111948" y="1197451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ELUL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148803" y="-70186"/>
            <a:ext cx="7610622" cy="7003783"/>
            <a:chOff x="4148803" y="-70186"/>
            <a:chExt cx="7610622" cy="7003783"/>
          </a:xfrm>
        </p:grpSpPr>
        <p:grpSp>
          <p:nvGrpSpPr>
            <p:cNvPr id="21" name="Group 20"/>
            <p:cNvGrpSpPr/>
            <p:nvPr/>
          </p:nvGrpSpPr>
          <p:grpSpPr>
            <a:xfrm>
              <a:off x="4148803" y="-70186"/>
              <a:ext cx="7610622" cy="7003783"/>
              <a:chOff x="4148803" y="-70186"/>
              <a:chExt cx="7610622" cy="7003783"/>
            </a:xfrm>
          </p:grpSpPr>
          <p:sp>
            <p:nvSpPr>
              <p:cNvPr id="41" name="Arc 40"/>
              <p:cNvSpPr/>
              <p:nvPr/>
            </p:nvSpPr>
            <p:spPr>
              <a:xfrm rot="20700000">
                <a:off x="4837157" y="983711"/>
                <a:ext cx="5976525" cy="5574656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9842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Arc 58"/>
              <p:cNvSpPr/>
              <p:nvPr/>
            </p:nvSpPr>
            <p:spPr>
              <a:xfrm rot="15300000">
                <a:off x="4792163" y="484958"/>
                <a:ext cx="6478176" cy="6414865"/>
              </a:xfrm>
              <a:prstGeom prst="arc">
                <a:avLst>
                  <a:gd name="adj1" fmla="val 16009653"/>
                  <a:gd name="adj2" fmla="val 10813541"/>
                </a:avLst>
              </a:prstGeom>
              <a:ln w="1428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Arc 59"/>
              <p:cNvSpPr/>
              <p:nvPr/>
            </p:nvSpPr>
            <p:spPr>
              <a:xfrm rot="9900000">
                <a:off x="4148803" y="-70186"/>
                <a:ext cx="7610622" cy="7003783"/>
              </a:xfrm>
              <a:prstGeom prst="arc">
                <a:avLst>
                  <a:gd name="adj1" fmla="val 16009653"/>
                  <a:gd name="adj2" fmla="val 10813541"/>
                </a:avLst>
              </a:prstGeom>
              <a:ln w="698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 rot="20700000">
              <a:off x="5844968" y="1591848"/>
              <a:ext cx="3713858" cy="3868132"/>
              <a:chOff x="5942885" y="1438799"/>
              <a:chExt cx="3713858" cy="3868132"/>
            </a:xfrm>
          </p:grpSpPr>
          <p:sp>
            <p:nvSpPr>
              <p:cNvPr id="61" name="Arc 60"/>
              <p:cNvSpPr/>
              <p:nvPr/>
            </p:nvSpPr>
            <p:spPr>
              <a:xfrm rot="-16200000">
                <a:off x="5865748" y="1515936"/>
                <a:ext cx="3868132" cy="3713858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825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Arc 61"/>
              <p:cNvSpPr/>
              <p:nvPr/>
            </p:nvSpPr>
            <p:spPr>
              <a:xfrm rot="10800000">
                <a:off x="6320827" y="1814369"/>
                <a:ext cx="3327862" cy="3071624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Arc 62"/>
              <p:cNvSpPr/>
              <p:nvPr/>
            </p:nvSpPr>
            <p:spPr>
              <a:xfrm rot="-5400000">
                <a:off x="6663191" y="2338440"/>
                <a:ext cx="2645307" cy="2448369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317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5" name="Isosceles Triangle 14"/>
          <p:cNvSpPr/>
          <p:nvPr/>
        </p:nvSpPr>
        <p:spPr>
          <a:xfrm rot="10800000">
            <a:off x="6689378" y="-556843"/>
            <a:ext cx="2241192" cy="4127579"/>
          </a:xfrm>
          <a:prstGeom prst="triangle">
            <a:avLst/>
          </a:prstGeom>
          <a:solidFill>
            <a:schemeClr val="bg1">
              <a:alpha val="54000"/>
            </a:schemeClr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7002158" y="-109176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iamond 56"/>
          <p:cNvSpPr/>
          <p:nvPr/>
        </p:nvSpPr>
        <p:spPr>
          <a:xfrm>
            <a:off x="7154558" y="-13965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iamond 57"/>
          <p:cNvSpPr/>
          <p:nvPr/>
        </p:nvSpPr>
        <p:spPr>
          <a:xfrm>
            <a:off x="8404237" y="-19827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Diamond 112"/>
          <p:cNvSpPr/>
          <p:nvPr/>
        </p:nvSpPr>
        <p:spPr>
          <a:xfrm>
            <a:off x="8291472" y="346942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Diamond 113"/>
          <p:cNvSpPr/>
          <p:nvPr/>
        </p:nvSpPr>
        <p:spPr>
          <a:xfrm>
            <a:off x="5732530" y="110629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iamond 114"/>
          <p:cNvSpPr/>
          <p:nvPr/>
        </p:nvSpPr>
        <p:spPr>
          <a:xfrm>
            <a:off x="5281201" y="1681788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Diamond 115"/>
          <p:cNvSpPr/>
          <p:nvPr/>
        </p:nvSpPr>
        <p:spPr>
          <a:xfrm>
            <a:off x="5223859" y="5226513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Diamond 116"/>
          <p:cNvSpPr/>
          <p:nvPr/>
        </p:nvSpPr>
        <p:spPr>
          <a:xfrm>
            <a:off x="6491353" y="622702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Diamond 117"/>
          <p:cNvSpPr/>
          <p:nvPr/>
        </p:nvSpPr>
        <p:spPr>
          <a:xfrm>
            <a:off x="10653937" y="3497489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10583237" y="3302550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Diamond 119"/>
          <p:cNvSpPr/>
          <p:nvPr/>
        </p:nvSpPr>
        <p:spPr>
          <a:xfrm>
            <a:off x="9640185" y="145717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Diamond 120"/>
          <p:cNvSpPr/>
          <p:nvPr/>
        </p:nvSpPr>
        <p:spPr>
          <a:xfrm>
            <a:off x="7977322" y="853370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Diamond 127"/>
          <p:cNvSpPr/>
          <p:nvPr/>
        </p:nvSpPr>
        <p:spPr>
          <a:xfrm>
            <a:off x="7527156" y="1820208"/>
            <a:ext cx="191028" cy="191028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Diamond 131"/>
          <p:cNvSpPr/>
          <p:nvPr/>
        </p:nvSpPr>
        <p:spPr>
          <a:xfrm>
            <a:off x="7846634" y="2253813"/>
            <a:ext cx="191028" cy="191028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Diamond 132"/>
          <p:cNvSpPr/>
          <p:nvPr/>
        </p:nvSpPr>
        <p:spPr>
          <a:xfrm>
            <a:off x="7526851" y="2257561"/>
            <a:ext cx="191028" cy="191028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19932906">
            <a:off x="-473478" y="470539"/>
            <a:ext cx="256936" cy="562508"/>
            <a:chOff x="1492555" y="1394092"/>
            <a:chExt cx="256936" cy="562508"/>
          </a:xfrm>
        </p:grpSpPr>
        <p:sp>
          <p:nvSpPr>
            <p:cNvPr id="8" name="Isosceles Triangle 7"/>
            <p:cNvSpPr/>
            <p:nvPr/>
          </p:nvSpPr>
          <p:spPr>
            <a:xfrm>
              <a:off x="1492555" y="1394092"/>
              <a:ext cx="256936" cy="41152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4750" y="1745296"/>
              <a:ext cx="91440" cy="2113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-661776" y="1152395"/>
            <a:ext cx="591262" cy="778635"/>
            <a:chOff x="-661776" y="1152395"/>
            <a:chExt cx="591262" cy="778635"/>
          </a:xfrm>
        </p:grpSpPr>
        <p:sp>
          <p:nvSpPr>
            <p:cNvPr id="17" name="Explosion 1 16"/>
            <p:cNvSpPr/>
            <p:nvPr/>
          </p:nvSpPr>
          <p:spPr>
            <a:xfrm>
              <a:off x="-661776" y="1152395"/>
              <a:ext cx="591262" cy="591262"/>
            </a:xfrm>
            <a:prstGeom prst="irregularSeal1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5" name="Group 134"/>
            <p:cNvGrpSpPr/>
            <p:nvPr/>
          </p:nvGrpSpPr>
          <p:grpSpPr>
            <a:xfrm rot="19932906">
              <a:off x="-377348" y="1368522"/>
              <a:ext cx="256936" cy="562508"/>
              <a:chOff x="1492555" y="1394092"/>
              <a:chExt cx="256936" cy="562508"/>
            </a:xfrm>
          </p:grpSpPr>
          <p:sp>
            <p:nvSpPr>
              <p:cNvPr id="136" name="Isosceles Triangle 135"/>
              <p:cNvSpPr/>
              <p:nvPr/>
            </p:nvSpPr>
            <p:spPr>
              <a:xfrm>
                <a:off x="1492555" y="1394092"/>
                <a:ext cx="256936" cy="411526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1564750" y="1745296"/>
                <a:ext cx="91440" cy="21130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5" name="Group 144"/>
          <p:cNvGrpSpPr/>
          <p:nvPr/>
        </p:nvGrpSpPr>
        <p:grpSpPr>
          <a:xfrm>
            <a:off x="10613302" y="5983098"/>
            <a:ext cx="1476940" cy="723958"/>
            <a:chOff x="10455221" y="5780371"/>
            <a:chExt cx="1973636" cy="967426"/>
          </a:xfrm>
        </p:grpSpPr>
        <p:grpSp>
          <p:nvGrpSpPr>
            <p:cNvPr id="146" name="Group 145"/>
            <p:cNvGrpSpPr/>
            <p:nvPr/>
          </p:nvGrpSpPr>
          <p:grpSpPr>
            <a:xfrm>
              <a:off x="10455221" y="5780371"/>
              <a:ext cx="1973636" cy="967426"/>
              <a:chOff x="10455221" y="5780371"/>
              <a:chExt cx="1973636" cy="967426"/>
            </a:xfrm>
          </p:grpSpPr>
          <p:sp>
            <p:nvSpPr>
              <p:cNvPr id="150" name="Right Arrow 149"/>
              <p:cNvSpPr/>
              <p:nvPr/>
            </p:nvSpPr>
            <p:spPr>
              <a:xfrm rot="10800000">
                <a:off x="10455221" y="5796787"/>
                <a:ext cx="892772" cy="951010"/>
              </a:xfrm>
              <a:prstGeom prst="rightArrow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Right Arrow 150"/>
              <p:cNvSpPr/>
              <p:nvPr/>
            </p:nvSpPr>
            <p:spPr>
              <a:xfrm>
                <a:off x="11536085" y="5780371"/>
                <a:ext cx="892772" cy="951010"/>
              </a:xfrm>
              <a:prstGeom prst="rightArrow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10928257" y="6031189"/>
              <a:ext cx="1015215" cy="634546"/>
              <a:chOff x="10914189" y="6031189"/>
              <a:chExt cx="1015215" cy="634546"/>
            </a:xfrm>
          </p:grpSpPr>
          <p:sp>
            <p:nvSpPr>
              <p:cNvPr id="148" name="Right Arrow 147"/>
              <p:cNvSpPr/>
              <p:nvPr/>
            </p:nvSpPr>
            <p:spPr>
              <a:xfrm>
                <a:off x="11507373" y="6031189"/>
                <a:ext cx="422031" cy="622826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ight Arrow 148"/>
              <p:cNvSpPr/>
              <p:nvPr/>
            </p:nvSpPr>
            <p:spPr>
              <a:xfrm rot="10800000">
                <a:off x="10914189" y="6042909"/>
                <a:ext cx="422031" cy="622826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4" name="TextBox 103"/>
          <p:cNvSpPr txBox="1"/>
          <p:nvPr/>
        </p:nvSpPr>
        <p:spPr>
          <a:xfrm>
            <a:off x="381551" y="5068663"/>
            <a:ext cx="2886101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ABOUT TISHREI</a:t>
            </a:r>
          </a:p>
          <a:p>
            <a:pPr marL="285750" indent="-285750">
              <a:buFontTx/>
              <a:buChar char="-"/>
            </a:pPr>
            <a:r>
              <a:rPr lang="en-US" dirty="0"/>
              <a:t>Personal introspection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Repentance</a:t>
            </a:r>
          </a:p>
          <a:p>
            <a:pPr marL="285750" indent="-285750">
              <a:buFontTx/>
              <a:buChar char="-"/>
            </a:pPr>
            <a:r>
              <a:rPr lang="en-US" dirty="0"/>
              <a:t>Pray for the world</a:t>
            </a:r>
          </a:p>
          <a:p>
            <a:pPr marL="285750" indent="-285750">
              <a:buFontTx/>
              <a:buChar char="-"/>
            </a:pPr>
            <a:r>
              <a:rPr lang="en-US" dirty="0"/>
              <a:t>Perfect ourselves</a:t>
            </a:r>
          </a:p>
        </p:txBody>
      </p:sp>
      <p:grpSp>
        <p:nvGrpSpPr>
          <p:cNvPr id="105" name="Group 104"/>
          <p:cNvGrpSpPr/>
          <p:nvPr/>
        </p:nvGrpSpPr>
        <p:grpSpPr>
          <a:xfrm rot="19932906">
            <a:off x="4940676" y="399508"/>
            <a:ext cx="256936" cy="562508"/>
            <a:chOff x="1492555" y="1394092"/>
            <a:chExt cx="256936" cy="562508"/>
          </a:xfrm>
        </p:grpSpPr>
        <p:sp>
          <p:nvSpPr>
            <p:cNvPr id="106" name="Isosceles Triangle 105"/>
            <p:cNvSpPr/>
            <p:nvPr/>
          </p:nvSpPr>
          <p:spPr>
            <a:xfrm>
              <a:off x="1492555" y="1394092"/>
              <a:ext cx="256936" cy="41152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564750" y="1745296"/>
              <a:ext cx="91440" cy="2113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1673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17843" y="0"/>
            <a:ext cx="8574157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617843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 rot="20700000">
            <a:off x="5213165" y="968386"/>
            <a:ext cx="5227983" cy="5230331"/>
            <a:chOff x="5291896" y="845792"/>
            <a:chExt cx="5227983" cy="5230331"/>
          </a:xfrm>
        </p:grpSpPr>
        <p:grpSp>
          <p:nvGrpSpPr>
            <p:cNvPr id="65" name="Group 64"/>
            <p:cNvGrpSpPr/>
            <p:nvPr/>
          </p:nvGrpSpPr>
          <p:grpSpPr>
            <a:xfrm>
              <a:off x="5291896" y="845792"/>
              <a:ext cx="5227983" cy="5230331"/>
              <a:chOff x="5291896" y="845792"/>
              <a:chExt cx="5227983" cy="5230331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5294244" y="848140"/>
                <a:ext cx="5221355" cy="5221355"/>
                <a:chOff x="5294244" y="848140"/>
                <a:chExt cx="5221355" cy="5221355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5294244" y="848140"/>
                  <a:ext cx="5221355" cy="5221355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5814390" y="1364973"/>
                  <a:ext cx="4177749" cy="4177749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5291896" y="845792"/>
                <a:ext cx="5227983" cy="5230331"/>
                <a:chOff x="5291896" y="845792"/>
                <a:chExt cx="5227983" cy="5230331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7904922" y="848140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7" name="Straight Connector 96"/>
                  <p:cNvCxnSpPr>
                    <a:stCxn id="99" idx="0"/>
                  </p:cNvCxnSpPr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" name="Group 81"/>
                <p:cNvGrpSpPr/>
                <p:nvPr/>
              </p:nvGrpSpPr>
              <p:grpSpPr>
                <a:xfrm rot="1800000">
                  <a:off x="7902574" y="845792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 82"/>
                <p:cNvGrpSpPr/>
                <p:nvPr/>
              </p:nvGrpSpPr>
              <p:grpSpPr>
                <a:xfrm rot="3600000">
                  <a:off x="7902574" y="859865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" name="Group 83"/>
                <p:cNvGrpSpPr/>
                <p:nvPr/>
              </p:nvGrpSpPr>
              <p:grpSpPr>
                <a:xfrm rot="5400000">
                  <a:off x="7902574" y="859860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Group 84"/>
                <p:cNvGrpSpPr/>
                <p:nvPr/>
              </p:nvGrpSpPr>
              <p:grpSpPr>
                <a:xfrm rot="7200000">
                  <a:off x="7902574" y="845792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/>
                <p:cNvGrpSpPr/>
                <p:nvPr/>
              </p:nvGrpSpPr>
              <p:grpSpPr>
                <a:xfrm rot="9000000">
                  <a:off x="7902574" y="845792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6" name="Group 65"/>
            <p:cNvGrpSpPr/>
            <p:nvPr/>
          </p:nvGrpSpPr>
          <p:grpSpPr>
            <a:xfrm>
              <a:off x="5636558" y="1197451"/>
              <a:ext cx="4529781" cy="4546609"/>
              <a:chOff x="5636558" y="1197451"/>
              <a:chExt cx="4529781" cy="4546609"/>
            </a:xfrm>
          </p:grpSpPr>
          <p:sp>
            <p:nvSpPr>
              <p:cNvPr id="67" name="TextBox 66"/>
              <p:cNvSpPr txBox="1"/>
              <p:nvPr/>
            </p:nvSpPr>
            <p:spPr>
              <a:xfrm rot="1020000">
                <a:off x="8105361" y="1291862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TISHREI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 rot="2760000">
                <a:off x="9013989" y="1808378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CHESHVAN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rot="4757573">
                <a:off x="9645565" y="3015047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KISLEV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 rot="6604558">
                <a:off x="9561724" y="4174026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TEVET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 rot="8254491">
                <a:off x="8889359" y="5115934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SHVAT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 rot="10160573">
                <a:off x="7819426" y="5627217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ADAR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rot="11865615">
                <a:off x="6757443" y="5551016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NISSAN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 rot="13796974">
                <a:off x="5695495" y="4828859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IYYAR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 rot="15454427">
                <a:off x="5232627" y="3808707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SIVAN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 rot="17130321">
                <a:off x="5313116" y="2742594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TAMUZ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 rot="19165878">
                <a:off x="6106710" y="1599672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AV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 rot="21020836">
                <a:off x="7111948" y="1197451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ELUL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148803" y="-70186"/>
            <a:ext cx="7610622" cy="7003783"/>
            <a:chOff x="4148803" y="-70186"/>
            <a:chExt cx="7610622" cy="7003783"/>
          </a:xfrm>
        </p:grpSpPr>
        <p:grpSp>
          <p:nvGrpSpPr>
            <p:cNvPr id="21" name="Group 20"/>
            <p:cNvGrpSpPr/>
            <p:nvPr/>
          </p:nvGrpSpPr>
          <p:grpSpPr>
            <a:xfrm>
              <a:off x="4148803" y="-70186"/>
              <a:ext cx="7610622" cy="7003783"/>
              <a:chOff x="4148803" y="-70186"/>
              <a:chExt cx="7610622" cy="7003783"/>
            </a:xfrm>
          </p:grpSpPr>
          <p:sp>
            <p:nvSpPr>
              <p:cNvPr id="41" name="Arc 40"/>
              <p:cNvSpPr/>
              <p:nvPr/>
            </p:nvSpPr>
            <p:spPr>
              <a:xfrm rot="20700000">
                <a:off x="4837157" y="983711"/>
                <a:ext cx="5976525" cy="5574656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9842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Arc 58"/>
              <p:cNvSpPr/>
              <p:nvPr/>
            </p:nvSpPr>
            <p:spPr>
              <a:xfrm rot="15300000">
                <a:off x="4792163" y="484958"/>
                <a:ext cx="6478176" cy="6414865"/>
              </a:xfrm>
              <a:prstGeom prst="arc">
                <a:avLst>
                  <a:gd name="adj1" fmla="val 16009653"/>
                  <a:gd name="adj2" fmla="val 10813541"/>
                </a:avLst>
              </a:prstGeom>
              <a:ln w="1428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Arc 59"/>
              <p:cNvSpPr/>
              <p:nvPr/>
            </p:nvSpPr>
            <p:spPr>
              <a:xfrm rot="9900000">
                <a:off x="4148803" y="-70186"/>
                <a:ext cx="7610622" cy="7003783"/>
              </a:xfrm>
              <a:prstGeom prst="arc">
                <a:avLst>
                  <a:gd name="adj1" fmla="val 16009653"/>
                  <a:gd name="adj2" fmla="val 10813541"/>
                </a:avLst>
              </a:prstGeom>
              <a:ln w="698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 rot="20700000">
              <a:off x="5844968" y="1591848"/>
              <a:ext cx="3713858" cy="3868132"/>
              <a:chOff x="5942885" y="1438799"/>
              <a:chExt cx="3713858" cy="3868132"/>
            </a:xfrm>
          </p:grpSpPr>
          <p:sp>
            <p:nvSpPr>
              <p:cNvPr id="61" name="Arc 60"/>
              <p:cNvSpPr/>
              <p:nvPr/>
            </p:nvSpPr>
            <p:spPr>
              <a:xfrm rot="-16200000">
                <a:off x="5865748" y="1515936"/>
                <a:ext cx="3868132" cy="3713858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825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Arc 61"/>
              <p:cNvSpPr/>
              <p:nvPr/>
            </p:nvSpPr>
            <p:spPr>
              <a:xfrm rot="10800000">
                <a:off x="6320827" y="1814369"/>
                <a:ext cx="3327862" cy="3071624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Arc 62"/>
              <p:cNvSpPr/>
              <p:nvPr/>
            </p:nvSpPr>
            <p:spPr>
              <a:xfrm rot="-5400000">
                <a:off x="6663191" y="2338440"/>
                <a:ext cx="2645307" cy="2448369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317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5" name="Isosceles Triangle 14"/>
          <p:cNvSpPr/>
          <p:nvPr/>
        </p:nvSpPr>
        <p:spPr>
          <a:xfrm rot="10800000">
            <a:off x="6689378" y="-556843"/>
            <a:ext cx="2241192" cy="4127579"/>
          </a:xfrm>
          <a:prstGeom prst="triangle">
            <a:avLst/>
          </a:prstGeom>
          <a:solidFill>
            <a:schemeClr val="bg1">
              <a:alpha val="54000"/>
            </a:schemeClr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7002158" y="-109176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iamond 56"/>
          <p:cNvSpPr/>
          <p:nvPr/>
        </p:nvSpPr>
        <p:spPr>
          <a:xfrm>
            <a:off x="7154558" y="-13965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iamond 57"/>
          <p:cNvSpPr/>
          <p:nvPr/>
        </p:nvSpPr>
        <p:spPr>
          <a:xfrm>
            <a:off x="8404237" y="-19827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Diamond 112"/>
          <p:cNvSpPr/>
          <p:nvPr/>
        </p:nvSpPr>
        <p:spPr>
          <a:xfrm>
            <a:off x="8291472" y="346942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Diamond 113"/>
          <p:cNvSpPr/>
          <p:nvPr/>
        </p:nvSpPr>
        <p:spPr>
          <a:xfrm>
            <a:off x="5732530" y="110629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iamond 114"/>
          <p:cNvSpPr/>
          <p:nvPr/>
        </p:nvSpPr>
        <p:spPr>
          <a:xfrm>
            <a:off x="5281201" y="1681788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Diamond 115"/>
          <p:cNvSpPr/>
          <p:nvPr/>
        </p:nvSpPr>
        <p:spPr>
          <a:xfrm>
            <a:off x="5223859" y="5226513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Diamond 116"/>
          <p:cNvSpPr/>
          <p:nvPr/>
        </p:nvSpPr>
        <p:spPr>
          <a:xfrm>
            <a:off x="6491353" y="622702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Diamond 117"/>
          <p:cNvSpPr/>
          <p:nvPr/>
        </p:nvSpPr>
        <p:spPr>
          <a:xfrm>
            <a:off x="10653937" y="3497489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10583237" y="3302550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Diamond 119"/>
          <p:cNvSpPr/>
          <p:nvPr/>
        </p:nvSpPr>
        <p:spPr>
          <a:xfrm>
            <a:off x="9640185" y="145717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Diamond 120"/>
          <p:cNvSpPr/>
          <p:nvPr/>
        </p:nvSpPr>
        <p:spPr>
          <a:xfrm>
            <a:off x="7977322" y="853370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Diamond 127"/>
          <p:cNvSpPr/>
          <p:nvPr/>
        </p:nvSpPr>
        <p:spPr>
          <a:xfrm>
            <a:off x="7527156" y="1820208"/>
            <a:ext cx="191028" cy="191028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Diamond 131"/>
          <p:cNvSpPr/>
          <p:nvPr/>
        </p:nvSpPr>
        <p:spPr>
          <a:xfrm>
            <a:off x="7846634" y="2253813"/>
            <a:ext cx="191028" cy="191028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Diamond 132"/>
          <p:cNvSpPr/>
          <p:nvPr/>
        </p:nvSpPr>
        <p:spPr>
          <a:xfrm>
            <a:off x="7526851" y="2257561"/>
            <a:ext cx="191028" cy="191028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19932906">
            <a:off x="-473478" y="470539"/>
            <a:ext cx="256936" cy="562508"/>
            <a:chOff x="1492555" y="1394092"/>
            <a:chExt cx="256936" cy="562508"/>
          </a:xfrm>
        </p:grpSpPr>
        <p:sp>
          <p:nvSpPr>
            <p:cNvPr id="8" name="Isosceles Triangle 7"/>
            <p:cNvSpPr/>
            <p:nvPr/>
          </p:nvSpPr>
          <p:spPr>
            <a:xfrm>
              <a:off x="1492555" y="1394092"/>
              <a:ext cx="256936" cy="41152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4750" y="1745296"/>
              <a:ext cx="91440" cy="2113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-661776" y="1152395"/>
            <a:ext cx="591262" cy="778635"/>
            <a:chOff x="-661776" y="1152395"/>
            <a:chExt cx="591262" cy="778635"/>
          </a:xfrm>
        </p:grpSpPr>
        <p:sp>
          <p:nvSpPr>
            <p:cNvPr id="17" name="Explosion 1 16"/>
            <p:cNvSpPr/>
            <p:nvPr/>
          </p:nvSpPr>
          <p:spPr>
            <a:xfrm>
              <a:off x="-661776" y="1152395"/>
              <a:ext cx="591262" cy="591262"/>
            </a:xfrm>
            <a:prstGeom prst="irregularSeal1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5" name="Group 134"/>
            <p:cNvGrpSpPr/>
            <p:nvPr/>
          </p:nvGrpSpPr>
          <p:grpSpPr>
            <a:xfrm rot="19932906">
              <a:off x="-377348" y="1368522"/>
              <a:ext cx="256936" cy="562508"/>
              <a:chOff x="1492555" y="1394092"/>
              <a:chExt cx="256936" cy="562508"/>
            </a:xfrm>
          </p:grpSpPr>
          <p:sp>
            <p:nvSpPr>
              <p:cNvPr id="136" name="Isosceles Triangle 135"/>
              <p:cNvSpPr/>
              <p:nvPr/>
            </p:nvSpPr>
            <p:spPr>
              <a:xfrm>
                <a:off x="1492555" y="1394092"/>
                <a:ext cx="256936" cy="411526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1564750" y="1745296"/>
                <a:ext cx="91440" cy="21130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5" name="Group 144"/>
          <p:cNvGrpSpPr/>
          <p:nvPr/>
        </p:nvGrpSpPr>
        <p:grpSpPr>
          <a:xfrm>
            <a:off x="10613302" y="5983098"/>
            <a:ext cx="1476940" cy="723958"/>
            <a:chOff x="10455221" y="5780371"/>
            <a:chExt cx="1973636" cy="967426"/>
          </a:xfrm>
        </p:grpSpPr>
        <p:grpSp>
          <p:nvGrpSpPr>
            <p:cNvPr id="146" name="Group 145"/>
            <p:cNvGrpSpPr/>
            <p:nvPr/>
          </p:nvGrpSpPr>
          <p:grpSpPr>
            <a:xfrm>
              <a:off x="10455221" y="5780371"/>
              <a:ext cx="1973636" cy="967426"/>
              <a:chOff x="10455221" y="5780371"/>
              <a:chExt cx="1973636" cy="967426"/>
            </a:xfrm>
          </p:grpSpPr>
          <p:sp>
            <p:nvSpPr>
              <p:cNvPr id="150" name="Right Arrow 149"/>
              <p:cNvSpPr/>
              <p:nvPr/>
            </p:nvSpPr>
            <p:spPr>
              <a:xfrm rot="10800000">
                <a:off x="10455221" y="5796787"/>
                <a:ext cx="892772" cy="951010"/>
              </a:xfrm>
              <a:prstGeom prst="rightArrow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Right Arrow 150"/>
              <p:cNvSpPr/>
              <p:nvPr/>
            </p:nvSpPr>
            <p:spPr>
              <a:xfrm>
                <a:off x="11536085" y="5780371"/>
                <a:ext cx="892772" cy="951010"/>
              </a:xfrm>
              <a:prstGeom prst="rightArrow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10928257" y="6031189"/>
              <a:ext cx="1015215" cy="634546"/>
              <a:chOff x="10914189" y="6031189"/>
              <a:chExt cx="1015215" cy="634546"/>
            </a:xfrm>
          </p:grpSpPr>
          <p:sp>
            <p:nvSpPr>
              <p:cNvPr id="148" name="Right Arrow 147"/>
              <p:cNvSpPr/>
              <p:nvPr/>
            </p:nvSpPr>
            <p:spPr>
              <a:xfrm>
                <a:off x="11507373" y="6031189"/>
                <a:ext cx="422031" cy="622826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ight Arrow 148"/>
              <p:cNvSpPr/>
              <p:nvPr/>
            </p:nvSpPr>
            <p:spPr>
              <a:xfrm rot="10800000">
                <a:off x="10914189" y="6042909"/>
                <a:ext cx="422031" cy="622826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4" name="TextBox 103"/>
          <p:cNvSpPr txBox="1"/>
          <p:nvPr/>
        </p:nvSpPr>
        <p:spPr>
          <a:xfrm>
            <a:off x="381551" y="5068663"/>
            <a:ext cx="2886101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ABOUT TISHREI</a:t>
            </a:r>
          </a:p>
          <a:p>
            <a:pPr marL="285750" indent="-285750">
              <a:buFontTx/>
              <a:buChar char="-"/>
            </a:pPr>
            <a:r>
              <a:rPr lang="en-US" dirty="0"/>
              <a:t>Personal introspection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Repentance</a:t>
            </a:r>
          </a:p>
          <a:p>
            <a:pPr marL="285750" indent="-285750">
              <a:buFontTx/>
              <a:buChar char="-"/>
            </a:pPr>
            <a:r>
              <a:rPr lang="en-US" dirty="0"/>
              <a:t>Pray for the world</a:t>
            </a:r>
          </a:p>
          <a:p>
            <a:pPr marL="285750" indent="-285750">
              <a:buFontTx/>
              <a:buChar char="-"/>
            </a:pPr>
            <a:r>
              <a:rPr lang="en-US" dirty="0"/>
              <a:t>Perfect ourselves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3815651" y="224107"/>
            <a:ext cx="2761033" cy="382963"/>
            <a:chOff x="3815651" y="224107"/>
            <a:chExt cx="2761033" cy="382963"/>
          </a:xfrm>
        </p:grpSpPr>
        <p:sp>
          <p:nvSpPr>
            <p:cNvPr id="102" name="Line Callout 2 101"/>
            <p:cNvSpPr/>
            <p:nvPr/>
          </p:nvSpPr>
          <p:spPr>
            <a:xfrm rot="10800000">
              <a:off x="3815651" y="224107"/>
              <a:ext cx="2761033" cy="364639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51080"/>
                <a:gd name="adj6" fmla="val -20174"/>
              </a:avLst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854546" y="237738"/>
              <a:ext cx="271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Fell off bike and broke leg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 rot="19932906">
            <a:off x="7162833" y="-22156"/>
            <a:ext cx="256936" cy="562508"/>
            <a:chOff x="1492555" y="1394092"/>
            <a:chExt cx="256936" cy="562508"/>
          </a:xfrm>
        </p:grpSpPr>
        <p:sp>
          <p:nvSpPr>
            <p:cNvPr id="109" name="Isosceles Triangle 108"/>
            <p:cNvSpPr/>
            <p:nvPr/>
          </p:nvSpPr>
          <p:spPr>
            <a:xfrm>
              <a:off x="1492555" y="1394092"/>
              <a:ext cx="256936" cy="41152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564750" y="1745296"/>
              <a:ext cx="91440" cy="2113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9742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17843" y="0"/>
            <a:ext cx="8574157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617843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 rot="20700000">
            <a:off x="5213165" y="968386"/>
            <a:ext cx="5227983" cy="5230331"/>
            <a:chOff x="5291896" y="845792"/>
            <a:chExt cx="5227983" cy="5230331"/>
          </a:xfrm>
        </p:grpSpPr>
        <p:grpSp>
          <p:nvGrpSpPr>
            <p:cNvPr id="65" name="Group 64"/>
            <p:cNvGrpSpPr/>
            <p:nvPr/>
          </p:nvGrpSpPr>
          <p:grpSpPr>
            <a:xfrm>
              <a:off x="5291896" y="845792"/>
              <a:ext cx="5227983" cy="5230331"/>
              <a:chOff x="5291896" y="845792"/>
              <a:chExt cx="5227983" cy="5230331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5294244" y="848140"/>
                <a:ext cx="5221355" cy="5221355"/>
                <a:chOff x="5294244" y="848140"/>
                <a:chExt cx="5221355" cy="5221355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5294244" y="848140"/>
                  <a:ext cx="5221355" cy="5221355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5814390" y="1364973"/>
                  <a:ext cx="4177749" cy="4177749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5291896" y="845792"/>
                <a:ext cx="5227983" cy="5230331"/>
                <a:chOff x="5291896" y="845792"/>
                <a:chExt cx="5227983" cy="5230331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7904922" y="848140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7" name="Straight Connector 96"/>
                  <p:cNvCxnSpPr>
                    <a:stCxn id="99" idx="0"/>
                  </p:cNvCxnSpPr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" name="Group 81"/>
                <p:cNvGrpSpPr/>
                <p:nvPr/>
              </p:nvGrpSpPr>
              <p:grpSpPr>
                <a:xfrm rot="1800000">
                  <a:off x="7902574" y="845792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 82"/>
                <p:cNvGrpSpPr/>
                <p:nvPr/>
              </p:nvGrpSpPr>
              <p:grpSpPr>
                <a:xfrm rot="3600000">
                  <a:off x="7902574" y="859865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" name="Group 83"/>
                <p:cNvGrpSpPr/>
                <p:nvPr/>
              </p:nvGrpSpPr>
              <p:grpSpPr>
                <a:xfrm rot="5400000">
                  <a:off x="7902574" y="859860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Group 84"/>
                <p:cNvGrpSpPr/>
                <p:nvPr/>
              </p:nvGrpSpPr>
              <p:grpSpPr>
                <a:xfrm rot="7200000">
                  <a:off x="7902574" y="845792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/>
                <p:cNvGrpSpPr/>
                <p:nvPr/>
              </p:nvGrpSpPr>
              <p:grpSpPr>
                <a:xfrm rot="9000000">
                  <a:off x="7902574" y="845792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6" name="Group 65"/>
            <p:cNvGrpSpPr/>
            <p:nvPr/>
          </p:nvGrpSpPr>
          <p:grpSpPr>
            <a:xfrm>
              <a:off x="5636558" y="1197451"/>
              <a:ext cx="4529781" cy="4546609"/>
              <a:chOff x="5636558" y="1197451"/>
              <a:chExt cx="4529781" cy="4546609"/>
            </a:xfrm>
          </p:grpSpPr>
          <p:sp>
            <p:nvSpPr>
              <p:cNvPr id="67" name="TextBox 66"/>
              <p:cNvSpPr txBox="1"/>
              <p:nvPr/>
            </p:nvSpPr>
            <p:spPr>
              <a:xfrm rot="1020000">
                <a:off x="8105361" y="1291862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TISHREI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 rot="2760000">
                <a:off x="9013989" y="1808378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CHESHVAN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rot="4757573">
                <a:off x="9645565" y="3015047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KISLEV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 rot="6604558">
                <a:off x="9561724" y="4174026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TEVET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 rot="8254491">
                <a:off x="8889359" y="5115934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SHVAT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 rot="10160573">
                <a:off x="7819426" y="5627217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ADAR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rot="11865615">
                <a:off x="6757443" y="5551016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NISSAN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 rot="13796974">
                <a:off x="5695495" y="4828859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IYYAR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 rot="15454427">
                <a:off x="5232627" y="3808707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SIVAN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 rot="17130321">
                <a:off x="5313116" y="2742594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TAMUZ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 rot="19165878">
                <a:off x="6106710" y="1599672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AV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 rot="21020836">
                <a:off x="7111948" y="1197451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ELUL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148803" y="-70186"/>
            <a:ext cx="7610622" cy="7003783"/>
            <a:chOff x="4148803" y="-70186"/>
            <a:chExt cx="7610622" cy="7003783"/>
          </a:xfrm>
        </p:grpSpPr>
        <p:grpSp>
          <p:nvGrpSpPr>
            <p:cNvPr id="21" name="Group 20"/>
            <p:cNvGrpSpPr/>
            <p:nvPr/>
          </p:nvGrpSpPr>
          <p:grpSpPr>
            <a:xfrm>
              <a:off x="4148803" y="-70186"/>
              <a:ext cx="7610622" cy="7003783"/>
              <a:chOff x="4148803" y="-70186"/>
              <a:chExt cx="7610622" cy="7003783"/>
            </a:xfrm>
          </p:grpSpPr>
          <p:sp>
            <p:nvSpPr>
              <p:cNvPr id="41" name="Arc 40"/>
              <p:cNvSpPr/>
              <p:nvPr/>
            </p:nvSpPr>
            <p:spPr>
              <a:xfrm rot="20700000">
                <a:off x="4837157" y="983711"/>
                <a:ext cx="5976525" cy="5574656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9842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Arc 58"/>
              <p:cNvSpPr/>
              <p:nvPr/>
            </p:nvSpPr>
            <p:spPr>
              <a:xfrm rot="15300000">
                <a:off x="4792163" y="484958"/>
                <a:ext cx="6478176" cy="6414865"/>
              </a:xfrm>
              <a:prstGeom prst="arc">
                <a:avLst>
                  <a:gd name="adj1" fmla="val 16009653"/>
                  <a:gd name="adj2" fmla="val 10813541"/>
                </a:avLst>
              </a:prstGeom>
              <a:ln w="1428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Arc 59"/>
              <p:cNvSpPr/>
              <p:nvPr/>
            </p:nvSpPr>
            <p:spPr>
              <a:xfrm rot="9900000">
                <a:off x="4148803" y="-70186"/>
                <a:ext cx="7610622" cy="7003783"/>
              </a:xfrm>
              <a:prstGeom prst="arc">
                <a:avLst>
                  <a:gd name="adj1" fmla="val 16009653"/>
                  <a:gd name="adj2" fmla="val 10813541"/>
                </a:avLst>
              </a:prstGeom>
              <a:ln w="698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 rot="20700000">
              <a:off x="5844968" y="1591848"/>
              <a:ext cx="3713858" cy="3868132"/>
              <a:chOff x="5942885" y="1438799"/>
              <a:chExt cx="3713858" cy="3868132"/>
            </a:xfrm>
          </p:grpSpPr>
          <p:sp>
            <p:nvSpPr>
              <p:cNvPr id="61" name="Arc 60"/>
              <p:cNvSpPr/>
              <p:nvPr/>
            </p:nvSpPr>
            <p:spPr>
              <a:xfrm rot="-16200000">
                <a:off x="5865748" y="1515936"/>
                <a:ext cx="3868132" cy="3713858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825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Arc 61"/>
              <p:cNvSpPr/>
              <p:nvPr/>
            </p:nvSpPr>
            <p:spPr>
              <a:xfrm rot="10800000">
                <a:off x="6320827" y="1814369"/>
                <a:ext cx="3327862" cy="3071624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Arc 62"/>
              <p:cNvSpPr/>
              <p:nvPr/>
            </p:nvSpPr>
            <p:spPr>
              <a:xfrm rot="-5400000">
                <a:off x="6663191" y="2338440"/>
                <a:ext cx="2645307" cy="2448369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317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5" name="Isosceles Triangle 14"/>
          <p:cNvSpPr/>
          <p:nvPr/>
        </p:nvSpPr>
        <p:spPr>
          <a:xfrm rot="10800000">
            <a:off x="6689378" y="-556843"/>
            <a:ext cx="2241192" cy="4127579"/>
          </a:xfrm>
          <a:prstGeom prst="triangle">
            <a:avLst/>
          </a:prstGeom>
          <a:solidFill>
            <a:schemeClr val="bg1">
              <a:alpha val="54000"/>
            </a:schemeClr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7002158" y="-109176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iamond 56"/>
          <p:cNvSpPr/>
          <p:nvPr/>
        </p:nvSpPr>
        <p:spPr>
          <a:xfrm>
            <a:off x="7154558" y="-13965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iamond 57"/>
          <p:cNvSpPr/>
          <p:nvPr/>
        </p:nvSpPr>
        <p:spPr>
          <a:xfrm>
            <a:off x="8404237" y="-19827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Diamond 112"/>
          <p:cNvSpPr/>
          <p:nvPr/>
        </p:nvSpPr>
        <p:spPr>
          <a:xfrm>
            <a:off x="8291472" y="346942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Diamond 113"/>
          <p:cNvSpPr/>
          <p:nvPr/>
        </p:nvSpPr>
        <p:spPr>
          <a:xfrm>
            <a:off x="5732530" y="110629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iamond 114"/>
          <p:cNvSpPr/>
          <p:nvPr/>
        </p:nvSpPr>
        <p:spPr>
          <a:xfrm>
            <a:off x="5281201" y="1681788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Diamond 115"/>
          <p:cNvSpPr/>
          <p:nvPr/>
        </p:nvSpPr>
        <p:spPr>
          <a:xfrm>
            <a:off x="5223859" y="5226513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Diamond 116"/>
          <p:cNvSpPr/>
          <p:nvPr/>
        </p:nvSpPr>
        <p:spPr>
          <a:xfrm>
            <a:off x="6491353" y="622702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Diamond 117"/>
          <p:cNvSpPr/>
          <p:nvPr/>
        </p:nvSpPr>
        <p:spPr>
          <a:xfrm>
            <a:off x="10653937" y="3497489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10583237" y="3302550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Diamond 119"/>
          <p:cNvSpPr/>
          <p:nvPr/>
        </p:nvSpPr>
        <p:spPr>
          <a:xfrm>
            <a:off x="9640185" y="145717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Diamond 120"/>
          <p:cNvSpPr/>
          <p:nvPr/>
        </p:nvSpPr>
        <p:spPr>
          <a:xfrm>
            <a:off x="7977322" y="853370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Diamond 127"/>
          <p:cNvSpPr/>
          <p:nvPr/>
        </p:nvSpPr>
        <p:spPr>
          <a:xfrm>
            <a:off x="7527156" y="1820208"/>
            <a:ext cx="191028" cy="191028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Diamond 131"/>
          <p:cNvSpPr/>
          <p:nvPr/>
        </p:nvSpPr>
        <p:spPr>
          <a:xfrm>
            <a:off x="7846634" y="2253813"/>
            <a:ext cx="191028" cy="191028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Diamond 132"/>
          <p:cNvSpPr/>
          <p:nvPr/>
        </p:nvSpPr>
        <p:spPr>
          <a:xfrm>
            <a:off x="7526851" y="2257561"/>
            <a:ext cx="191028" cy="191028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19932906">
            <a:off x="-473478" y="470539"/>
            <a:ext cx="256936" cy="562508"/>
            <a:chOff x="1492555" y="1394092"/>
            <a:chExt cx="256936" cy="562508"/>
          </a:xfrm>
        </p:grpSpPr>
        <p:sp>
          <p:nvSpPr>
            <p:cNvPr id="8" name="Isosceles Triangle 7"/>
            <p:cNvSpPr/>
            <p:nvPr/>
          </p:nvSpPr>
          <p:spPr>
            <a:xfrm>
              <a:off x="1492555" y="1394092"/>
              <a:ext cx="256936" cy="41152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4750" y="1745296"/>
              <a:ext cx="91440" cy="2113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-661776" y="1152395"/>
            <a:ext cx="591262" cy="778635"/>
            <a:chOff x="-661776" y="1152395"/>
            <a:chExt cx="591262" cy="778635"/>
          </a:xfrm>
        </p:grpSpPr>
        <p:sp>
          <p:nvSpPr>
            <p:cNvPr id="17" name="Explosion 1 16"/>
            <p:cNvSpPr/>
            <p:nvPr/>
          </p:nvSpPr>
          <p:spPr>
            <a:xfrm>
              <a:off x="-661776" y="1152395"/>
              <a:ext cx="591262" cy="591262"/>
            </a:xfrm>
            <a:prstGeom prst="irregularSeal1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5" name="Group 134"/>
            <p:cNvGrpSpPr/>
            <p:nvPr/>
          </p:nvGrpSpPr>
          <p:grpSpPr>
            <a:xfrm rot="19932906">
              <a:off x="-377348" y="1368522"/>
              <a:ext cx="256936" cy="562508"/>
              <a:chOff x="1492555" y="1394092"/>
              <a:chExt cx="256936" cy="562508"/>
            </a:xfrm>
          </p:grpSpPr>
          <p:sp>
            <p:nvSpPr>
              <p:cNvPr id="136" name="Isosceles Triangle 135"/>
              <p:cNvSpPr/>
              <p:nvPr/>
            </p:nvSpPr>
            <p:spPr>
              <a:xfrm>
                <a:off x="1492555" y="1394092"/>
                <a:ext cx="256936" cy="411526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1564750" y="1745296"/>
                <a:ext cx="91440" cy="21130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5" name="Group 144"/>
          <p:cNvGrpSpPr/>
          <p:nvPr/>
        </p:nvGrpSpPr>
        <p:grpSpPr>
          <a:xfrm>
            <a:off x="10613302" y="5983098"/>
            <a:ext cx="1476940" cy="723958"/>
            <a:chOff x="10455221" y="5780371"/>
            <a:chExt cx="1973636" cy="967426"/>
          </a:xfrm>
        </p:grpSpPr>
        <p:grpSp>
          <p:nvGrpSpPr>
            <p:cNvPr id="146" name="Group 145"/>
            <p:cNvGrpSpPr/>
            <p:nvPr/>
          </p:nvGrpSpPr>
          <p:grpSpPr>
            <a:xfrm>
              <a:off x="10455221" y="5780371"/>
              <a:ext cx="1973636" cy="967426"/>
              <a:chOff x="10455221" y="5780371"/>
              <a:chExt cx="1973636" cy="967426"/>
            </a:xfrm>
          </p:grpSpPr>
          <p:sp>
            <p:nvSpPr>
              <p:cNvPr id="150" name="Right Arrow 149"/>
              <p:cNvSpPr/>
              <p:nvPr/>
            </p:nvSpPr>
            <p:spPr>
              <a:xfrm rot="10800000">
                <a:off x="10455221" y="5796787"/>
                <a:ext cx="892772" cy="951010"/>
              </a:xfrm>
              <a:prstGeom prst="rightArrow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Right Arrow 150"/>
              <p:cNvSpPr/>
              <p:nvPr/>
            </p:nvSpPr>
            <p:spPr>
              <a:xfrm>
                <a:off x="11536085" y="5780371"/>
                <a:ext cx="892772" cy="951010"/>
              </a:xfrm>
              <a:prstGeom prst="rightArrow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10928257" y="6031189"/>
              <a:ext cx="1015215" cy="634546"/>
              <a:chOff x="10914189" y="6031189"/>
              <a:chExt cx="1015215" cy="634546"/>
            </a:xfrm>
          </p:grpSpPr>
          <p:sp>
            <p:nvSpPr>
              <p:cNvPr id="148" name="Right Arrow 147"/>
              <p:cNvSpPr/>
              <p:nvPr/>
            </p:nvSpPr>
            <p:spPr>
              <a:xfrm>
                <a:off x="11507373" y="6031189"/>
                <a:ext cx="422031" cy="622826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ight Arrow 148"/>
              <p:cNvSpPr/>
              <p:nvPr/>
            </p:nvSpPr>
            <p:spPr>
              <a:xfrm rot="10800000">
                <a:off x="10914189" y="6042909"/>
                <a:ext cx="422031" cy="622826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4" name="TextBox 103"/>
          <p:cNvSpPr txBox="1"/>
          <p:nvPr/>
        </p:nvSpPr>
        <p:spPr>
          <a:xfrm>
            <a:off x="381551" y="5068663"/>
            <a:ext cx="2886101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ABOUT TISHREI</a:t>
            </a:r>
          </a:p>
          <a:p>
            <a:pPr marL="285750" indent="-285750">
              <a:buFontTx/>
              <a:buChar char="-"/>
            </a:pPr>
            <a:r>
              <a:rPr lang="en-US" dirty="0"/>
              <a:t>Personal introspection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Repentance</a:t>
            </a:r>
          </a:p>
          <a:p>
            <a:pPr marL="285750" indent="-285750">
              <a:buFontTx/>
              <a:buChar char="-"/>
            </a:pPr>
            <a:r>
              <a:rPr lang="en-US" dirty="0"/>
              <a:t>Pray for the world</a:t>
            </a:r>
          </a:p>
          <a:p>
            <a:pPr marL="285750" indent="-285750">
              <a:buFontTx/>
              <a:buChar char="-"/>
            </a:pPr>
            <a:r>
              <a:rPr lang="en-US" dirty="0"/>
              <a:t>Perfect ourselves</a:t>
            </a:r>
          </a:p>
        </p:txBody>
      </p:sp>
      <p:grpSp>
        <p:nvGrpSpPr>
          <p:cNvPr id="101" name="Group 100"/>
          <p:cNvGrpSpPr/>
          <p:nvPr/>
        </p:nvGrpSpPr>
        <p:grpSpPr>
          <a:xfrm rot="19932906">
            <a:off x="8499477" y="1737917"/>
            <a:ext cx="256936" cy="562508"/>
            <a:chOff x="1492555" y="1394092"/>
            <a:chExt cx="256936" cy="562508"/>
          </a:xfrm>
        </p:grpSpPr>
        <p:sp>
          <p:nvSpPr>
            <p:cNvPr id="102" name="Isosceles Triangle 101"/>
            <p:cNvSpPr/>
            <p:nvPr/>
          </p:nvSpPr>
          <p:spPr>
            <a:xfrm>
              <a:off x="1492555" y="1394092"/>
              <a:ext cx="256936" cy="41152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564750" y="1745296"/>
              <a:ext cx="91440" cy="2113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109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17843" y="0"/>
            <a:ext cx="8574157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617843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 rot="20700000">
            <a:off x="5213165" y="968386"/>
            <a:ext cx="5227983" cy="5230331"/>
            <a:chOff x="5291896" y="845792"/>
            <a:chExt cx="5227983" cy="5230331"/>
          </a:xfrm>
        </p:grpSpPr>
        <p:grpSp>
          <p:nvGrpSpPr>
            <p:cNvPr id="65" name="Group 64"/>
            <p:cNvGrpSpPr/>
            <p:nvPr/>
          </p:nvGrpSpPr>
          <p:grpSpPr>
            <a:xfrm>
              <a:off x="5291896" y="845792"/>
              <a:ext cx="5227983" cy="5230331"/>
              <a:chOff x="5291896" y="845792"/>
              <a:chExt cx="5227983" cy="5230331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5294244" y="848140"/>
                <a:ext cx="5221355" cy="5221355"/>
                <a:chOff x="5294244" y="848140"/>
                <a:chExt cx="5221355" cy="5221355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5294244" y="848140"/>
                  <a:ext cx="5221355" cy="5221355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5814390" y="1364973"/>
                  <a:ext cx="4177749" cy="4177749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5291896" y="845792"/>
                <a:ext cx="5227983" cy="5230331"/>
                <a:chOff x="5291896" y="845792"/>
                <a:chExt cx="5227983" cy="5230331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7904922" y="848140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7" name="Straight Connector 96"/>
                  <p:cNvCxnSpPr>
                    <a:stCxn id="99" idx="0"/>
                  </p:cNvCxnSpPr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" name="Group 81"/>
                <p:cNvGrpSpPr/>
                <p:nvPr/>
              </p:nvGrpSpPr>
              <p:grpSpPr>
                <a:xfrm rot="1800000">
                  <a:off x="7902574" y="845792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 82"/>
                <p:cNvGrpSpPr/>
                <p:nvPr/>
              </p:nvGrpSpPr>
              <p:grpSpPr>
                <a:xfrm rot="3600000">
                  <a:off x="7902574" y="859865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" name="Group 83"/>
                <p:cNvGrpSpPr/>
                <p:nvPr/>
              </p:nvGrpSpPr>
              <p:grpSpPr>
                <a:xfrm rot="5400000">
                  <a:off x="7902574" y="859860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Group 84"/>
                <p:cNvGrpSpPr/>
                <p:nvPr/>
              </p:nvGrpSpPr>
              <p:grpSpPr>
                <a:xfrm rot="7200000">
                  <a:off x="7902574" y="845792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/>
                <p:cNvGrpSpPr/>
                <p:nvPr/>
              </p:nvGrpSpPr>
              <p:grpSpPr>
                <a:xfrm rot="9000000">
                  <a:off x="7902574" y="845792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6" name="Group 65"/>
            <p:cNvGrpSpPr/>
            <p:nvPr/>
          </p:nvGrpSpPr>
          <p:grpSpPr>
            <a:xfrm>
              <a:off x="5636558" y="1197451"/>
              <a:ext cx="4529781" cy="4546609"/>
              <a:chOff x="5636558" y="1197451"/>
              <a:chExt cx="4529781" cy="4546609"/>
            </a:xfrm>
          </p:grpSpPr>
          <p:sp>
            <p:nvSpPr>
              <p:cNvPr id="67" name="TextBox 66"/>
              <p:cNvSpPr txBox="1"/>
              <p:nvPr/>
            </p:nvSpPr>
            <p:spPr>
              <a:xfrm rot="1020000">
                <a:off x="8105361" y="1291862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TISHREI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 rot="2760000">
                <a:off x="9013989" y="1808378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CHESHVAN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rot="4757573">
                <a:off x="9645565" y="3015047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KISLEV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 rot="6604558">
                <a:off x="9561724" y="4174026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TEVET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 rot="8254491">
                <a:off x="8889359" y="5115934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SHVAT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 rot="10160573">
                <a:off x="7819426" y="5627217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ADAR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rot="11865615">
                <a:off x="6757443" y="5551016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NISSAN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 rot="13796974">
                <a:off x="5695495" y="4828859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IYYAR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 rot="15454427">
                <a:off x="5232627" y="3808707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SIVAN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 rot="17130321">
                <a:off x="5313116" y="2742594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TAMUZ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 rot="19165878">
                <a:off x="6106710" y="1599672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AV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 rot="21020836">
                <a:off x="7111948" y="1197451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ELUL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148803" y="-70186"/>
            <a:ext cx="7610622" cy="7003783"/>
            <a:chOff x="4148803" y="-70186"/>
            <a:chExt cx="7610622" cy="7003783"/>
          </a:xfrm>
        </p:grpSpPr>
        <p:grpSp>
          <p:nvGrpSpPr>
            <p:cNvPr id="21" name="Group 20"/>
            <p:cNvGrpSpPr/>
            <p:nvPr/>
          </p:nvGrpSpPr>
          <p:grpSpPr>
            <a:xfrm>
              <a:off x="4148803" y="-70186"/>
              <a:ext cx="7610622" cy="7003783"/>
              <a:chOff x="4148803" y="-70186"/>
              <a:chExt cx="7610622" cy="7003783"/>
            </a:xfrm>
          </p:grpSpPr>
          <p:sp>
            <p:nvSpPr>
              <p:cNvPr id="41" name="Arc 40"/>
              <p:cNvSpPr/>
              <p:nvPr/>
            </p:nvSpPr>
            <p:spPr>
              <a:xfrm rot="20700000">
                <a:off x="4837157" y="983711"/>
                <a:ext cx="5976525" cy="5574656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9842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Arc 58"/>
              <p:cNvSpPr/>
              <p:nvPr/>
            </p:nvSpPr>
            <p:spPr>
              <a:xfrm rot="15300000">
                <a:off x="4792163" y="484958"/>
                <a:ext cx="6478176" cy="6414865"/>
              </a:xfrm>
              <a:prstGeom prst="arc">
                <a:avLst>
                  <a:gd name="adj1" fmla="val 16009653"/>
                  <a:gd name="adj2" fmla="val 10813541"/>
                </a:avLst>
              </a:prstGeom>
              <a:ln w="1428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Arc 59"/>
              <p:cNvSpPr/>
              <p:nvPr/>
            </p:nvSpPr>
            <p:spPr>
              <a:xfrm rot="9900000">
                <a:off x="4148803" y="-70186"/>
                <a:ext cx="7610622" cy="7003783"/>
              </a:xfrm>
              <a:prstGeom prst="arc">
                <a:avLst>
                  <a:gd name="adj1" fmla="val 16009653"/>
                  <a:gd name="adj2" fmla="val 10813541"/>
                </a:avLst>
              </a:prstGeom>
              <a:ln w="698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 rot="20700000">
              <a:off x="5844968" y="1591848"/>
              <a:ext cx="3713858" cy="3868132"/>
              <a:chOff x="5942885" y="1438799"/>
              <a:chExt cx="3713858" cy="3868132"/>
            </a:xfrm>
          </p:grpSpPr>
          <p:sp>
            <p:nvSpPr>
              <p:cNvPr id="61" name="Arc 60"/>
              <p:cNvSpPr/>
              <p:nvPr/>
            </p:nvSpPr>
            <p:spPr>
              <a:xfrm rot="-16200000">
                <a:off x="5865748" y="1515936"/>
                <a:ext cx="3868132" cy="3713858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825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Arc 61"/>
              <p:cNvSpPr/>
              <p:nvPr/>
            </p:nvSpPr>
            <p:spPr>
              <a:xfrm rot="10800000">
                <a:off x="6320827" y="1814369"/>
                <a:ext cx="3327862" cy="3071624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Arc 62"/>
              <p:cNvSpPr/>
              <p:nvPr/>
            </p:nvSpPr>
            <p:spPr>
              <a:xfrm rot="-5400000">
                <a:off x="6663191" y="2338440"/>
                <a:ext cx="2645307" cy="2448369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317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5" name="Isosceles Triangle 14"/>
          <p:cNvSpPr/>
          <p:nvPr/>
        </p:nvSpPr>
        <p:spPr>
          <a:xfrm rot="10800000">
            <a:off x="6689378" y="-556843"/>
            <a:ext cx="2241192" cy="4127579"/>
          </a:xfrm>
          <a:prstGeom prst="triangle">
            <a:avLst/>
          </a:prstGeom>
          <a:solidFill>
            <a:schemeClr val="bg1">
              <a:alpha val="54000"/>
            </a:schemeClr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7002158" y="-109176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iamond 56"/>
          <p:cNvSpPr/>
          <p:nvPr/>
        </p:nvSpPr>
        <p:spPr>
          <a:xfrm>
            <a:off x="7154558" y="-13965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iamond 57"/>
          <p:cNvSpPr/>
          <p:nvPr/>
        </p:nvSpPr>
        <p:spPr>
          <a:xfrm>
            <a:off x="8404237" y="-19827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Diamond 112"/>
          <p:cNvSpPr/>
          <p:nvPr/>
        </p:nvSpPr>
        <p:spPr>
          <a:xfrm>
            <a:off x="8291472" y="346942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Diamond 113"/>
          <p:cNvSpPr/>
          <p:nvPr/>
        </p:nvSpPr>
        <p:spPr>
          <a:xfrm>
            <a:off x="5732530" y="110629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iamond 114"/>
          <p:cNvSpPr/>
          <p:nvPr/>
        </p:nvSpPr>
        <p:spPr>
          <a:xfrm>
            <a:off x="5281201" y="1681788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Diamond 115"/>
          <p:cNvSpPr/>
          <p:nvPr/>
        </p:nvSpPr>
        <p:spPr>
          <a:xfrm>
            <a:off x="5223859" y="5226513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Diamond 116"/>
          <p:cNvSpPr/>
          <p:nvPr/>
        </p:nvSpPr>
        <p:spPr>
          <a:xfrm>
            <a:off x="6491353" y="622702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Diamond 117"/>
          <p:cNvSpPr/>
          <p:nvPr/>
        </p:nvSpPr>
        <p:spPr>
          <a:xfrm>
            <a:off x="10653937" y="3497489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10583237" y="3302550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Diamond 119"/>
          <p:cNvSpPr/>
          <p:nvPr/>
        </p:nvSpPr>
        <p:spPr>
          <a:xfrm>
            <a:off x="9640185" y="145717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Diamond 120"/>
          <p:cNvSpPr/>
          <p:nvPr/>
        </p:nvSpPr>
        <p:spPr>
          <a:xfrm>
            <a:off x="7977322" y="853370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Diamond 127"/>
          <p:cNvSpPr/>
          <p:nvPr/>
        </p:nvSpPr>
        <p:spPr>
          <a:xfrm>
            <a:off x="7527156" y="1820208"/>
            <a:ext cx="191028" cy="191028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Diamond 131"/>
          <p:cNvSpPr/>
          <p:nvPr/>
        </p:nvSpPr>
        <p:spPr>
          <a:xfrm>
            <a:off x="7846634" y="2253813"/>
            <a:ext cx="191028" cy="191028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Diamond 132"/>
          <p:cNvSpPr/>
          <p:nvPr/>
        </p:nvSpPr>
        <p:spPr>
          <a:xfrm>
            <a:off x="7526851" y="2257561"/>
            <a:ext cx="191028" cy="191028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19932906">
            <a:off x="-473478" y="470539"/>
            <a:ext cx="256936" cy="562508"/>
            <a:chOff x="1492555" y="1394092"/>
            <a:chExt cx="256936" cy="562508"/>
          </a:xfrm>
        </p:grpSpPr>
        <p:sp>
          <p:nvSpPr>
            <p:cNvPr id="8" name="Isosceles Triangle 7"/>
            <p:cNvSpPr/>
            <p:nvPr/>
          </p:nvSpPr>
          <p:spPr>
            <a:xfrm>
              <a:off x="1492555" y="1394092"/>
              <a:ext cx="256936" cy="41152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4750" y="1745296"/>
              <a:ext cx="91440" cy="2113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-661776" y="1152395"/>
            <a:ext cx="591262" cy="778635"/>
            <a:chOff x="-661776" y="1152395"/>
            <a:chExt cx="591262" cy="778635"/>
          </a:xfrm>
        </p:grpSpPr>
        <p:sp>
          <p:nvSpPr>
            <p:cNvPr id="17" name="Explosion 1 16"/>
            <p:cNvSpPr/>
            <p:nvPr/>
          </p:nvSpPr>
          <p:spPr>
            <a:xfrm>
              <a:off x="-661776" y="1152395"/>
              <a:ext cx="591262" cy="591262"/>
            </a:xfrm>
            <a:prstGeom prst="irregularSeal1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5" name="Group 134"/>
            <p:cNvGrpSpPr/>
            <p:nvPr/>
          </p:nvGrpSpPr>
          <p:grpSpPr>
            <a:xfrm rot="19932906">
              <a:off x="-377348" y="1368522"/>
              <a:ext cx="256936" cy="562508"/>
              <a:chOff x="1492555" y="1394092"/>
              <a:chExt cx="256936" cy="562508"/>
            </a:xfrm>
          </p:grpSpPr>
          <p:sp>
            <p:nvSpPr>
              <p:cNvPr id="136" name="Isosceles Triangle 135"/>
              <p:cNvSpPr/>
              <p:nvPr/>
            </p:nvSpPr>
            <p:spPr>
              <a:xfrm>
                <a:off x="1492555" y="1394092"/>
                <a:ext cx="256936" cy="411526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1564750" y="1745296"/>
                <a:ext cx="91440" cy="21130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5" name="Group 144"/>
          <p:cNvGrpSpPr/>
          <p:nvPr/>
        </p:nvGrpSpPr>
        <p:grpSpPr>
          <a:xfrm>
            <a:off x="10613302" y="5983098"/>
            <a:ext cx="1476940" cy="723958"/>
            <a:chOff x="10455221" y="5780371"/>
            <a:chExt cx="1973636" cy="967426"/>
          </a:xfrm>
        </p:grpSpPr>
        <p:grpSp>
          <p:nvGrpSpPr>
            <p:cNvPr id="146" name="Group 145"/>
            <p:cNvGrpSpPr/>
            <p:nvPr/>
          </p:nvGrpSpPr>
          <p:grpSpPr>
            <a:xfrm>
              <a:off x="10455221" y="5780371"/>
              <a:ext cx="1973636" cy="967426"/>
              <a:chOff x="10455221" y="5780371"/>
              <a:chExt cx="1973636" cy="967426"/>
            </a:xfrm>
          </p:grpSpPr>
          <p:sp>
            <p:nvSpPr>
              <p:cNvPr id="150" name="Right Arrow 149"/>
              <p:cNvSpPr/>
              <p:nvPr/>
            </p:nvSpPr>
            <p:spPr>
              <a:xfrm rot="10800000">
                <a:off x="10455221" y="5796787"/>
                <a:ext cx="892772" cy="951010"/>
              </a:xfrm>
              <a:prstGeom prst="rightArrow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Right Arrow 150"/>
              <p:cNvSpPr/>
              <p:nvPr/>
            </p:nvSpPr>
            <p:spPr>
              <a:xfrm>
                <a:off x="11536085" y="5780371"/>
                <a:ext cx="892772" cy="951010"/>
              </a:xfrm>
              <a:prstGeom prst="rightArrow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10928257" y="6031189"/>
              <a:ext cx="1015215" cy="634546"/>
              <a:chOff x="10914189" y="6031189"/>
              <a:chExt cx="1015215" cy="634546"/>
            </a:xfrm>
          </p:grpSpPr>
          <p:sp>
            <p:nvSpPr>
              <p:cNvPr id="148" name="Right Arrow 147"/>
              <p:cNvSpPr/>
              <p:nvPr/>
            </p:nvSpPr>
            <p:spPr>
              <a:xfrm>
                <a:off x="11507373" y="6031189"/>
                <a:ext cx="422031" cy="622826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ight Arrow 148"/>
              <p:cNvSpPr/>
              <p:nvPr/>
            </p:nvSpPr>
            <p:spPr>
              <a:xfrm rot="10800000">
                <a:off x="10914189" y="6042909"/>
                <a:ext cx="422031" cy="622826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4" name="TextBox 103"/>
          <p:cNvSpPr txBox="1"/>
          <p:nvPr/>
        </p:nvSpPr>
        <p:spPr>
          <a:xfrm>
            <a:off x="381551" y="5068663"/>
            <a:ext cx="2886101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ABOUT TISHREI</a:t>
            </a:r>
          </a:p>
          <a:p>
            <a:pPr marL="285750" indent="-285750">
              <a:buFontTx/>
              <a:buChar char="-"/>
            </a:pPr>
            <a:r>
              <a:rPr lang="en-US" dirty="0"/>
              <a:t>Personal introspection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Repentance</a:t>
            </a:r>
          </a:p>
          <a:p>
            <a:pPr marL="285750" indent="-285750">
              <a:buFontTx/>
              <a:buChar char="-"/>
            </a:pPr>
            <a:r>
              <a:rPr lang="en-US" dirty="0"/>
              <a:t>Pray for the world</a:t>
            </a:r>
          </a:p>
          <a:p>
            <a:pPr marL="285750" indent="-285750">
              <a:buFontTx/>
              <a:buChar char="-"/>
            </a:pPr>
            <a:r>
              <a:rPr lang="en-US" dirty="0"/>
              <a:t>Perfect ourselves</a:t>
            </a:r>
          </a:p>
        </p:txBody>
      </p:sp>
      <p:grpSp>
        <p:nvGrpSpPr>
          <p:cNvPr id="105" name="Group 104"/>
          <p:cNvGrpSpPr/>
          <p:nvPr/>
        </p:nvGrpSpPr>
        <p:grpSpPr>
          <a:xfrm rot="19932906">
            <a:off x="9806694" y="4485966"/>
            <a:ext cx="256936" cy="562508"/>
            <a:chOff x="1492555" y="1394092"/>
            <a:chExt cx="256936" cy="562508"/>
          </a:xfrm>
        </p:grpSpPr>
        <p:sp>
          <p:nvSpPr>
            <p:cNvPr id="106" name="Isosceles Triangle 105"/>
            <p:cNvSpPr/>
            <p:nvPr/>
          </p:nvSpPr>
          <p:spPr>
            <a:xfrm>
              <a:off x="1492555" y="1394092"/>
              <a:ext cx="256936" cy="41152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564750" y="1745296"/>
              <a:ext cx="91440" cy="2113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212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17843" y="0"/>
            <a:ext cx="8574157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617843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 rot="20700000">
            <a:off x="5213165" y="968386"/>
            <a:ext cx="5227983" cy="5230331"/>
            <a:chOff x="5291896" y="845792"/>
            <a:chExt cx="5227983" cy="5230331"/>
          </a:xfrm>
        </p:grpSpPr>
        <p:grpSp>
          <p:nvGrpSpPr>
            <p:cNvPr id="65" name="Group 64"/>
            <p:cNvGrpSpPr/>
            <p:nvPr/>
          </p:nvGrpSpPr>
          <p:grpSpPr>
            <a:xfrm>
              <a:off x="5291896" y="845792"/>
              <a:ext cx="5227983" cy="5230331"/>
              <a:chOff x="5291896" y="845792"/>
              <a:chExt cx="5227983" cy="5230331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5294244" y="848140"/>
                <a:ext cx="5221355" cy="5221355"/>
                <a:chOff x="5294244" y="848140"/>
                <a:chExt cx="5221355" cy="5221355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5294244" y="848140"/>
                  <a:ext cx="5221355" cy="5221355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5814390" y="1364973"/>
                  <a:ext cx="4177749" cy="4177749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5291896" y="845792"/>
                <a:ext cx="5227983" cy="5230331"/>
                <a:chOff x="5291896" y="845792"/>
                <a:chExt cx="5227983" cy="5230331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7904922" y="848140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7" name="Straight Connector 96"/>
                  <p:cNvCxnSpPr>
                    <a:stCxn id="99" idx="0"/>
                  </p:cNvCxnSpPr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" name="Group 81"/>
                <p:cNvGrpSpPr/>
                <p:nvPr/>
              </p:nvGrpSpPr>
              <p:grpSpPr>
                <a:xfrm rot="1800000">
                  <a:off x="7902574" y="845792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 82"/>
                <p:cNvGrpSpPr/>
                <p:nvPr/>
              </p:nvGrpSpPr>
              <p:grpSpPr>
                <a:xfrm rot="3600000">
                  <a:off x="7902574" y="859865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" name="Group 83"/>
                <p:cNvGrpSpPr/>
                <p:nvPr/>
              </p:nvGrpSpPr>
              <p:grpSpPr>
                <a:xfrm rot="5400000">
                  <a:off x="7902574" y="859860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Group 84"/>
                <p:cNvGrpSpPr/>
                <p:nvPr/>
              </p:nvGrpSpPr>
              <p:grpSpPr>
                <a:xfrm rot="7200000">
                  <a:off x="7902574" y="845792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/>
                <p:cNvGrpSpPr/>
                <p:nvPr/>
              </p:nvGrpSpPr>
              <p:grpSpPr>
                <a:xfrm rot="9000000">
                  <a:off x="7902574" y="845792"/>
                  <a:ext cx="6628" cy="5227983"/>
                  <a:chOff x="7904922" y="848140"/>
                  <a:chExt cx="6628" cy="5227983"/>
                </a:xfrm>
              </p:grpSpPr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7904922" y="848140"/>
                    <a:ext cx="15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7911550" y="5453272"/>
                    <a:ext cx="0" cy="622851"/>
                  </a:xfrm>
                  <a:prstGeom prst="line">
                    <a:avLst/>
                  </a:prstGeom>
                  <a:ln w="762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6" name="Group 65"/>
            <p:cNvGrpSpPr/>
            <p:nvPr/>
          </p:nvGrpSpPr>
          <p:grpSpPr>
            <a:xfrm>
              <a:off x="5636558" y="1197451"/>
              <a:ext cx="4529781" cy="4546609"/>
              <a:chOff x="5636558" y="1197451"/>
              <a:chExt cx="4529781" cy="4546609"/>
            </a:xfrm>
          </p:grpSpPr>
          <p:sp>
            <p:nvSpPr>
              <p:cNvPr id="67" name="TextBox 66"/>
              <p:cNvSpPr txBox="1"/>
              <p:nvPr/>
            </p:nvSpPr>
            <p:spPr>
              <a:xfrm rot="1020000">
                <a:off x="8105361" y="1291862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TISHREI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 rot="2760000">
                <a:off x="9013989" y="1808378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CHESHVAN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rot="4757573">
                <a:off x="9645565" y="3015047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KISLEV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 rot="6604558">
                <a:off x="9561724" y="4174026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TEVET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 rot="8254491">
                <a:off x="8889359" y="5115934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SHVAT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 rot="10160573">
                <a:off x="7819426" y="5627217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ADAR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rot="11865615">
                <a:off x="6757443" y="5551016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NISSAN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 rot="13796974">
                <a:off x="5695495" y="4828859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IYYAR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 rot="15454427">
                <a:off x="5232627" y="3808707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SIVAN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 rot="17130321">
                <a:off x="5313116" y="2742594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TAMUZ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 rot="19165878">
                <a:off x="6106710" y="1599672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AV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 rot="21020836">
                <a:off x="7111948" y="1197451"/>
                <a:ext cx="924706" cy="11684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r>
                  <a:rPr lang="en-US" dirty="0"/>
                  <a:t>ELUL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148803" y="-70186"/>
            <a:ext cx="7610622" cy="7003783"/>
            <a:chOff x="4148803" y="-70186"/>
            <a:chExt cx="7610622" cy="7003783"/>
          </a:xfrm>
        </p:grpSpPr>
        <p:grpSp>
          <p:nvGrpSpPr>
            <p:cNvPr id="21" name="Group 20"/>
            <p:cNvGrpSpPr/>
            <p:nvPr/>
          </p:nvGrpSpPr>
          <p:grpSpPr>
            <a:xfrm>
              <a:off x="4148803" y="-70186"/>
              <a:ext cx="7610622" cy="7003783"/>
              <a:chOff x="4148803" y="-70186"/>
              <a:chExt cx="7610622" cy="7003783"/>
            </a:xfrm>
          </p:grpSpPr>
          <p:sp>
            <p:nvSpPr>
              <p:cNvPr id="41" name="Arc 40"/>
              <p:cNvSpPr/>
              <p:nvPr/>
            </p:nvSpPr>
            <p:spPr>
              <a:xfrm rot="20700000">
                <a:off x="4837157" y="983711"/>
                <a:ext cx="5976525" cy="5574656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9842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Arc 58"/>
              <p:cNvSpPr/>
              <p:nvPr/>
            </p:nvSpPr>
            <p:spPr>
              <a:xfrm rot="15300000">
                <a:off x="4792163" y="484958"/>
                <a:ext cx="6478176" cy="6414865"/>
              </a:xfrm>
              <a:prstGeom prst="arc">
                <a:avLst>
                  <a:gd name="adj1" fmla="val 16009653"/>
                  <a:gd name="adj2" fmla="val 10813541"/>
                </a:avLst>
              </a:prstGeom>
              <a:ln w="1428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Arc 59"/>
              <p:cNvSpPr/>
              <p:nvPr/>
            </p:nvSpPr>
            <p:spPr>
              <a:xfrm rot="9900000">
                <a:off x="4148803" y="-70186"/>
                <a:ext cx="7610622" cy="7003783"/>
              </a:xfrm>
              <a:prstGeom prst="arc">
                <a:avLst>
                  <a:gd name="adj1" fmla="val 16009653"/>
                  <a:gd name="adj2" fmla="val 10813541"/>
                </a:avLst>
              </a:prstGeom>
              <a:ln w="698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 rot="20700000">
              <a:off x="5844968" y="1591848"/>
              <a:ext cx="3713858" cy="3868132"/>
              <a:chOff x="5942885" y="1438799"/>
              <a:chExt cx="3713858" cy="3868132"/>
            </a:xfrm>
          </p:grpSpPr>
          <p:sp>
            <p:nvSpPr>
              <p:cNvPr id="61" name="Arc 60"/>
              <p:cNvSpPr/>
              <p:nvPr/>
            </p:nvSpPr>
            <p:spPr>
              <a:xfrm rot="-16200000">
                <a:off x="5865748" y="1515936"/>
                <a:ext cx="3868132" cy="3713858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825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Arc 61"/>
              <p:cNvSpPr/>
              <p:nvPr/>
            </p:nvSpPr>
            <p:spPr>
              <a:xfrm rot="10800000">
                <a:off x="6320827" y="1814369"/>
                <a:ext cx="3327862" cy="3071624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Arc 62"/>
              <p:cNvSpPr/>
              <p:nvPr/>
            </p:nvSpPr>
            <p:spPr>
              <a:xfrm rot="-5400000">
                <a:off x="6663191" y="2338440"/>
                <a:ext cx="2645307" cy="2448369"/>
              </a:xfrm>
              <a:prstGeom prst="arc">
                <a:avLst>
                  <a:gd name="adj1" fmla="val 16160249"/>
                  <a:gd name="adj2" fmla="val 10813541"/>
                </a:avLst>
              </a:prstGeom>
              <a:ln w="317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5" name="Isosceles Triangle 14"/>
          <p:cNvSpPr/>
          <p:nvPr/>
        </p:nvSpPr>
        <p:spPr>
          <a:xfrm rot="10800000">
            <a:off x="6689378" y="-556843"/>
            <a:ext cx="2241192" cy="4127579"/>
          </a:xfrm>
          <a:prstGeom prst="triangle">
            <a:avLst/>
          </a:prstGeom>
          <a:solidFill>
            <a:schemeClr val="bg1">
              <a:alpha val="54000"/>
            </a:schemeClr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7002158" y="-109176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iamond 56"/>
          <p:cNvSpPr/>
          <p:nvPr/>
        </p:nvSpPr>
        <p:spPr>
          <a:xfrm>
            <a:off x="7154558" y="-13965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iamond 57"/>
          <p:cNvSpPr/>
          <p:nvPr/>
        </p:nvSpPr>
        <p:spPr>
          <a:xfrm>
            <a:off x="8404237" y="-19827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Diamond 112"/>
          <p:cNvSpPr/>
          <p:nvPr/>
        </p:nvSpPr>
        <p:spPr>
          <a:xfrm>
            <a:off x="8291472" y="346942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Diamond 113"/>
          <p:cNvSpPr/>
          <p:nvPr/>
        </p:nvSpPr>
        <p:spPr>
          <a:xfrm>
            <a:off x="5732530" y="110629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iamond 114"/>
          <p:cNvSpPr/>
          <p:nvPr/>
        </p:nvSpPr>
        <p:spPr>
          <a:xfrm>
            <a:off x="5281201" y="1681788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Diamond 115"/>
          <p:cNvSpPr/>
          <p:nvPr/>
        </p:nvSpPr>
        <p:spPr>
          <a:xfrm>
            <a:off x="5223859" y="5226513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Diamond 116"/>
          <p:cNvSpPr/>
          <p:nvPr/>
        </p:nvSpPr>
        <p:spPr>
          <a:xfrm>
            <a:off x="6491353" y="622702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Diamond 117"/>
          <p:cNvSpPr/>
          <p:nvPr/>
        </p:nvSpPr>
        <p:spPr>
          <a:xfrm>
            <a:off x="10653937" y="3497489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10583237" y="3302550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Diamond 119"/>
          <p:cNvSpPr/>
          <p:nvPr/>
        </p:nvSpPr>
        <p:spPr>
          <a:xfrm>
            <a:off x="9640185" y="1457177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Diamond 120"/>
          <p:cNvSpPr/>
          <p:nvPr/>
        </p:nvSpPr>
        <p:spPr>
          <a:xfrm>
            <a:off x="7977322" y="853370"/>
            <a:ext cx="274812" cy="2748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Diamond 127"/>
          <p:cNvSpPr/>
          <p:nvPr/>
        </p:nvSpPr>
        <p:spPr>
          <a:xfrm>
            <a:off x="7527156" y="1820208"/>
            <a:ext cx="191028" cy="191028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Diamond 131"/>
          <p:cNvSpPr/>
          <p:nvPr/>
        </p:nvSpPr>
        <p:spPr>
          <a:xfrm>
            <a:off x="7846634" y="2253813"/>
            <a:ext cx="191028" cy="191028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Diamond 132"/>
          <p:cNvSpPr/>
          <p:nvPr/>
        </p:nvSpPr>
        <p:spPr>
          <a:xfrm>
            <a:off x="7526851" y="2257561"/>
            <a:ext cx="191028" cy="191028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19932906">
            <a:off x="-473478" y="470539"/>
            <a:ext cx="256936" cy="562508"/>
            <a:chOff x="1492555" y="1394092"/>
            <a:chExt cx="256936" cy="562508"/>
          </a:xfrm>
        </p:grpSpPr>
        <p:sp>
          <p:nvSpPr>
            <p:cNvPr id="8" name="Isosceles Triangle 7"/>
            <p:cNvSpPr/>
            <p:nvPr/>
          </p:nvSpPr>
          <p:spPr>
            <a:xfrm>
              <a:off x="1492555" y="1394092"/>
              <a:ext cx="256936" cy="41152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4750" y="1745296"/>
              <a:ext cx="91440" cy="2113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-661776" y="1152395"/>
            <a:ext cx="591262" cy="778635"/>
            <a:chOff x="-661776" y="1152395"/>
            <a:chExt cx="591262" cy="778635"/>
          </a:xfrm>
        </p:grpSpPr>
        <p:sp>
          <p:nvSpPr>
            <p:cNvPr id="17" name="Explosion 1 16"/>
            <p:cNvSpPr/>
            <p:nvPr/>
          </p:nvSpPr>
          <p:spPr>
            <a:xfrm>
              <a:off x="-661776" y="1152395"/>
              <a:ext cx="591262" cy="591262"/>
            </a:xfrm>
            <a:prstGeom prst="irregularSeal1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5" name="Group 134"/>
            <p:cNvGrpSpPr/>
            <p:nvPr/>
          </p:nvGrpSpPr>
          <p:grpSpPr>
            <a:xfrm rot="19932906">
              <a:off x="-377348" y="1368522"/>
              <a:ext cx="256936" cy="562508"/>
              <a:chOff x="1492555" y="1394092"/>
              <a:chExt cx="256936" cy="562508"/>
            </a:xfrm>
          </p:grpSpPr>
          <p:sp>
            <p:nvSpPr>
              <p:cNvPr id="136" name="Isosceles Triangle 135"/>
              <p:cNvSpPr/>
              <p:nvPr/>
            </p:nvSpPr>
            <p:spPr>
              <a:xfrm>
                <a:off x="1492555" y="1394092"/>
                <a:ext cx="256936" cy="411526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1564750" y="1745296"/>
                <a:ext cx="91440" cy="21130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5" name="Group 144"/>
          <p:cNvGrpSpPr/>
          <p:nvPr/>
        </p:nvGrpSpPr>
        <p:grpSpPr>
          <a:xfrm>
            <a:off x="10613302" y="5983098"/>
            <a:ext cx="1476940" cy="723958"/>
            <a:chOff x="10455221" y="5780371"/>
            <a:chExt cx="1973636" cy="967426"/>
          </a:xfrm>
        </p:grpSpPr>
        <p:grpSp>
          <p:nvGrpSpPr>
            <p:cNvPr id="146" name="Group 145"/>
            <p:cNvGrpSpPr/>
            <p:nvPr/>
          </p:nvGrpSpPr>
          <p:grpSpPr>
            <a:xfrm>
              <a:off x="10455221" y="5780371"/>
              <a:ext cx="1973636" cy="967426"/>
              <a:chOff x="10455221" y="5780371"/>
              <a:chExt cx="1973636" cy="967426"/>
            </a:xfrm>
          </p:grpSpPr>
          <p:sp>
            <p:nvSpPr>
              <p:cNvPr id="150" name="Right Arrow 149"/>
              <p:cNvSpPr/>
              <p:nvPr/>
            </p:nvSpPr>
            <p:spPr>
              <a:xfrm rot="10800000">
                <a:off x="10455221" y="5796787"/>
                <a:ext cx="892772" cy="951010"/>
              </a:xfrm>
              <a:prstGeom prst="rightArrow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Right Arrow 150"/>
              <p:cNvSpPr/>
              <p:nvPr/>
            </p:nvSpPr>
            <p:spPr>
              <a:xfrm>
                <a:off x="11536085" y="5780371"/>
                <a:ext cx="892772" cy="951010"/>
              </a:xfrm>
              <a:prstGeom prst="rightArrow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10928257" y="6031189"/>
              <a:ext cx="1015215" cy="634546"/>
              <a:chOff x="10914189" y="6031189"/>
              <a:chExt cx="1015215" cy="634546"/>
            </a:xfrm>
          </p:grpSpPr>
          <p:sp>
            <p:nvSpPr>
              <p:cNvPr id="148" name="Right Arrow 147"/>
              <p:cNvSpPr/>
              <p:nvPr/>
            </p:nvSpPr>
            <p:spPr>
              <a:xfrm>
                <a:off x="11507373" y="6031189"/>
                <a:ext cx="422031" cy="622826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ight Arrow 148"/>
              <p:cNvSpPr/>
              <p:nvPr/>
            </p:nvSpPr>
            <p:spPr>
              <a:xfrm rot="10800000">
                <a:off x="10914189" y="6042909"/>
                <a:ext cx="422031" cy="622826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4" name="TextBox 103"/>
          <p:cNvSpPr txBox="1"/>
          <p:nvPr/>
        </p:nvSpPr>
        <p:spPr>
          <a:xfrm>
            <a:off x="381551" y="5068663"/>
            <a:ext cx="2886101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ABOUT TISHREI</a:t>
            </a:r>
          </a:p>
          <a:p>
            <a:pPr marL="285750" indent="-285750">
              <a:buFontTx/>
              <a:buChar char="-"/>
            </a:pPr>
            <a:r>
              <a:rPr lang="en-US" dirty="0"/>
              <a:t>Personal introspection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Repentance</a:t>
            </a:r>
          </a:p>
          <a:p>
            <a:pPr marL="285750" indent="-285750">
              <a:buFontTx/>
              <a:buChar char="-"/>
            </a:pPr>
            <a:r>
              <a:rPr lang="en-US" dirty="0"/>
              <a:t>Pray for the world</a:t>
            </a:r>
          </a:p>
          <a:p>
            <a:pPr marL="285750" indent="-285750">
              <a:buFontTx/>
              <a:buChar char="-"/>
            </a:pPr>
            <a:r>
              <a:rPr lang="en-US" dirty="0"/>
              <a:t>Perfect ourselves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9533540" y="4306167"/>
            <a:ext cx="591262" cy="778635"/>
            <a:chOff x="-661776" y="1152395"/>
            <a:chExt cx="591262" cy="778635"/>
          </a:xfrm>
        </p:grpSpPr>
        <p:sp>
          <p:nvSpPr>
            <p:cNvPr id="102" name="Explosion 1 101"/>
            <p:cNvSpPr/>
            <p:nvPr/>
          </p:nvSpPr>
          <p:spPr>
            <a:xfrm>
              <a:off x="-661776" y="1152395"/>
              <a:ext cx="591262" cy="591262"/>
            </a:xfrm>
            <a:prstGeom prst="irregularSeal1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/>
            <p:cNvGrpSpPr/>
            <p:nvPr/>
          </p:nvGrpSpPr>
          <p:grpSpPr>
            <a:xfrm rot="19932906">
              <a:off x="-377348" y="1368522"/>
              <a:ext cx="256936" cy="562508"/>
              <a:chOff x="1492555" y="1394092"/>
              <a:chExt cx="256936" cy="562508"/>
            </a:xfrm>
          </p:grpSpPr>
          <p:sp>
            <p:nvSpPr>
              <p:cNvPr id="108" name="Isosceles Triangle 107"/>
              <p:cNvSpPr/>
              <p:nvPr/>
            </p:nvSpPr>
            <p:spPr>
              <a:xfrm>
                <a:off x="1492555" y="1394092"/>
                <a:ext cx="256936" cy="411526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1564750" y="1745296"/>
                <a:ext cx="91440" cy="21130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8632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6099</TotalTime>
  <Words>456</Words>
  <Application>Microsoft Office PowerPoint</Application>
  <PresentationFormat>Widescreen</PresentationFormat>
  <Paragraphs>343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</dc:creator>
  <cp:lastModifiedBy>Erica</cp:lastModifiedBy>
  <cp:revision>79</cp:revision>
  <dcterms:created xsi:type="dcterms:W3CDTF">2016-04-28T19:28:00Z</dcterms:created>
  <dcterms:modified xsi:type="dcterms:W3CDTF">2016-05-03T01:07:08Z</dcterms:modified>
</cp:coreProperties>
</file>