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6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dirty="0"/>
              <a:t>Breast Cancer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000" dirty="0"/>
              <a:t>Mini-</a:t>
            </a:r>
            <a:r>
              <a:rPr sz="2000" dirty="0" err="1"/>
              <a:t>Projet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IA</a:t>
            </a:r>
          </a:p>
          <a:p>
            <a:r>
              <a:rPr sz="2000" dirty="0" err="1"/>
              <a:t>IWMBigData</a:t>
            </a:r>
            <a:endParaRPr sz="2000" dirty="0"/>
          </a:p>
          <a:p>
            <a:r>
              <a:rPr sz="2000" dirty="0"/>
              <a:t>CHAABANI ABDELILAH - EL AZZOUZI AYOUB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Sommaire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I. Contexte</a:t>
            </a:r>
          </a:p>
          <a:p>
            <a:r>
              <a:t>II. Le choix des technologies</a:t>
            </a:r>
          </a:p>
          <a:p>
            <a:r>
              <a:t>III. Dataset</a:t>
            </a:r>
          </a:p>
          <a:p>
            <a:r>
              <a:t>IV. Méthodes proposées</a:t>
            </a:r>
          </a:p>
          <a:p>
            <a:r>
              <a:t>V. Evaluation des matrices</a:t>
            </a:r>
          </a:p>
          <a:p>
            <a:r>
              <a:t>VI.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 cancer du sein est l'un des cancers les plus courants chez les femmes.</a:t>
            </a:r>
          </a:p>
          <a:p>
            <a:r>
              <a:t>- La détection précoce est cruciale pour améliorer les chances de traitement et de survie.</a:t>
            </a:r>
          </a:p>
          <a:p>
            <a:r>
              <a:t>- Objectif : Développer un modèle de machine learning pour prédire si une tumeur est bénigne ou maligne.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 choix des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Pandas</a:t>
            </a:r>
          </a:p>
          <a:p>
            <a:r>
              <a:t>- scikit-learn</a:t>
            </a:r>
          </a:p>
          <a:p>
            <a:r>
              <a:t>- Matplotlib</a:t>
            </a:r>
          </a:p>
          <a:p>
            <a:r>
              <a:t>- Google Colab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Nom : Breast Cancer DataSet</a:t>
            </a:r>
          </a:p>
          <a:p>
            <a:r>
              <a:t>- Contenu : 569 échantillons de tumeurs avec 30 caractéristiques chacune</a:t>
            </a:r>
          </a:p>
          <a:p>
            <a:r>
              <a:t>- Variable cible : Diagnostic (bénin ou malin)</a:t>
            </a:r>
          </a:p>
          <a:p>
            <a:r>
              <a:t>- Prétraitement : Encodage de la variable cible et normalisation des caractéristiques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Méthodes proposées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Decision Tree</a:t>
            </a:r>
          </a:p>
          <a:p>
            <a:r>
              <a:t>2. Support Vector Machine (SVM)</a:t>
            </a:r>
          </a:p>
          <a:p>
            <a:r>
              <a:t>3. XGBoost</a:t>
            </a:r>
          </a:p>
          <a:p>
            <a:r>
              <a:t>4. Random Forest</a:t>
            </a:r>
          </a:p>
          <a:p>
            <a:r>
              <a:t>5. Gradient Boosting Decision Trees (GBDT)</a:t>
            </a:r>
          </a:p>
          <a:p>
            <a:r>
              <a:t>6. Linear Regression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des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Métriques de performance : Accuracy, Matrice de confusion, Rapport de classification</a:t>
            </a:r>
          </a:p>
          <a:p>
            <a:r>
              <a:t>- Résultats pour chaque modèle :</a:t>
            </a:r>
          </a:p>
          <a:p>
            <a:r>
              <a:t>  - Decision Tree</a:t>
            </a:r>
          </a:p>
          <a:p>
            <a:r>
              <a:t>  - SVM</a:t>
            </a:r>
          </a:p>
          <a:p>
            <a:r>
              <a:t>  - XGBoost</a:t>
            </a:r>
          </a:p>
          <a:p>
            <a:r>
              <a:t>  - Random Forest</a:t>
            </a:r>
          </a:p>
          <a:p>
            <a:r>
              <a:t>  - GBDT</a:t>
            </a:r>
          </a:p>
          <a:p>
            <a:r>
              <a:t>  - Linear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Le modèle </a:t>
            </a:r>
            <a:r>
              <a:rPr lang="fr-FR" b="1" dirty="0" err="1"/>
              <a:t>Random</a:t>
            </a:r>
            <a:r>
              <a:rPr lang="fr-FR" b="1" dirty="0"/>
              <a:t> Forest </a:t>
            </a:r>
            <a:r>
              <a:rPr lang="fr-FR" dirty="0"/>
              <a:t>a obtenu le meilleur résultat en termes d'</a:t>
            </a:r>
            <a:r>
              <a:rPr lang="fr-FR" dirty="0" err="1"/>
              <a:t>accuracy</a:t>
            </a:r>
            <a:r>
              <a:rPr lang="fr-FR" dirty="0"/>
              <a:t> avec un taux de précision de </a:t>
            </a:r>
            <a:r>
              <a:rPr lang="fr-FR" b="1" dirty="0"/>
              <a:t>96%</a:t>
            </a:r>
            <a:r>
              <a:rPr lang="fr-FR" dirty="0"/>
              <a:t>. </a:t>
            </a:r>
            <a:endParaRPr dirty="0"/>
          </a:p>
          <a:p>
            <a:r>
              <a:rPr dirty="0"/>
              <a:t>- Les techniques de machine learning </a:t>
            </a:r>
            <a:r>
              <a:rPr dirty="0" err="1"/>
              <a:t>sont</a:t>
            </a:r>
            <a:r>
              <a:rPr dirty="0"/>
              <a:t> </a:t>
            </a:r>
            <a:r>
              <a:rPr lang="fr-FR"/>
              <a:t>efficaces</a:t>
            </a:r>
            <a:r>
              <a:rPr dirty="0"/>
              <a:t> pour la </a:t>
            </a:r>
            <a:r>
              <a:rPr dirty="0" err="1"/>
              <a:t>détection</a:t>
            </a:r>
            <a:r>
              <a:rPr dirty="0"/>
              <a:t> </a:t>
            </a:r>
            <a:r>
              <a:rPr dirty="0" err="1"/>
              <a:t>précoce</a:t>
            </a:r>
            <a:r>
              <a:rPr dirty="0"/>
              <a:t> du cancer du sein.</a:t>
            </a:r>
          </a:p>
          <a:p>
            <a:r>
              <a:rPr dirty="0"/>
              <a:t>- Des </a:t>
            </a:r>
            <a:r>
              <a:rPr dirty="0" err="1"/>
              <a:t>améliorations</a:t>
            </a:r>
            <a:r>
              <a:rPr dirty="0"/>
              <a:t> futures </a:t>
            </a:r>
            <a:r>
              <a:rPr dirty="0" err="1"/>
              <a:t>pourraient</a:t>
            </a:r>
            <a:r>
              <a:rPr dirty="0"/>
              <a:t> </a:t>
            </a:r>
            <a:r>
              <a:rPr dirty="0" err="1"/>
              <a:t>inclure</a:t>
            </a:r>
            <a:r>
              <a:rPr dirty="0"/>
              <a:t> </a:t>
            </a:r>
            <a:r>
              <a:rPr dirty="0" err="1"/>
              <a:t>l'optimisation</a:t>
            </a:r>
            <a:r>
              <a:rPr dirty="0"/>
              <a:t> des </a:t>
            </a:r>
            <a:r>
              <a:rPr dirty="0" err="1"/>
              <a:t>hyperparamètres</a:t>
            </a:r>
            <a:r>
              <a:rPr dirty="0"/>
              <a:t> et </a:t>
            </a:r>
            <a:r>
              <a:rPr dirty="0" err="1"/>
              <a:t>l'évaluation</a:t>
            </a:r>
            <a:r>
              <a:rPr dirty="0"/>
              <a:t> sur </a:t>
            </a:r>
            <a:r>
              <a:rPr dirty="0" err="1"/>
              <a:t>d'autres</a:t>
            </a:r>
            <a:r>
              <a:rPr dirty="0"/>
              <a:t> datasets.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</TotalTime>
  <Words>277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Concis</vt:lpstr>
      <vt:lpstr>Breast Cancer Prediction</vt:lpstr>
      <vt:lpstr>Sommaire</vt:lpstr>
      <vt:lpstr>Contexte</vt:lpstr>
      <vt:lpstr>Le choix des technologies</vt:lpstr>
      <vt:lpstr>Dataset</vt:lpstr>
      <vt:lpstr>Méthodes proposées</vt:lpstr>
      <vt:lpstr>Evaluation des matrices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subject/>
  <dc:creator>Abdel_ilah</dc:creator>
  <cp:keywords/>
  <dc:description>generated using python-pptx</dc:description>
  <cp:lastModifiedBy>DELL</cp:lastModifiedBy>
  <cp:revision>4</cp:revision>
  <dcterms:created xsi:type="dcterms:W3CDTF">2013-01-27T09:14:16Z</dcterms:created>
  <dcterms:modified xsi:type="dcterms:W3CDTF">2024-06-22T10:01:13Z</dcterms:modified>
  <cp:category/>
</cp:coreProperties>
</file>