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B0F0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111" d="100"/>
          <a:sy n="111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1CC4-2221-1F6C-7D14-1CD1F3456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D2CB2-4B59-AC74-746D-B237C5F98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E9632-9EB2-9191-FB30-44A2E6B5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8181-1297-C847-8176-A59E9B532CA8}" type="datetimeFigureOut">
              <a:rPr lang="en-CA" smtClean="0"/>
              <a:t>2023-11-15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2B769-EBB6-BFA7-3591-6A19F2E5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B387D-4BFC-1713-3C55-6E41335A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3734-AFFA-0146-BD52-CD2D47E177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77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B1CC-77FB-EE16-EF05-85DEA6C2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C89DB-4400-A07A-9CD6-4487E18BC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3A213-034A-51C5-A0A6-28AC3D14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8181-1297-C847-8176-A59E9B532CA8}" type="datetimeFigureOut">
              <a:rPr lang="en-CA" smtClean="0"/>
              <a:t>2023-11-15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629BC-F0BF-93C4-F648-CC125A06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B28CE-E016-C9EF-8C6A-5DC2C6CF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3734-AFFA-0146-BD52-CD2D47E177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92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4F779-779E-3136-E36B-D5423E263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3B1C3-4ADA-77F9-B810-757397075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56300-F4CE-E51C-47B6-3D7594CB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8181-1297-C847-8176-A59E9B532CA8}" type="datetimeFigureOut">
              <a:rPr lang="en-CA" smtClean="0"/>
              <a:t>2023-11-15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9B3DF-53F9-A3D5-40DA-D3BCDDB2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D18C-C001-B688-2B60-448EA8ED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3734-AFFA-0146-BD52-CD2D47E177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667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8E34-C9EC-6A05-C358-FBAEE6AC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54073-004D-4895-2296-B5662309B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A12D7-5018-E5BD-1FA0-75BCC02FD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8181-1297-C847-8176-A59E9B532CA8}" type="datetimeFigureOut">
              <a:rPr lang="en-CA" smtClean="0"/>
              <a:t>2023-11-15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F38B8-CD38-2166-C384-90504F56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59759-F036-141F-495B-8631E80E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3734-AFFA-0146-BD52-CD2D47E177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24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C356-AD50-FC00-D1E3-56B29F57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11CAB-0830-E2DF-7070-C94960795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64B1D-6EDE-3BEC-9D3E-75D18342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8181-1297-C847-8176-A59E9B532CA8}" type="datetimeFigureOut">
              <a:rPr lang="en-CA" smtClean="0"/>
              <a:t>2023-11-15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68D40-8D1D-CE5A-581B-9BBABFC5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8D9BC-A81D-00D3-2B91-4FB73AC3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3734-AFFA-0146-BD52-CD2D47E177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20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7C9D-DF86-B02E-36C4-0B4D6DF1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64EE8-FF40-0FF0-8FBF-FD214C4D4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56B02-7FA2-33D9-2486-1F3F93468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68FD5-C1E2-C4A6-F435-F2484F3C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8181-1297-C847-8176-A59E9B532CA8}" type="datetimeFigureOut">
              <a:rPr lang="en-CA" smtClean="0"/>
              <a:t>2023-11-15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1108E-3B6B-ED81-246C-1655FD5D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0323C-F5C6-2E9B-AC8D-4F41E6C8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3734-AFFA-0146-BD52-CD2D47E177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102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678F-8024-F938-172B-32CAB7A5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0D317-D7E8-0C47-965A-E9DBCB7DF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2F753-6B82-DD0B-4F51-E57BD828D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8169D-C5D2-F1B7-487E-BD7E0125E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C678E2-DC95-20AE-B4E7-8F2B969AD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EBAA06-968B-5233-F79C-24976AC2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8181-1297-C847-8176-A59E9B532CA8}" type="datetimeFigureOut">
              <a:rPr lang="en-CA" smtClean="0"/>
              <a:t>2023-11-15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325CE-E1EB-BDB2-6AFF-D94BD0C7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10A5E-D5D9-E9A1-56CC-E7E67AB3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3734-AFFA-0146-BD52-CD2D47E177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421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3AC1-D1DA-BFB8-8F9A-08053D71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F912A-8B2E-7CD7-029D-BF23BF4F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8181-1297-C847-8176-A59E9B532CA8}" type="datetimeFigureOut">
              <a:rPr lang="en-CA" smtClean="0"/>
              <a:t>2023-11-15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750FF-0CEB-316D-D203-54B792CB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DC78E-2B84-34AD-8C5E-8AE986BB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3734-AFFA-0146-BD52-CD2D47E177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385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21C69-EA5F-F7A7-13B5-4AEEA425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8181-1297-C847-8176-A59E9B532CA8}" type="datetimeFigureOut">
              <a:rPr lang="en-CA" smtClean="0"/>
              <a:t>2023-11-15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86AD3-319B-61CB-05D1-12163D2D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4DF35-E0E1-E365-0B21-C04DE286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3734-AFFA-0146-BD52-CD2D47E177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49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94BC-CD11-EA4D-AD1A-1AFFA959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0744-8BE6-9C1F-762F-024707BE0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2F150-782B-3E4A-CE04-9D2DA5903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215CF-615D-C242-A3C4-2907BA55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8181-1297-C847-8176-A59E9B532CA8}" type="datetimeFigureOut">
              <a:rPr lang="en-CA" smtClean="0"/>
              <a:t>2023-11-15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E3EC7-FDBB-3CA7-B9E1-2AA1C325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AB2C5-0B97-1B58-F6E6-018754FA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3734-AFFA-0146-BD52-CD2D47E177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46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3335-9F9F-EF34-6BC9-A034F5C12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EF067-103F-D35A-DA49-BF6EFF663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E4DA9-EECD-6A1A-C22D-00357AB1C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0598D-C9EF-3183-5915-516E289D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8181-1297-C847-8176-A59E9B532CA8}" type="datetimeFigureOut">
              <a:rPr lang="en-CA" smtClean="0"/>
              <a:t>2023-11-15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34BE9-FE74-307C-52C4-2C1DBFEA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96079-B0C6-99E2-1160-DD3ADB1A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3734-AFFA-0146-BD52-CD2D47E177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9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2ECD0-DAF9-B667-AB2A-C256994A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F6A29-549A-B795-166D-B8612F6CF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87AB9-F5B2-69B2-03CA-038ADEE30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18181-1297-C847-8176-A59E9B532CA8}" type="datetimeFigureOut">
              <a:rPr lang="en-CA" smtClean="0"/>
              <a:t>2023-11-15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E2DAA-A73C-03F6-F077-4195CFC78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D3561-6CF8-00E9-21C7-E98F74D68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E3734-AFFA-0146-BD52-CD2D47E177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028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wearing a hard hat and hardhat using a computer&#10;&#10;Description automatically generated">
            <a:extLst>
              <a:ext uri="{FF2B5EF4-FFF2-40B4-BE49-F238E27FC236}">
                <a16:creationId xmlns:a16="http://schemas.microsoft.com/office/drawing/2014/main" id="{59795165-BCC5-330A-81E3-5ACA83E32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93B7AA-AF06-DC5D-2420-AECABCEE6361}"/>
              </a:ext>
            </a:extLst>
          </p:cNvPr>
          <p:cNvSpPr txBox="1"/>
          <p:nvPr/>
        </p:nvSpPr>
        <p:spPr>
          <a:xfrm>
            <a:off x="2858946" y="173620"/>
            <a:ext cx="35302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>
                <a:latin typeface="Cooper Black" panose="0208090404030B020404" pitchFamily="18" charset="77"/>
                <a:cs typeface="Dreaming Outloud Script Pro" panose="03050502040304050704" pitchFamily="66" charset="77"/>
              </a:rPr>
              <a:t>This post is a 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197006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1D4AB81-ECA9-BC35-70FB-E9DF0A964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928" y="0"/>
            <a:ext cx="7509985" cy="500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86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C9960E2-DC8F-DE01-34C5-F6D87311C44A}"/>
              </a:ext>
            </a:extLst>
          </p:cNvPr>
          <p:cNvSpPr>
            <a:spLocks noChangeAspect="1"/>
          </p:cNvSpPr>
          <p:nvPr/>
        </p:nvSpPr>
        <p:spPr>
          <a:xfrm>
            <a:off x="3919270" y="625033"/>
            <a:ext cx="3600457" cy="3600000"/>
          </a:xfrm>
          <a:prstGeom prst="ellipse">
            <a:avLst/>
          </a:prstGeom>
          <a:solidFill>
            <a:srgbClr val="FFC000">
              <a:alpha val="4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86777E-91CD-7657-F5D3-719AA3A88006}"/>
              </a:ext>
            </a:extLst>
          </p:cNvPr>
          <p:cNvSpPr>
            <a:spLocks noChangeAspect="1"/>
          </p:cNvSpPr>
          <p:nvPr/>
        </p:nvSpPr>
        <p:spPr>
          <a:xfrm>
            <a:off x="5174341" y="2425033"/>
            <a:ext cx="3600457" cy="3600000"/>
          </a:xfrm>
          <a:prstGeom prst="ellipse">
            <a:avLst/>
          </a:prstGeom>
          <a:solidFill>
            <a:srgbClr val="00B0F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280976-99C1-8B24-4353-C8201F80B934}"/>
              </a:ext>
            </a:extLst>
          </p:cNvPr>
          <p:cNvSpPr>
            <a:spLocks noChangeAspect="1"/>
          </p:cNvSpPr>
          <p:nvPr/>
        </p:nvSpPr>
        <p:spPr>
          <a:xfrm>
            <a:off x="2664199" y="2425033"/>
            <a:ext cx="3600457" cy="3600000"/>
          </a:xfrm>
          <a:prstGeom prst="ellipse">
            <a:avLst/>
          </a:prstGeom>
          <a:solidFill>
            <a:srgbClr val="D00000">
              <a:alpha val="4117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FF53CC-D519-EB47-11C5-06F3AB1384D1}"/>
              </a:ext>
            </a:extLst>
          </p:cNvPr>
          <p:cNvSpPr txBox="1"/>
          <p:nvPr/>
        </p:nvSpPr>
        <p:spPr>
          <a:xfrm>
            <a:off x="2893508" y="4225033"/>
            <a:ext cx="2051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trike="sngStrike" dirty="0"/>
              <a:t>Means to an an end</a:t>
            </a:r>
          </a:p>
          <a:p>
            <a:r>
              <a:rPr lang="en-CA" dirty="0"/>
              <a:t>(Data missing)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06A14-6BFF-3E3F-9EA0-834F1CEAF5AF}"/>
              </a:ext>
            </a:extLst>
          </p:cNvPr>
          <p:cNvSpPr txBox="1"/>
          <p:nvPr/>
        </p:nvSpPr>
        <p:spPr>
          <a:xfrm>
            <a:off x="6336444" y="4225033"/>
            <a:ext cx="205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Means to an </a:t>
            </a:r>
            <a:r>
              <a:rPr lang="en-CA" b="1" i="1" u="sng" dirty="0"/>
              <a:t>end</a:t>
            </a:r>
          </a:p>
          <a:p>
            <a:r>
              <a:rPr lang="en-CA" dirty="0"/>
              <a:t>(Data not the focus)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23C24-4130-17EA-59D1-5A3FCFABEA7C}"/>
              </a:ext>
            </a:extLst>
          </p:cNvPr>
          <p:cNvSpPr txBox="1"/>
          <p:nvPr/>
        </p:nvSpPr>
        <p:spPr>
          <a:xfrm>
            <a:off x="4693736" y="1455536"/>
            <a:ext cx="2208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u="sng" dirty="0"/>
              <a:t>Means</a:t>
            </a:r>
            <a:r>
              <a:rPr lang="en-CA" dirty="0"/>
              <a:t> (to an an end)</a:t>
            </a:r>
          </a:p>
          <a:p>
            <a:r>
              <a:rPr lang="en-CA" dirty="0"/>
              <a:t>(Data as the focus)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3A8419-75A0-717E-32FC-E7C5D2E7600A}"/>
              </a:ext>
            </a:extLst>
          </p:cNvPr>
          <p:cNvSpPr txBox="1"/>
          <p:nvPr/>
        </p:nvSpPr>
        <p:spPr>
          <a:xfrm>
            <a:off x="7676820" y="1894118"/>
            <a:ext cx="501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Middle - Realistically</a:t>
            </a:r>
            <a:r>
              <a:rPr lang="en-CA" dirty="0"/>
              <a:t>, most data if you look properly</a:t>
            </a:r>
          </a:p>
        </p:txBody>
      </p:sp>
    </p:spTree>
    <p:extLst>
      <p:ext uri="{BB962C8B-B14F-4D97-AF65-F5344CB8AC3E}">
        <p14:creationId xmlns:p14="http://schemas.microsoft.com/office/powerpoint/2010/main" val="39778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49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Liza Bolton</dc:creator>
  <cp:lastModifiedBy>Liza Bolton</cp:lastModifiedBy>
  <cp:revision>3</cp:revision>
  <dcterms:created xsi:type="dcterms:W3CDTF">2023-11-15T09:04:37Z</dcterms:created>
  <dcterms:modified xsi:type="dcterms:W3CDTF">2023-11-15T19:15:43Z</dcterms:modified>
</cp:coreProperties>
</file>