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6258-87FF-3946-B857-D3248418F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8B6C8-EC6E-7E45-9922-9BF672D2D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5F5C-51E9-4C48-B309-73797665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5830-06D0-E74F-B51F-B15682805A0C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6410-E8C4-E444-8D05-45491E02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5152-FF5F-9349-8165-7BF812DA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C66-9F8D-AA42-9BF8-0ADA035C0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95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5AD3-7286-9F43-A67E-4D5C22AF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99660-2AB3-B64C-804C-ECA83C7E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F3A09-131E-AA4A-9569-BD7482ED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5830-06D0-E74F-B51F-B15682805A0C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DCA-C5F2-214F-AF92-0002FD33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BA15A-D261-1542-8AFC-43868036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C66-9F8D-AA42-9BF8-0ADA035C0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65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28D27-83C4-CB43-B917-16435ECD5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7D79D-0B37-4A4D-BC89-B7002E83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7554-E75D-FB40-8723-B13F4814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5830-06D0-E74F-B51F-B15682805A0C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C5CB-A2EC-7C4C-9CF5-1BBC699F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E693-7B8D-6F42-8309-0A8D5A7F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C66-9F8D-AA42-9BF8-0ADA035C0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26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4691-1A32-F841-BDF5-678101B6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DAA6-7760-B444-BB95-CC55D1809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D9AE3-8E36-F843-907A-8564375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5830-06D0-E74F-B51F-B15682805A0C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414D-A6A8-7C4F-8A1E-0CA4765B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5FE6B-6A1E-CF4A-829A-10352552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C66-9F8D-AA42-9BF8-0ADA035C0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9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4F03-E7EF-5441-BC48-8FDB3B9B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053B2-5C78-A446-8D5B-7DEF33A21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A7B32-C74A-9F4D-92EA-C5C8CCC3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5830-06D0-E74F-B51F-B15682805A0C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AAED-7F04-2741-ACDC-4B40BA33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F2400-5C93-304C-83CC-8A5742B6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C66-9F8D-AA42-9BF8-0ADA035C0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8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7CE1-3EA6-4A40-8566-03E49AA7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EB5C-22E8-B94F-B41D-10DE1192F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37D8-2A75-8742-A10E-87A503C7A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705D0-FA39-7B43-BD04-12861438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5830-06D0-E74F-B51F-B15682805A0C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EE250-06F6-AE4F-A9A2-B9E0D4DE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50A8D-9669-5248-91DA-509EC955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C66-9F8D-AA42-9BF8-0ADA035C0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91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296C-F495-B341-AFB5-A10DAA50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3C6EF-05C0-E649-87B9-66CC95157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B0B74-F876-9543-AB65-AC514B570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179E2-7752-AA45-9F83-ACDFFC6C1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F6603-FD0D-3E4A-A07F-44876CB16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DABA9-F919-BC45-B90A-9A0B1E85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5830-06D0-E74F-B51F-B15682805A0C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937FE-1EE5-2F4D-87B6-F288C97A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41BD2-1E2F-1944-9F4C-644AF5F5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C66-9F8D-AA42-9BF8-0ADA035C0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17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A673-BB60-234F-BD59-449E5B02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B4AF9-96E9-3042-AF20-CD540A3C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5830-06D0-E74F-B51F-B15682805A0C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B1C09-A727-E04F-9F6E-153C765A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AA7EC-3EB1-4849-B7F9-F6ED783F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C66-9F8D-AA42-9BF8-0ADA035C0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77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44761-6778-0041-BD0C-EB144989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5830-06D0-E74F-B51F-B15682805A0C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3BE51-CE20-9547-863C-02072898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FCDE0-CDED-424D-B09D-C910B7DE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C66-9F8D-AA42-9BF8-0ADA035C0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60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1ACE-AC3C-6349-B0C8-7347AA8C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C165-C6AC-BD4A-8427-32752781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DC754-7FF6-7649-87E9-18365837F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36D92-BE54-E147-AB06-BFBA2E77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5830-06D0-E74F-B51F-B15682805A0C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54D1-420A-FD43-9B35-6C87A941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3E193-05CB-8642-9958-FE0B2BC1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C66-9F8D-AA42-9BF8-0ADA035C0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7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383D-9797-B84A-BE2C-4FF0D99A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F22D9-60D5-AB43-8008-CE13AD071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8E4B8-811B-CB4D-B204-36675BC03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D3809-CB47-5241-B67D-2F08D983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5830-06D0-E74F-B51F-B15682805A0C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0D7BE-9BA0-0B48-8DC8-98B2D329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B1575-0638-6841-933C-F0DA0938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C66-9F8D-AA42-9BF8-0ADA035C0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3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DE103-557A-7F4F-B097-BB4D7952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F7A50-E2BF-1949-B379-5026722E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07B2E-688E-244E-945D-085E82FA6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5830-06D0-E74F-B51F-B15682805A0C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3D58-37B9-B444-B3D2-7B16CF533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5E2C-0F10-ED45-B94D-5DCF8D64B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CC66-9F8D-AA42-9BF8-0ADA035C0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661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tiff"/><Relationship Id="rId4" Type="http://schemas.openxmlformats.org/officeDocument/2006/relationships/image" Target="../media/image6.png"/><Relationship Id="rId9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tiff"/><Relationship Id="rId4" Type="http://schemas.openxmlformats.org/officeDocument/2006/relationships/image" Target="../media/image6.png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ACFE4E-DC57-624A-871A-E85601291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30" y="2237734"/>
            <a:ext cx="1851901" cy="172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>
            <a:extLst>
              <a:ext uri="{FF2B5EF4-FFF2-40B4-BE49-F238E27FC236}">
                <a16:creationId xmlns:a16="http://schemas.microsoft.com/office/drawing/2014/main" id="{9CACDCDF-38D2-074F-B71B-5522103787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07896" y="-583504"/>
            <a:ext cx="4089748" cy="408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6EB6953-7F79-0E49-BB35-D438BF4E9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014" y="2239571"/>
            <a:ext cx="1873179" cy="1737441"/>
          </a:xfrm>
          <a:prstGeom prst="rect">
            <a:avLst/>
          </a:prstGeom>
        </p:spPr>
      </p:pic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611E6A4-37C7-9B41-97A3-562AE077370F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8459244" y="887720"/>
            <a:ext cx="1625600" cy="16256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E2CED09-F68D-0C40-AE27-CE456E4BD545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9025546" y="2325066"/>
            <a:ext cx="1625600" cy="16256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E6C4D66-F77F-2941-A8DB-21AA0E5E12DF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8336037" y="4164668"/>
            <a:ext cx="1625600" cy="1625600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48679A78-AC2C-0748-9195-9481AE41DE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7213" y="2641698"/>
            <a:ext cx="914400" cy="914400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3F7683BB-4FFD-1F46-A96E-E927DBEA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547097">
            <a:off x="7305063" y="2056120"/>
            <a:ext cx="914400" cy="914400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FAC4AABE-0A28-CB4A-B31F-54EE53A0B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5064" y="2827228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19AA9688-34E9-3B43-AB53-14BC427F37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588920">
            <a:off x="7319594" y="3502862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ECB1C4-F0D6-F34C-AD1B-ED90A5BE5142}"/>
              </a:ext>
            </a:extLst>
          </p:cNvPr>
          <p:cNvSpPr txBox="1"/>
          <p:nvPr/>
        </p:nvSpPr>
        <p:spPr>
          <a:xfrm>
            <a:off x="1545563" y="753484"/>
            <a:ext cx="4642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latin typeface="Lato" panose="020F0502020204030203" pitchFamily="34" charset="77"/>
              </a:rPr>
              <a:t>Student experience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49A1E1-9557-4646-A8A4-DEB18A99BBE8}"/>
              </a:ext>
            </a:extLst>
          </p:cNvPr>
          <p:cNvSpPr txBox="1"/>
          <p:nvPr/>
        </p:nvSpPr>
        <p:spPr>
          <a:xfrm>
            <a:off x="1545563" y="4443780"/>
            <a:ext cx="5766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Lato" panose="020F0502020204030203" pitchFamily="34" charset="77"/>
              </a:rPr>
              <a:t>Student fills out a form, gets an email response immediately and from there can access resources/take action/get information they need.</a:t>
            </a:r>
          </a:p>
        </p:txBody>
      </p:sp>
    </p:spTree>
    <p:extLst>
      <p:ext uri="{BB962C8B-B14F-4D97-AF65-F5344CB8AC3E}">
        <p14:creationId xmlns:p14="http://schemas.microsoft.com/office/powerpoint/2010/main" val="191651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FEFD59DB-1F82-DD46-B147-F536B41C3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111" y="645125"/>
            <a:ext cx="790468" cy="73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ACFE4E-DC57-624A-871A-E85601291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677" y="837172"/>
            <a:ext cx="1512957" cy="140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>
            <a:extLst>
              <a:ext uri="{FF2B5EF4-FFF2-40B4-BE49-F238E27FC236}">
                <a16:creationId xmlns:a16="http://schemas.microsoft.com/office/drawing/2014/main" id="{9CACDCDF-38D2-074F-B71B-5522103787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45474" y="-909180"/>
            <a:ext cx="4089748" cy="408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6EB6953-7F79-0E49-BB35-D438BF4E9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590" y="3038321"/>
            <a:ext cx="1385843" cy="1285419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48679A78-AC2C-0748-9195-9481AE41D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5944" y="1120958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ECB1C4-F0D6-F34C-AD1B-ED90A5BE5142}"/>
              </a:ext>
            </a:extLst>
          </p:cNvPr>
          <p:cNvSpPr txBox="1"/>
          <p:nvPr/>
        </p:nvSpPr>
        <p:spPr>
          <a:xfrm>
            <a:off x="579285" y="837172"/>
            <a:ext cx="5073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latin typeface="Lato" panose="020F0502020204030203" pitchFamily="34" charset="77"/>
              </a:rPr>
              <a:t>Teaching team experience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49A1E1-9557-4646-A8A4-DEB18A99BBE8}"/>
              </a:ext>
            </a:extLst>
          </p:cNvPr>
          <p:cNvSpPr txBox="1"/>
          <p:nvPr/>
        </p:nvSpPr>
        <p:spPr>
          <a:xfrm>
            <a:off x="165489" y="2685033"/>
            <a:ext cx="7464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Lato" panose="020F0502020204030203" pitchFamily="34" charset="77"/>
              </a:rPr>
              <a:t>Create an </a:t>
            </a:r>
            <a:r>
              <a:rPr lang="en-CA" sz="2400" b="1" dirty="0">
                <a:latin typeface="Lato" panose="020F0502020204030203" pitchFamily="34" charset="77"/>
              </a:rPr>
              <a:t>MS Form</a:t>
            </a:r>
            <a:r>
              <a:rPr lang="en-CA" sz="2400" dirty="0">
                <a:latin typeface="Lato" panose="020F0502020204030203" pitchFamily="34" charset="77"/>
              </a:rPr>
              <a:t> and set up an associated </a:t>
            </a:r>
            <a:r>
              <a:rPr lang="en-CA" sz="2400" b="1" dirty="0">
                <a:latin typeface="Lato" panose="020F0502020204030203" pitchFamily="34" charset="77"/>
              </a:rPr>
              <a:t>Power Automate</a:t>
            </a:r>
            <a:r>
              <a:rPr lang="en-CA" sz="2400" dirty="0">
                <a:latin typeface="Lato" panose="020F0502020204030203" pitchFamily="34" charset="77"/>
              </a:rPr>
              <a:t> flow.</a:t>
            </a:r>
          </a:p>
          <a:p>
            <a:r>
              <a:rPr lang="en-CA" sz="2400" dirty="0">
                <a:latin typeface="Lato" panose="020F0502020204030203" pitchFamily="34" charset="77"/>
              </a:rPr>
              <a:t>Provide a link to the From to your students, e.g., in your email autoresponder, linked in announcements, on a ‘Forms’ page on your course website.</a:t>
            </a:r>
          </a:p>
          <a:p>
            <a:r>
              <a:rPr lang="en-CA" sz="2400" dirty="0">
                <a:latin typeface="Lato" panose="020F0502020204030203" pitchFamily="34" charset="77"/>
              </a:rPr>
              <a:t>Receive preformatted </a:t>
            </a:r>
            <a:r>
              <a:rPr lang="en-CA" sz="2400" b="1" dirty="0">
                <a:latin typeface="Lato" panose="020F0502020204030203" pitchFamily="34" charset="77"/>
              </a:rPr>
              <a:t>emails</a:t>
            </a:r>
            <a:r>
              <a:rPr lang="en-CA" sz="2400" dirty="0">
                <a:latin typeface="Lato" panose="020F0502020204030203" pitchFamily="34" charset="77"/>
              </a:rPr>
              <a:t> to respond to and/or track requests in a </a:t>
            </a:r>
            <a:r>
              <a:rPr lang="en-CA" sz="2400" b="1" dirty="0">
                <a:latin typeface="Lato" panose="020F0502020204030203" pitchFamily="34" charset="77"/>
              </a:rPr>
              <a:t>spreadsheet</a:t>
            </a:r>
            <a:r>
              <a:rPr lang="en-CA" sz="2400" dirty="0">
                <a:latin typeface="Lato" panose="020F0502020204030203" pitchFamily="34" charset="77"/>
              </a:rPr>
              <a:t> automatically for later checking, and/or collect </a:t>
            </a:r>
            <a:r>
              <a:rPr lang="en-CA" sz="2400" b="1" dirty="0">
                <a:latin typeface="Lato" panose="020F0502020204030203" pitchFamily="34" charset="77"/>
              </a:rPr>
              <a:t>documents</a:t>
            </a:r>
            <a:r>
              <a:rPr lang="en-CA" sz="2400" dirty="0">
                <a:latin typeface="Lato" panose="020F0502020204030203" pitchFamily="34" charset="77"/>
              </a:rPr>
              <a:t> in organized folders on OneDrive.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B34056-37B7-E442-8BAD-12A63284F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2765" y="369141"/>
            <a:ext cx="2232082" cy="223208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7E4E56B-851D-894B-BCF3-79FAA3F0C585}"/>
              </a:ext>
            </a:extLst>
          </p:cNvPr>
          <p:cNvSpPr/>
          <p:nvPr/>
        </p:nvSpPr>
        <p:spPr>
          <a:xfrm>
            <a:off x="10798477" y="1068916"/>
            <a:ext cx="265232" cy="3757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6F1459F2-29EF-654F-84D5-4BDA74CC23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3111" y="738099"/>
            <a:ext cx="1680117" cy="168011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B8DA4997-D43C-2A41-92DD-A96489B51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9076" y="1027982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79605-CCB7-FC4C-A263-FCE8C2C8F7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2476" y="4903085"/>
            <a:ext cx="14732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ADD525-FA6E-104C-A623-120F2FC637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1798" y="3620529"/>
            <a:ext cx="2003822" cy="1968356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C9E904EC-25AB-F24E-B9DF-C7F752C42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644614" y="2874874"/>
            <a:ext cx="914400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49A009B4-3FCF-6C48-948E-91E5BF771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575917">
            <a:off x="9236779" y="2156094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703F7FA4-BB37-464C-8E02-8EF928D4C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446290">
            <a:off x="9725912" y="28627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0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FEFD59DB-1F82-DD46-B147-F536B41C3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18" y="2383748"/>
            <a:ext cx="790468" cy="73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ACFE4E-DC57-624A-871A-E85601291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84" y="2575795"/>
            <a:ext cx="1512957" cy="140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6EB6953-7F79-0E49-BB35-D438BF4E9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744" y="873768"/>
            <a:ext cx="1385843" cy="1285419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48679A78-AC2C-0748-9195-9481AE41D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5551" y="2859581"/>
            <a:ext cx="914400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B34056-37B7-E442-8BAD-12A63284F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372" y="2107764"/>
            <a:ext cx="2232082" cy="223208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7E4E56B-851D-894B-BCF3-79FAA3F0C585}"/>
              </a:ext>
            </a:extLst>
          </p:cNvPr>
          <p:cNvSpPr/>
          <p:nvPr/>
        </p:nvSpPr>
        <p:spPr>
          <a:xfrm>
            <a:off x="6218084" y="2807539"/>
            <a:ext cx="265232" cy="3757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6F1459F2-29EF-654F-84D5-4BDA74CC23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02718" y="2476722"/>
            <a:ext cx="1680117" cy="1680117"/>
          </a:xfrm>
          <a:prstGeom prst="rect">
            <a:avLst/>
          </a:prstGeom>
        </p:spPr>
      </p:pic>
      <p:pic>
        <p:nvPicPr>
          <p:cNvPr id="18" name="Graphic 17" descr="Arrow Right with solid fill">
            <a:extLst>
              <a:ext uri="{FF2B5EF4-FFF2-40B4-BE49-F238E27FC236}">
                <a16:creationId xmlns:a16="http://schemas.microsoft.com/office/drawing/2014/main" id="{B8DA4997-D43C-2A41-92DD-A96489B51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8683" y="2766605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79605-CCB7-FC4C-A263-FCE8C2C8F7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4066" y="2433108"/>
            <a:ext cx="14732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ADD525-FA6E-104C-A623-120F2FC637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6537" y="3804708"/>
            <a:ext cx="2003822" cy="1968356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C9E904EC-25AB-F24E-B9DF-C7F752C42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2470" y="2688838"/>
            <a:ext cx="914400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49A009B4-3FCF-6C48-948E-91E5BF771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1160">
            <a:off x="7301199" y="3872659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703F7FA4-BB37-464C-8E02-8EF928D4C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271462">
            <a:off x="7367802" y="15889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6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108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Liza Bolton</dc:creator>
  <cp:lastModifiedBy>Liza Bolton</cp:lastModifiedBy>
  <cp:revision>1</cp:revision>
  <dcterms:created xsi:type="dcterms:W3CDTF">2021-09-07T03:25:20Z</dcterms:created>
  <dcterms:modified xsi:type="dcterms:W3CDTF">2021-09-07T16:24:07Z</dcterms:modified>
</cp:coreProperties>
</file>