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>
        <p:scale>
          <a:sx n="195" d="100"/>
          <a:sy n="195" d="100"/>
        </p:scale>
        <p:origin x="144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E505-346E-9840-BAF4-C407EBC1C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3105D-7665-2143-8082-2DABC537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CB38-7953-F14F-A4CC-C4F144F4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DCAC-DBCD-3D4F-B0B4-97D2DD8F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C2DA-5320-CE4C-AB0C-4601A2A1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51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9F7D-3114-A34D-BD6F-6556B513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5ED8F-6E12-BD49-BB01-9EED1EBD6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49CE-7FD0-1C4E-B43C-4EC3F612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D0E1-DAD7-B440-8480-7D4D6C3C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A34B-C5FC-1544-BA1D-C0D4D941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7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BB13-E3B2-984C-863A-E541B6BE5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11FA5-DCBF-E54C-8036-B8CBCAE4B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D958-F880-B949-B8EF-350D8F71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E4E7E-B6F0-9345-997C-88905D0C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116F-8999-5648-A80B-0EEA476B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11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6EDC-2D3B-4347-9789-73AB5559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72C-C6DB-A743-8961-49CDF357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EF64-C89A-8C48-95EB-5CE30D35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5DAE-52E4-8144-81FF-B4D74C2D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B6BE-596A-994D-9247-989B4D4F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66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E600-5E6F-B34D-9A83-8EDCF3F17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49D2C-35DE-3E46-AF00-77CA967D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6F60-AD2E-3446-AAC0-2807FAA7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C4B5-E5A1-2F45-A03E-984E95A1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9FCC-B3CA-1040-BEA4-06C3A5EE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6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019E-6B62-5D42-A9B1-EF41FB33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6857-34C5-0048-9CED-D96E75170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1FA56-66E3-B349-9126-3BDA801D3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99ADC-8C4B-F34E-B66A-DEC498AC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612CD-9544-A94C-8919-C8D652A1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7C213-FDFE-E74C-896E-C78D659C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05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0637-9B5C-DF4D-AD8D-C8EE0BE3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F507-B2EE-4E49-AFD8-25B80A2DC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52783-BC22-1B4F-AB29-AD233E6D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578C79-1E73-604D-9FFB-A9ABE197B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18991-9DCE-4B4D-AA71-B061959BE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735BD-A951-2748-A778-47AA6808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BD81E-5317-CE4F-B32A-7BBD75E2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9CE8E-8C2D-A44A-8EAA-84AE333D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11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0EFD-5726-E241-AEF9-B4014443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89042-4435-9C41-8450-58C0C176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D6DCC-C5CB-4244-837D-9BDDC3D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921B6-5F4C-6E4A-AA95-AAD3260B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6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4CDEC-CFEB-2743-8620-A750F431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FF836-258F-674B-8288-29D3B01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8FB4-A251-284D-96DC-07732C39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71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3B71-8FFD-9A4E-9DE6-A9928456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EF41-3240-D641-81FE-B84F5574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B1A24-AB31-6F4B-84C5-333E94C34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0D1B7-D5AD-E042-91EB-17CF1249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C715-5834-B944-B0FD-6A062660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252FB-447B-654A-A955-C8093096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2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4011-71F4-E746-B9F8-F9ABD2C6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BBC9B-6D07-7947-9BD2-A4D25E069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80342-11AE-854D-865F-ABEE94F5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B9A3-839B-684D-BEB0-5EE4E43A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B4AFC-DB76-1043-9F0C-F4879017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483C0-4591-A949-A203-53ED2C9C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2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5EE22-7217-3C48-BA60-774EE2C8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FAC93-22B7-FC42-8797-17CD70FED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C44A-1D3B-8D48-AD0C-5E03560A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223D9-FD7C-2044-ACA2-9C254C65F6F3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8BB7-0BA3-6345-BA51-17B01FBA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8DF6-6E38-7142-91DE-8E730E2F4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9AD0-088D-0F48-9C2A-FCF61F95DE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EE351-E813-3049-B1C7-C3673C935990}"/>
              </a:ext>
            </a:extLst>
          </p:cNvPr>
          <p:cNvSpPr txBox="1"/>
          <p:nvPr/>
        </p:nvSpPr>
        <p:spPr>
          <a:xfrm>
            <a:off x="1817914" y="1654629"/>
            <a:ext cx="36054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600" dirty="0">
                <a:latin typeface="Lato" panose="020F0502020204030203" pitchFamily="34" charset="77"/>
              </a:rPr>
              <a:t>MINGAR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8886AD2A-66DD-F643-A59F-920F2767A989}"/>
              </a:ext>
            </a:extLst>
          </p:cNvPr>
          <p:cNvSpPr>
            <a:spLocks noChangeAspect="1"/>
          </p:cNvSpPr>
          <p:nvPr/>
        </p:nvSpPr>
        <p:spPr>
          <a:xfrm rot="10800000">
            <a:off x="2044335" y="2635890"/>
            <a:ext cx="503356" cy="381629"/>
          </a:xfrm>
          <a:prstGeom prst="triangle">
            <a:avLst>
              <a:gd name="adj" fmla="val 503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19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Liza Bolton</dc:creator>
  <cp:lastModifiedBy>Liza Bolton</cp:lastModifiedBy>
  <cp:revision>1</cp:revision>
  <dcterms:created xsi:type="dcterms:W3CDTF">2022-02-14T23:49:35Z</dcterms:created>
  <dcterms:modified xsi:type="dcterms:W3CDTF">2022-02-16T19:02:13Z</dcterms:modified>
</cp:coreProperties>
</file>