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88" d="100"/>
          <a:sy n="88" d="100"/>
        </p:scale>
        <p:origin x="18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27EE-5734-9C9A-01B2-97C2D0862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202DA-3149-4572-65D1-90B1F06E8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B27CD-6797-A392-A113-5F70AA0D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3D4C-1381-C348-8A86-6A457E5DCE5D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2AEE2-9C02-66C0-C1B0-10DBEE01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302AB-CC8B-CC95-24D7-78D10DB6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F844-393E-E845-B90A-4099422238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278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3475-4F2E-A553-3DDF-6BF39AD2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03BF6-8582-BC0C-C003-C9370EAFD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17A2A-DD74-9A04-0DB9-295B2FAA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3D4C-1381-C348-8A86-6A457E5DCE5D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1F53-B6AA-3348-3C5E-A6E1EAB7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38BD5-027F-3472-A61C-0CF6406D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F844-393E-E845-B90A-4099422238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0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0EEF8-7638-9A04-9F87-472ABEF96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5764F-A1CF-C6BA-E3B2-CC0682818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11EB2-F06D-D590-1551-12B6B656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3D4C-1381-C348-8A86-6A457E5DCE5D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72383-7100-51E3-4AD5-476A1544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4FCB0-0CCB-B62D-116D-884FAC8F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F844-393E-E845-B90A-4099422238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47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249F-1B44-8C43-52F8-F5987C08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3E319-B8E2-CF28-59CD-120AD4F7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D63FA-78D6-08E5-49DB-9C91DE68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3D4C-1381-C348-8A86-6A457E5DCE5D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6DDDE-5864-E7C6-AB91-619B7D12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7D2A7-15C6-A8AA-4218-FC19032D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F844-393E-E845-B90A-4099422238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840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10D6-FFA5-8354-6AC1-13D1E141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6DF5D-0E1D-D884-FFD5-D93C8E978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31769-098F-0816-0F91-E208FCA7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3D4C-1381-C348-8A86-6A457E5DCE5D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8341C-628E-AC20-D7D1-7B2D8588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7503-A0DB-8625-610C-1DC0ABD6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F844-393E-E845-B90A-4099422238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286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1673-6838-DB7F-CDD0-E25019D1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6E9C0-BFB2-6393-D6BD-69F036CD6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94BEB-7B90-EC3C-E049-000A2BEBD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5290B-C62A-70F3-011B-DD4E4B4F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3D4C-1381-C348-8A86-6A457E5DCE5D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DB742-F59F-784C-69B9-3080715C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F9112-A029-CDB8-6F80-A057DEB7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F844-393E-E845-B90A-4099422238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75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0034-2662-8E6B-E458-010712E6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57028-AA46-FBD1-1F1E-DEBD566F2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6F731-2DBA-BE57-F1AB-D549F2CFA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59B89-9E35-864B-E321-883005C46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EFAD5-5943-EA8B-C6DB-A2FC65315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B4E32-5EA0-4B83-769E-5E531659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3D4C-1381-C348-8A86-6A457E5DCE5D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16125-23A0-720E-FFFB-34142486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64D0A-8D6F-0C38-B541-1B3B68E2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F844-393E-E845-B90A-4099422238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760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0BD5-D9CD-1E1E-EE5F-AB02620A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91D9E-8F75-0C6B-A72F-5EC678B6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3D4C-1381-C348-8A86-6A457E5DCE5D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58846-693C-7816-C2E9-18E07B7C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D67D8-4AC8-1213-C5A8-AE4E3EE6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F844-393E-E845-B90A-4099422238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42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DF32B-972D-5D3F-D206-9FCD930B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3D4C-1381-C348-8A86-6A457E5DCE5D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8D61-19AF-C10A-B743-B1159089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E8F86-1434-8FC0-1DD2-BAA56144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F844-393E-E845-B90A-4099422238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97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9534-2D41-5611-4B43-02A01B05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E3AA6-8511-DFFF-41B8-C192D6E5F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5A1FE-A230-0C9A-979C-435FE7E47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EC66A-B886-D947-B417-A3E809E4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3D4C-1381-C348-8A86-6A457E5DCE5D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4366F-F425-F988-0ABB-7F2CE1F0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2383-232F-651F-F3DE-F591D0A5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F844-393E-E845-B90A-4099422238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439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2571-45A6-CB96-930F-07B594BD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7128D-1FE1-9022-FFE9-EB23E48D6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5EF33-16D1-6E0B-4095-BCE6748C3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F48F7-91A9-EEDD-2D8C-6654E2022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3D4C-1381-C348-8A86-6A457E5DCE5D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B831E-67F7-7D76-4692-F9586291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F2611-FBE5-B625-8E38-9082F08E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F844-393E-E845-B90A-4099422238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151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09F2E-4D92-B770-7DF2-53225ECB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46DDF-22B9-2FA5-3778-BAFF8CF3F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A164A-0121-FE4A-656C-230D8B07A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C3D4C-1381-C348-8A86-6A457E5DCE5D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CABD7-16A5-BF60-ABAC-273ED3A72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51F6B-2894-6F81-C125-FDE6509F9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DF844-393E-E845-B90A-4099422238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86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olorfulness, graphics, yellow, electric blue&#10;&#10;Description automatically generated">
            <a:extLst>
              <a:ext uri="{FF2B5EF4-FFF2-40B4-BE49-F238E27FC236}">
                <a16:creationId xmlns:a16="http://schemas.microsoft.com/office/drawing/2014/main" id="{62BEE1A4-BAF9-639E-0035-23391CEA1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49" r="13875"/>
          <a:stretch/>
        </p:blipFill>
        <p:spPr>
          <a:xfrm>
            <a:off x="1415140" y="703035"/>
            <a:ext cx="7078679" cy="39415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C184B3-6E7F-1ACA-2242-6A0F514CECB6}"/>
              </a:ext>
            </a:extLst>
          </p:cNvPr>
          <p:cNvSpPr txBox="1"/>
          <p:nvPr/>
        </p:nvSpPr>
        <p:spPr>
          <a:xfrm>
            <a:off x="1771492" y="1982450"/>
            <a:ext cx="63659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solidFill>
                  <a:schemeClr val="bg1"/>
                </a:solidFill>
                <a:latin typeface="Cooper Black" panose="0208090404030B020404" pitchFamily="18" charset="77"/>
              </a:rPr>
              <a:t>STATS 369</a:t>
            </a:r>
          </a:p>
        </p:txBody>
      </p:sp>
    </p:spTree>
    <p:extLst>
      <p:ext uri="{BB962C8B-B14F-4D97-AF65-F5344CB8AC3E}">
        <p14:creationId xmlns:p14="http://schemas.microsoft.com/office/powerpoint/2010/main" val="327853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Cooper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Liza Bolton</dc:creator>
  <cp:lastModifiedBy>Liza Bolton</cp:lastModifiedBy>
  <cp:revision>1</cp:revision>
  <dcterms:created xsi:type="dcterms:W3CDTF">2023-07-03T04:12:57Z</dcterms:created>
  <dcterms:modified xsi:type="dcterms:W3CDTF">2023-07-04T10:22:24Z</dcterms:modified>
</cp:coreProperties>
</file>