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348" r:id="rId5"/>
    <p:sldId id="3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6F3B-FCEC-A746-AF91-0366C1B8945C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2DF3-BC7F-6141-9982-28D5ACE77E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99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1433B-AEC3-5340-A7E0-6173C5A96CB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60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1433B-AEC3-5340-A7E0-6173C5A96CB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71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D1BB-611B-05C0-C63D-F9BF4282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B019-F66E-F05E-EA8F-277AFB51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F473-5AE0-454F-9011-DF736EF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B795-93A4-6038-5490-620AE4B3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64AF-6BE2-43BE-230A-7E19E72C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1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8E8C-11B5-6F02-2873-0DBBD2BB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631-D19F-8282-078E-7F2C2D7EC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5F0C-D849-966B-DAE3-597E570B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C89E-E865-B7F1-08E9-6C783583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B0C9-DD5F-5E23-FB72-56FCA06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4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9C6BC-4F29-9EF5-8D29-03916CC5B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CCB2-8CB9-9848-9070-F6FE477E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65FEA-682F-32EB-698D-8CB5513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8126-3862-F8D8-BB33-E952FC75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FC5A-69D3-9480-02E5-EEFB109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0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CE1A-3A3A-BD54-E79A-41BBF80B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4A2-056E-3ECF-54FC-50780E66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2D15-D7B5-732F-70E2-A2A2126C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CB24-C32E-CA54-A9B8-036F654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F252-9A76-EA8B-8114-C5232B5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86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F567-BC77-C34B-6497-4FD66B6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A3659-F695-D29A-416F-3C638C1B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60D8-DB8D-EC4A-B7B9-5D6596BE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A397-7658-8E79-920A-355C2DB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9A63-DEFE-CEF5-F8B1-57DBECB7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5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C145-6D2E-1967-3F75-62B6C04E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715E-E036-8A2C-D294-EEA86F938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E4DFD-0DE7-3755-05FE-4A7C3B98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CBA38-E6E5-708D-20A4-B9FE0989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739B-7715-5300-A7E5-AD477588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055F0-1388-EE16-5FAB-09BDA8B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F328-BC97-A55F-B6CB-3B884A98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A378C-7597-B153-358C-5C57FD94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57223-5151-2A6C-23EB-08013572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00DA8-2393-C431-0049-0776A194D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D1288-9753-4938-B6B2-6893565D2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D945A-B493-41C7-6111-818F9D93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F0052-08A7-FF2D-5679-6FF4299A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BB38-C1F3-CB96-1BB8-A9605D10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1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D846-B24D-AA5F-5A5B-CDA1D6E7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744D2-21F9-4915-476F-77BA58EC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DCCA-D3EC-D9C3-BCBD-457D1F5A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FFF46-858B-47D2-E656-39E5B17D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4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F19F7-63FA-2685-31A6-10398173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CF852-7AF2-07B6-DF15-B9603B2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88B6-6BC6-5B6E-DC60-B94CA435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2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9A90-432D-962F-C953-0A946A7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A9EC-8486-3F35-8C8F-B9B0B034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3881-0DDE-BABF-EC77-083CF36E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5B63-B75B-F735-DEEC-F904909C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650DB-C6DE-DF00-31FF-88DCCDB0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6B8B-B989-AF16-8919-4D874967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7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65D5-B92D-6A42-1B14-955BA9EE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08C8D-DA76-B68E-6A2A-FF2B93F2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60463-0DC8-0A3C-1084-2B69D3C1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7434-8CF4-F7BB-00A9-E22AD17D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9902-EB75-71C4-D49F-6A2A179D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111F-34AE-1B7B-9AF9-87E9199A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3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77B74-A23F-BE68-3459-C89D2CA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E382-1989-A07F-E328-7464D38D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353B-3083-5694-4879-257319DEB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33B3-36BB-EC4A-AA27-38BD42B8BC5F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2824-888D-A381-CED1-41CD8977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6E70-D154-8A1E-73EF-D3642C2B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ED7A-942B-FA42-81AF-F13C2C2EF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3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izzie.tafili@auckland.ac.n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ghtingaledvs.com/writing-alt-text-for-data-visualiz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D3560-FF62-4FE5-BEC5-6BA7A1324C9D}"/>
              </a:ext>
            </a:extLst>
          </p:cNvPr>
          <p:cNvSpPr txBox="1"/>
          <p:nvPr/>
        </p:nvSpPr>
        <p:spPr>
          <a:xfrm>
            <a:off x="2534657" y="2170267"/>
            <a:ext cx="4370400" cy="422907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kumimoji="0" lang="en-AU" b="1" i="0" u="none" strike="noStrike" cap="none" spc="0" normalizeH="0" noProof="0" dirty="0">
                <a:ln>
                  <a:noFill/>
                </a:ln>
                <a:effectLst/>
                <a:uLnTx/>
                <a:uFillTx/>
                <a:latin typeface="Verdana"/>
              </a:rPr>
              <a:t>Student Support Adviser, Māori &amp; Pacific</a:t>
            </a:r>
            <a:br>
              <a:rPr kumimoji="0" lang="en-AU" b="1" i="0" u="none" strike="noStrike" cap="none" spc="0" normalizeH="0" noProof="0" dirty="0">
                <a:ln>
                  <a:noFill/>
                </a:ln>
                <a:effectLst/>
                <a:uLnTx/>
                <a:uFillTx/>
                <a:latin typeface="Verdana"/>
              </a:rPr>
            </a:br>
            <a:r>
              <a:rPr kumimoji="0" lang="en-AU" b="1" i="0" u="none" strike="noStrike" cap="none" spc="0" normalizeH="0" noProof="0" dirty="0">
                <a:ln>
                  <a:noFill/>
                </a:ln>
                <a:effectLst/>
                <a:uLnTx/>
                <a:uFillTx/>
                <a:latin typeface="Verdana"/>
              </a:rPr>
              <a:t> </a:t>
            </a:r>
          </a:p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AU" b="1" dirty="0">
                <a:latin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lizzie.tafili@auckland.ac.nz</a:t>
            </a:r>
            <a:endParaRPr lang="en-AU" b="1" dirty="0">
              <a:latin typeface="Verdana"/>
            </a:endParaRP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AU" b="1" dirty="0">
              <a:latin typeface="Verdana"/>
            </a:endParaRPr>
          </a:p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AU" b="1" dirty="0">
                <a:latin typeface="Verdana"/>
              </a:rPr>
              <a:t>027 – 561 - 5083</a:t>
            </a: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AU" b="1" dirty="0">
              <a:latin typeface="Verdana"/>
            </a:endParaRPr>
          </a:p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AU" b="1" dirty="0">
                <a:latin typeface="Verdana"/>
              </a:rPr>
              <a:t>Building 301, Ground floor, Room 301 – G27.</a:t>
            </a: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AU" b="1" dirty="0">
              <a:latin typeface="Verdana"/>
            </a:endParaRPr>
          </a:p>
          <a:p>
            <a:pPr>
              <a:lnSpc>
                <a:spcPts val="2400"/>
              </a:lnSpc>
              <a:spcAft>
                <a:spcPts val="600"/>
              </a:spcAft>
            </a:pPr>
            <a:endParaRPr lang="en-AU" sz="1700" dirty="0">
              <a:latin typeface="Verdana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F4A48B-9DC3-4137-95C6-6BBA8F88BF7A}"/>
              </a:ext>
            </a:extLst>
          </p:cNvPr>
          <p:cNvSpPr txBox="1">
            <a:spLocks/>
          </p:cNvSpPr>
          <p:nvPr/>
        </p:nvSpPr>
        <p:spPr>
          <a:xfrm>
            <a:off x="1405654" y="622631"/>
            <a:ext cx="4370400" cy="1177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Lizzie Tafili</a:t>
            </a:r>
          </a:p>
        </p:txBody>
      </p:sp>
      <p:pic>
        <p:nvPicPr>
          <p:cNvPr id="1026" name="Picture 2" descr="University-Of-Auckland-logo - Careers with STEM">
            <a:extLst>
              <a:ext uri="{FF2B5EF4-FFF2-40B4-BE49-F238E27FC236}">
                <a16:creationId xmlns:a16="http://schemas.microsoft.com/office/drawing/2014/main" id="{040B8188-5E32-4BE9-B31D-DE56A7B7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87" y="106779"/>
            <a:ext cx="2449408" cy="8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185093A-B058-1DC5-4D54-6B3ECDB2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53" y="1117581"/>
            <a:ext cx="3868039" cy="515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0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DBDA394-30AB-82CC-16A3-83ECE5D9D1A7}"/>
              </a:ext>
            </a:extLst>
          </p:cNvPr>
          <p:cNvSpPr txBox="1"/>
          <p:nvPr/>
        </p:nvSpPr>
        <p:spPr>
          <a:xfrm>
            <a:off x="92328" y="5991027"/>
            <a:ext cx="2291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Figure 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4A5AB-9098-033A-796E-102634A5C108}"/>
              </a:ext>
            </a:extLst>
          </p:cNvPr>
          <p:cNvSpPr txBox="1"/>
          <p:nvPr/>
        </p:nvSpPr>
        <p:spPr>
          <a:xfrm>
            <a:off x="7966553" y="6375748"/>
            <a:ext cx="413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https://r4ds.hadley.nz/</a:t>
            </a:r>
            <a:r>
              <a:rPr lang="en-CA" dirty="0" err="1"/>
              <a:t>layers.html</a:t>
            </a:r>
            <a:endParaRPr lang="en-CA" dirty="0"/>
          </a:p>
        </p:txBody>
      </p:sp>
      <p:pic>
        <p:nvPicPr>
          <p:cNvPr id="17" name="Picture 16" descr="A graph of a bar&#10;&#10;Description automatically generated">
            <a:extLst>
              <a:ext uri="{FF2B5EF4-FFF2-40B4-BE49-F238E27FC236}">
                <a16:creationId xmlns:a16="http://schemas.microsoft.com/office/drawing/2014/main" id="{4B377630-BD80-1180-1195-2FD844B4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9280" cy="6147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29ACFE-247C-1F7D-6111-0A1BC2A3B204}"/>
              </a:ext>
            </a:extLst>
          </p:cNvPr>
          <p:cNvSpPr txBox="1"/>
          <p:nvPr/>
        </p:nvSpPr>
        <p:spPr>
          <a:xfrm>
            <a:off x="8685531" y="3073527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?diamonds in your console</a:t>
            </a:r>
          </a:p>
        </p:txBody>
      </p:sp>
    </p:spTree>
    <p:extLst>
      <p:ext uri="{BB962C8B-B14F-4D97-AF65-F5344CB8AC3E}">
        <p14:creationId xmlns:p14="http://schemas.microsoft.com/office/powerpoint/2010/main" val="9296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505-906D-10EE-EF22-D8C5B7D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2AED-D415-F28A-90C4-9CEC3E7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4290"/>
            <a:ext cx="10515600" cy="502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https://nightingaledvs.com/writing-alt-text-for-data-visualization/</a:t>
            </a:r>
            <a:r>
              <a:rPr lang="en-CA" dirty="0"/>
              <a:t> </a:t>
            </a:r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114EBFB2-CD21-CECA-E636-A69E4242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1" y="227339"/>
            <a:ext cx="10443620" cy="47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EA55DD-F64D-8DEB-842D-9B8ED3813FCD}"/>
              </a:ext>
            </a:extLst>
          </p:cNvPr>
          <p:cNvSpPr/>
          <p:nvPr/>
        </p:nvSpPr>
        <p:spPr>
          <a:xfrm>
            <a:off x="0" y="6230604"/>
            <a:ext cx="12192000" cy="7175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latin typeface="Georgia" panose="02040502050405020303" pitchFamily="18" charset="0"/>
              </a:rPr>
              <a:t>Go to  </a:t>
            </a:r>
            <a:r>
              <a:rPr lang="en-US" sz="3900" dirty="0" err="1">
                <a:highlight>
                  <a:srgbClr val="F5E64D"/>
                </a:highlight>
                <a:latin typeface="Georgia" panose="02040502050405020303" pitchFamily="18" charset="0"/>
              </a:rPr>
              <a:t>link.lizabolton.com</a:t>
            </a:r>
            <a:r>
              <a:rPr lang="en-US" sz="3900" dirty="0">
                <a:highlight>
                  <a:srgbClr val="F5E64D"/>
                </a:highlight>
                <a:latin typeface="Georgia" panose="02040502050405020303" pitchFamily="18" charset="0"/>
              </a:rPr>
              <a:t>/slinky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21166-6017-6597-0DD8-CB8D43FA2690}"/>
              </a:ext>
            </a:extLst>
          </p:cNvPr>
          <p:cNvSpPr txBox="1"/>
          <p:nvPr/>
        </p:nvSpPr>
        <p:spPr>
          <a:xfrm>
            <a:off x="263000" y="1201153"/>
            <a:ext cx="6240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Georgia" panose="02040502050405020303" pitchFamily="18" charset="0"/>
              </a:rPr>
              <a:t>Write alt text for Figure 1</a:t>
            </a:r>
            <a:endParaRPr lang="en-CA" sz="6000" b="1" i="1" dirty="0">
              <a:latin typeface="Georgia" panose="02040502050405020303" pitchFamily="18" charset="0"/>
            </a:endParaRP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C2C829D2-733E-8E9B-B626-D4D59246A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23" y="717550"/>
            <a:ext cx="5410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EA55DD-F64D-8DEB-842D-9B8ED3813FCD}"/>
              </a:ext>
            </a:extLst>
          </p:cNvPr>
          <p:cNvSpPr/>
          <p:nvPr/>
        </p:nvSpPr>
        <p:spPr>
          <a:xfrm>
            <a:off x="0" y="6230604"/>
            <a:ext cx="12192000" cy="7175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latin typeface="Georgia" panose="02040502050405020303" pitchFamily="18" charset="0"/>
              </a:rPr>
              <a:t>Go to  </a:t>
            </a:r>
            <a:r>
              <a:rPr lang="en-US" sz="3900" dirty="0" err="1">
                <a:highlight>
                  <a:srgbClr val="F5E64D"/>
                </a:highlight>
                <a:latin typeface="Georgia" panose="02040502050405020303" pitchFamily="18" charset="0"/>
              </a:rPr>
              <a:t>link.lizabolton.com</a:t>
            </a:r>
            <a:r>
              <a:rPr lang="en-US" sz="3900" dirty="0">
                <a:highlight>
                  <a:srgbClr val="F5E64D"/>
                </a:highlight>
                <a:latin typeface="Georgia" panose="02040502050405020303" pitchFamily="18" charset="0"/>
              </a:rPr>
              <a:t>/slinky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21166-6017-6597-0DD8-CB8D43FA2690}"/>
              </a:ext>
            </a:extLst>
          </p:cNvPr>
          <p:cNvSpPr txBox="1"/>
          <p:nvPr/>
        </p:nvSpPr>
        <p:spPr>
          <a:xfrm>
            <a:off x="377656" y="717550"/>
            <a:ext cx="62402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>
                <a:latin typeface="Georgia" panose="02040502050405020303" pitchFamily="18" charset="0"/>
              </a:rPr>
              <a:t>What </a:t>
            </a:r>
            <a:r>
              <a:rPr lang="en-CA" sz="6000" b="1" i="1" dirty="0">
                <a:latin typeface="Georgia" panose="02040502050405020303" pitchFamily="18" charset="0"/>
              </a:rPr>
              <a:t>ethical considerations </a:t>
            </a:r>
            <a:r>
              <a:rPr lang="en-CA" sz="6000" b="1" dirty="0">
                <a:latin typeface="Georgia" panose="02040502050405020303" pitchFamily="18" charset="0"/>
              </a:rPr>
              <a:t>might data scientists have?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C2C829D2-733E-8E9B-B626-D4D59246A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23" y="717550"/>
            <a:ext cx="5410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101</Words>
  <Application>Microsoft Macintosh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1</cp:revision>
  <dcterms:created xsi:type="dcterms:W3CDTF">2023-07-26T23:50:28Z</dcterms:created>
  <dcterms:modified xsi:type="dcterms:W3CDTF">2023-07-27T00:44:42Z</dcterms:modified>
</cp:coreProperties>
</file>