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4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59" r:id="rId7"/>
    <p:sldId id="269" r:id="rId8"/>
    <p:sldId id="270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image" Target="../media/image4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image" Target="../media/image4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Desktop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Tablet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Phone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8100000" custLinFactNeighborY="-8586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ScaleY="124865" custLinFactY="78119" custLinFactNeighborX="-2767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Y="-109142" custLinFactNeighborX="2619" custLinFactNeighborY="-200000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8100000" custLinFactNeighborY="-8586"/>
      <dgm:spPr>
        <a:prstGeom prst="teardrop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 custScaleX="146409" custScaleY="140443" custLinFactY="85289" custLinFactNeighborX="-3588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</dgm:spPr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LinFactY="-100000" custLinFactNeighborX="2420" custLinFactNeighborY="-149630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8100000" custLinFactNeighborY="-8586"/>
      <dgm:spPr>
        <a:prstGeom prst="teardrop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ScaleX="112653" custScaleY="137475" custLinFactY="86510" custLinFactNeighborX="342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 custAng="0" custScaleX="81818" custScaleY="140008" custLinFactY="-160123" custLinFactNeighborX="3030" custLinFactNeighborY="-200000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8CC9585-55E8-40A4-A809-29E25A9015CC}" type="presOf" srcId="{7B62DEA7-9DCD-4B2E-9DC5-BE121C266AFD}" destId="{87B1B46A-CA1D-4445-8579-F40C78A1880B}" srcOrd="0" destOrd="0" presId="urn:microsoft.com/office/officeart/2018/5/layout/IconCircleLabelList"/>
    <dgm:cxn modelId="{F7DB8392-31E3-477A-A254-EC2D4671CF89}" type="presOf" srcId="{8E185869-F0D4-43E2-B08A-2F3E83EE98F3}" destId="{3360347C-5C69-4C15-9A6A-3E9A9E20C3DA}" srcOrd="0" destOrd="0" presId="urn:microsoft.com/office/officeart/2018/5/layout/IconCircleLabelList"/>
    <dgm:cxn modelId="{12C7ECAA-870C-4BC5-B94F-86BC6BF51248}" type="presOf" srcId="{4D7D34C7-9466-4514-BF51-7396C17436B5}" destId="{529F61D3-444E-4541-AC4F-326FDA9BEAF3}" srcOrd="0" destOrd="0" presId="urn:microsoft.com/office/officeart/2018/5/layout/IconCircleLabelList"/>
    <dgm:cxn modelId="{A156FDB9-1268-44F0-AF36-D78B64A92BFB}" type="presOf" srcId="{41CDB9B8-E81E-41E7-AE89-8F6EDFC88D92}" destId="{7600CD1A-2D28-4054-8809-838E618A0595}" srcOrd="0" destOrd="0" presId="urn:microsoft.com/office/officeart/2018/5/layout/IconCircleLabelList"/>
    <dgm:cxn modelId="{43AF2DBA-4DDB-4A8A-8186-9FFE6DD0B5CB}" type="presParOf" srcId="{87B1B46A-CA1D-4445-8579-F40C78A1880B}" destId="{B78F77A9-D452-4F3F-ADF1-08124CDCB940}" srcOrd="0" destOrd="0" presId="urn:microsoft.com/office/officeart/2018/5/layout/IconCircleLabelList"/>
    <dgm:cxn modelId="{1AD31892-667A-493E-8809-A2C4F09B3F86}" type="presParOf" srcId="{B78F77A9-D452-4F3F-ADF1-08124CDCB940}" destId="{223CEBFB-B6C0-4518-9E76-B1250D3AEE20}" srcOrd="0" destOrd="0" presId="urn:microsoft.com/office/officeart/2018/5/layout/IconCircleLabelList"/>
    <dgm:cxn modelId="{71A91791-112A-4BF8-BB7F-AACC90BDEFE6}" type="presParOf" srcId="{B78F77A9-D452-4F3F-ADF1-08124CDCB940}" destId="{CEC3BB2D-F9F1-4489-93C4-A156AC3849E7}" srcOrd="1" destOrd="0" presId="urn:microsoft.com/office/officeart/2018/5/layout/IconCircleLabelList"/>
    <dgm:cxn modelId="{30FCF27E-9045-40F3-B697-8174D7A7BD5C}" type="presParOf" srcId="{B78F77A9-D452-4F3F-ADF1-08124CDCB940}" destId="{99D442A7-5D31-4CD1-A931-5F3D628718C8}" srcOrd="2" destOrd="0" presId="urn:microsoft.com/office/officeart/2018/5/layout/IconCircleLabelList"/>
    <dgm:cxn modelId="{3E1C49A9-1B11-4AD7-8CC2-2D9A75C848A1}" type="presParOf" srcId="{B78F77A9-D452-4F3F-ADF1-08124CDCB940}" destId="{7600CD1A-2D28-4054-8809-838E618A0595}" srcOrd="3" destOrd="0" presId="urn:microsoft.com/office/officeart/2018/5/layout/IconCircleLabelList"/>
    <dgm:cxn modelId="{D7FE0241-E462-4584-B272-1FC20419D8D5}" type="presParOf" srcId="{87B1B46A-CA1D-4445-8579-F40C78A1880B}" destId="{9D599636-89FD-41B5-970D-9F8617BA295C}" srcOrd="1" destOrd="0" presId="urn:microsoft.com/office/officeart/2018/5/layout/IconCircleLabelList"/>
    <dgm:cxn modelId="{CC2EF600-966E-4326-BBDA-7ED21DFE01EC}" type="presParOf" srcId="{87B1B46A-CA1D-4445-8579-F40C78A1880B}" destId="{E765D845-767A-46E9-BD73-B0B0E82FE9B0}" srcOrd="2" destOrd="0" presId="urn:microsoft.com/office/officeart/2018/5/layout/IconCircleLabelList"/>
    <dgm:cxn modelId="{2DB52372-902A-45C4-BAC3-93F60F12DCCE}" type="presParOf" srcId="{E765D845-767A-46E9-BD73-B0B0E82FE9B0}" destId="{F82A6E7C-4234-4816-9EB8-ED399009E25C}" srcOrd="0" destOrd="0" presId="urn:microsoft.com/office/officeart/2018/5/layout/IconCircleLabelList"/>
    <dgm:cxn modelId="{2DEA8D59-F7F8-47F9-83C8-D63B560B4B73}" type="presParOf" srcId="{E765D845-767A-46E9-BD73-B0B0E82FE9B0}" destId="{8BA5F9BB-3E28-4026-A392-7F4C0A3085E2}" srcOrd="1" destOrd="0" presId="urn:microsoft.com/office/officeart/2018/5/layout/IconCircleLabelList"/>
    <dgm:cxn modelId="{DDE28675-8F30-42EA-A376-5D42C60D8F44}" type="presParOf" srcId="{E765D845-767A-46E9-BD73-B0B0E82FE9B0}" destId="{DC8182C7-C8E0-4DAE-B344-FE508B06E860}" srcOrd="2" destOrd="0" presId="urn:microsoft.com/office/officeart/2018/5/layout/IconCircleLabelList"/>
    <dgm:cxn modelId="{00206667-C36F-4287-8D1F-E8676B86238A}" type="presParOf" srcId="{E765D845-767A-46E9-BD73-B0B0E82FE9B0}" destId="{529F61D3-444E-4541-AC4F-326FDA9BEAF3}" srcOrd="3" destOrd="0" presId="urn:microsoft.com/office/officeart/2018/5/layout/IconCircleLabelList"/>
    <dgm:cxn modelId="{D7ACB6EB-3E04-42C6-9DA9-35A737AC1D45}" type="presParOf" srcId="{87B1B46A-CA1D-4445-8579-F40C78A1880B}" destId="{A999AABC-CAD9-4E1C-B78B-2BECA8D43C27}" srcOrd="3" destOrd="0" presId="urn:microsoft.com/office/officeart/2018/5/layout/IconCircleLabelList"/>
    <dgm:cxn modelId="{842E3EF3-01DF-45A7-9922-BF124F6E2EF8}" type="presParOf" srcId="{87B1B46A-CA1D-4445-8579-F40C78A1880B}" destId="{DB99A9BB-B1B8-433F-A4FA-6F31B826EE48}" srcOrd="4" destOrd="0" presId="urn:microsoft.com/office/officeart/2018/5/layout/IconCircleLabelList"/>
    <dgm:cxn modelId="{542A1015-BE7D-43DA-B859-6EFF6D98A4B6}" type="presParOf" srcId="{DB99A9BB-B1B8-433F-A4FA-6F31B826EE48}" destId="{CA848760-99D5-488A-AFB3-9EA6BD946B87}" srcOrd="0" destOrd="0" presId="urn:microsoft.com/office/officeart/2018/5/layout/IconCircleLabelList"/>
    <dgm:cxn modelId="{2F6AA294-D666-4B10-9755-A3E5BC73EDA2}" type="presParOf" srcId="{DB99A9BB-B1B8-433F-A4FA-6F31B826EE48}" destId="{FD5546ED-1D49-469E-BE29-17C87FAFD7C8}" srcOrd="1" destOrd="0" presId="urn:microsoft.com/office/officeart/2018/5/layout/IconCircleLabelList"/>
    <dgm:cxn modelId="{F285DB80-D840-4A69-BAFD-E8CFA8E89E53}" type="presParOf" srcId="{DB99A9BB-B1B8-433F-A4FA-6F31B826EE48}" destId="{408A0B1B-BC17-40DB-A76F-65541C3B4325}" srcOrd="2" destOrd="0" presId="urn:microsoft.com/office/officeart/2018/5/layout/IconCircleLabelList"/>
    <dgm:cxn modelId="{60339241-C34B-4EC1-96C2-B6689E868C9C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r>
            <a:rPr lang="en-US" b="0" dirty="0"/>
            <a:t>Responsive Website using HTML &amp; CSS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r>
            <a:rPr lang="en-US" dirty="0"/>
            <a:t> With Graphic Effects &amp; Animation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endParaRPr lang="en-US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700"/>
        </a:p>
      </dgm:t>
    </dgm:pt>
    <dgm:pt modelId="{BFE0749E-E343-4A6F-BD09-2810EE6B4BD7}" type="sibTrans" cxnId="{4B40C8DC-6B57-4F5B-8440-7241C649700B}">
      <dgm:prSet phldrT="3"/>
      <dgm:spPr/>
      <dgm:t>
        <a:bodyPr/>
        <a:lstStyle/>
        <a:p>
          <a:endParaRPr lang="en-US"/>
        </a:p>
      </dgm:t>
    </dgm:pt>
    <dgm:pt modelId="{8ADF3A70-62C3-459F-9343-A8704BA33E02}">
      <dgm:prSet/>
      <dgm:spPr/>
      <dgm:t>
        <a:bodyPr/>
        <a:lstStyle/>
        <a:p>
          <a:r>
            <a:rPr lang="en-US" dirty="0"/>
            <a:t>Compatible with</a:t>
          </a:r>
        </a:p>
      </dgm:t>
    </dgm:pt>
    <dgm:pt modelId="{86C85633-329C-486D-8756-EDB2E5C8B91C}" type="parTrans" cxnId="{D4F56152-DB17-4C3D-A11E-F5888C558CBD}">
      <dgm:prSet/>
      <dgm:spPr/>
      <dgm:t>
        <a:bodyPr/>
        <a:lstStyle/>
        <a:p>
          <a:endParaRPr lang="en-GB"/>
        </a:p>
      </dgm:t>
    </dgm:pt>
    <dgm:pt modelId="{B00773CD-F2E2-40CF-A4DB-ECBE090E96B3}" type="sibTrans" cxnId="{D4F56152-DB17-4C3D-A11E-F5888C558CBD}">
      <dgm:prSet/>
      <dgm:spPr/>
      <dgm:t>
        <a:bodyPr/>
        <a:lstStyle/>
        <a:p>
          <a:endParaRPr lang="en-GB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15F5B303-C42A-0F46-B1B4-9FC2C90E8F5B}" type="pres">
      <dgm:prSet presAssocID="{AAC263CB-8256-4B03-92FE-1622698FB3E9}" presName="thickLine" presStyleLbl="alignNode1" presStyleIdx="0" presStyleCnt="4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4"/>
      <dgm:spPr/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4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4"/>
      <dgm:spPr/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4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4"/>
      <dgm:spPr/>
    </dgm:pt>
    <dgm:pt modelId="{9AF48A18-E74E-3E43-BCF5-5CD009AF2410}" type="pres">
      <dgm:prSet presAssocID="{93A6A030-ABAB-4EFA-B539-0FDB3E07C1EF}" presName="vert1" presStyleCnt="0"/>
      <dgm:spPr/>
    </dgm:pt>
    <dgm:pt modelId="{240E7035-AFB3-4D72-AE54-D84BE4DB4488}" type="pres">
      <dgm:prSet presAssocID="{8ADF3A70-62C3-459F-9343-A8704BA33E02}" presName="thickLine" presStyleLbl="alignNode1" presStyleIdx="3" presStyleCnt="4"/>
      <dgm:spPr/>
    </dgm:pt>
    <dgm:pt modelId="{B5976A2F-9F48-4538-9482-BCEC6EDC13C8}" type="pres">
      <dgm:prSet presAssocID="{8ADF3A70-62C3-459F-9343-A8704BA33E02}" presName="horz1" presStyleCnt="0"/>
      <dgm:spPr/>
    </dgm:pt>
    <dgm:pt modelId="{CEEE9AFF-5B45-4232-B120-A8E8BCA5C816}" type="pres">
      <dgm:prSet presAssocID="{8ADF3A70-62C3-459F-9343-A8704BA33E02}" presName="tx1" presStyleLbl="revTx" presStyleIdx="3" presStyleCnt="4" custLinFactNeighborX="1767" custLinFactNeighborY="-92401"/>
      <dgm:spPr/>
    </dgm:pt>
    <dgm:pt modelId="{F565A134-3358-4679-9480-B1D8C033A262}" type="pres">
      <dgm:prSet presAssocID="{8ADF3A70-62C3-459F-9343-A8704BA33E02}" presName="vert1" presStyleCnt="0"/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4F56152-DB17-4C3D-A11E-F5888C558CBD}" srcId="{D4503D04-C97E-4622-AE07-D0307CB3B4CA}" destId="{8ADF3A70-62C3-459F-9343-A8704BA33E02}" srcOrd="3" destOrd="0" parTransId="{86C85633-329C-486D-8756-EDB2E5C8B91C}" sibTransId="{B00773CD-F2E2-40CF-A4DB-ECBE090E96B3}"/>
    <dgm:cxn modelId="{2C761474-DFF3-41D0-B154-E0291D48D4E0}" type="presOf" srcId="{8ADF3A70-62C3-459F-9343-A8704BA33E02}" destId="{CEEE9AFF-5B45-4232-B120-A8E8BCA5C816}" srcOrd="0" destOrd="0" presId="urn:microsoft.com/office/officeart/2008/layout/LinedList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  <dgm:cxn modelId="{DBE2E962-81B5-491E-8708-3F6194FAD1C5}" type="presParOf" srcId="{05CB8F5C-D395-AD40-BBD9-53369BE84640}" destId="{240E7035-AFB3-4D72-AE54-D84BE4DB4488}" srcOrd="6" destOrd="0" presId="urn:microsoft.com/office/officeart/2008/layout/LinedList"/>
    <dgm:cxn modelId="{14F7C44F-B866-4675-AC12-7868606673EE}" type="presParOf" srcId="{05CB8F5C-D395-AD40-BBD9-53369BE84640}" destId="{B5976A2F-9F48-4538-9482-BCEC6EDC13C8}" srcOrd="7" destOrd="0" presId="urn:microsoft.com/office/officeart/2008/layout/LinedList"/>
    <dgm:cxn modelId="{2681E81A-1D3C-49B4-83E8-6FC877500D26}" type="presParOf" srcId="{B5976A2F-9F48-4538-9482-BCEC6EDC13C8}" destId="{CEEE9AFF-5B45-4232-B120-A8E8BCA5C816}" srcOrd="0" destOrd="0" presId="urn:microsoft.com/office/officeart/2008/layout/LinedList"/>
    <dgm:cxn modelId="{56EB8F92-7BD8-49D6-B01F-F005E1CB0387}" type="presParOf" srcId="{B5976A2F-9F48-4538-9482-BCEC6EDC13C8}" destId="{F565A134-3358-4679-9480-B1D8C033A26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4800" b="0" dirty="0"/>
            <a:t>Desktop</a:t>
          </a:r>
          <a:r>
            <a:rPr lang="en-US" sz="5800" b="0" dirty="0"/>
            <a:t>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4800" dirty="0"/>
            <a:t>Tablet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4800" dirty="0"/>
            <a:t>Phone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700"/>
        </a:p>
      </dgm:t>
    </dgm:pt>
    <dgm:pt modelId="{BFE0749E-E343-4A6F-BD09-2810EE6B4BD7}" type="sibTrans" cxnId="{4B40C8DC-6B57-4F5B-8440-7241C649700B}">
      <dgm:prSet phldrT="3"/>
      <dgm:spPr/>
      <dgm:t>
        <a:bodyPr/>
        <a:lstStyle/>
        <a:p>
          <a:endParaRPr lang="en-US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405885" y="719678"/>
          <a:ext cx="1235250" cy="1235250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649524" y="2263290"/>
          <a:ext cx="708750" cy="884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64045" y="219915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/>
            <a:t>Desktop</a:t>
          </a:r>
        </a:p>
      </dsp:txBody>
      <dsp:txXfrm>
        <a:off x="64045" y="219915"/>
        <a:ext cx="2025000" cy="720000"/>
      </dsp:txXfrm>
    </dsp:sp>
    <dsp:sp modelId="{F82A6E7C-4234-4816-9EB8-ED399009E25C}">
      <dsp:nvSpPr>
        <dsp:cNvPr id="0" name=""/>
        <dsp:cNvSpPr/>
      </dsp:nvSpPr>
      <dsp:spPr>
        <a:xfrm rot="8100000">
          <a:off x="2785261" y="719678"/>
          <a:ext cx="1235250" cy="1235250"/>
        </a:xfrm>
        <a:prstGeom prst="teardrop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2858619" y="2258903"/>
          <a:ext cx="1037673" cy="9953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2439391" y="648401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/>
            <a:t>Tablet</a:t>
          </a:r>
        </a:p>
      </dsp:txBody>
      <dsp:txXfrm>
        <a:off x="2439391" y="648401"/>
        <a:ext cx="2025000" cy="720000"/>
      </dsp:txXfrm>
    </dsp:sp>
    <dsp:sp modelId="{CA848760-99D5-488A-AFB3-9EA6BD946B87}">
      <dsp:nvSpPr>
        <dsp:cNvPr id="0" name=""/>
        <dsp:cNvSpPr/>
      </dsp:nvSpPr>
      <dsp:spPr>
        <a:xfrm rot="8100000">
          <a:off x="5164636" y="647664"/>
          <a:ext cx="1235250" cy="1235250"/>
        </a:xfrm>
        <a:prstGeom prst="teardrop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5407335" y="2206060"/>
          <a:ext cx="798428" cy="974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5015211" y="0"/>
          <a:ext cx="1656814" cy="100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/>
            <a:t>Phone</a:t>
          </a:r>
        </a:p>
      </dsp:txBody>
      <dsp:txXfrm>
        <a:off x="5015211" y="0"/>
        <a:ext cx="1656814" cy="1008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0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E9C513-F9D6-7C40-9628-67B2B6D9AAB3}">
      <dsp:nvSpPr>
        <dsp:cNvPr id="0" name=""/>
        <dsp:cNvSpPr/>
      </dsp:nvSpPr>
      <dsp:spPr>
        <a:xfrm>
          <a:off x="0" y="0"/>
          <a:ext cx="4833256" cy="78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Responsive Website using HTML &amp; CSS </a:t>
          </a:r>
        </a:p>
      </dsp:txBody>
      <dsp:txXfrm>
        <a:off x="0" y="0"/>
        <a:ext cx="4833256" cy="783431"/>
      </dsp:txXfrm>
    </dsp:sp>
    <dsp:sp modelId="{B6682269-A845-6E41-9BE5-F15128675201}">
      <dsp:nvSpPr>
        <dsp:cNvPr id="0" name=""/>
        <dsp:cNvSpPr/>
      </dsp:nvSpPr>
      <dsp:spPr>
        <a:xfrm>
          <a:off x="0" y="783431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8F729D-14CA-1448-A52F-24A02E051745}">
      <dsp:nvSpPr>
        <dsp:cNvPr id="0" name=""/>
        <dsp:cNvSpPr/>
      </dsp:nvSpPr>
      <dsp:spPr>
        <a:xfrm>
          <a:off x="0" y="783431"/>
          <a:ext cx="4833256" cy="78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With Graphic Effects &amp; Animation</a:t>
          </a:r>
        </a:p>
      </dsp:txBody>
      <dsp:txXfrm>
        <a:off x="0" y="783431"/>
        <a:ext cx="4833256" cy="783431"/>
      </dsp:txXfrm>
    </dsp:sp>
    <dsp:sp modelId="{D1894A20-DB91-634C-8782-9C8A13103FF6}">
      <dsp:nvSpPr>
        <dsp:cNvPr id="0" name=""/>
        <dsp:cNvSpPr/>
      </dsp:nvSpPr>
      <dsp:spPr>
        <a:xfrm>
          <a:off x="0" y="1566862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05F7BA-757C-6549-9C73-2326015D6723}">
      <dsp:nvSpPr>
        <dsp:cNvPr id="0" name=""/>
        <dsp:cNvSpPr/>
      </dsp:nvSpPr>
      <dsp:spPr>
        <a:xfrm>
          <a:off x="0" y="1566862"/>
          <a:ext cx="4833256" cy="78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566862"/>
        <a:ext cx="4833256" cy="783431"/>
      </dsp:txXfrm>
    </dsp:sp>
    <dsp:sp modelId="{240E7035-AFB3-4D72-AE54-D84BE4DB4488}">
      <dsp:nvSpPr>
        <dsp:cNvPr id="0" name=""/>
        <dsp:cNvSpPr/>
      </dsp:nvSpPr>
      <dsp:spPr>
        <a:xfrm>
          <a:off x="0" y="2350293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EE9AFF-5B45-4232-B120-A8E8BCA5C816}">
      <dsp:nvSpPr>
        <dsp:cNvPr id="0" name=""/>
        <dsp:cNvSpPr/>
      </dsp:nvSpPr>
      <dsp:spPr>
        <a:xfrm>
          <a:off x="0" y="1626395"/>
          <a:ext cx="4833256" cy="78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Compatible with</a:t>
          </a:r>
        </a:p>
      </dsp:txBody>
      <dsp:txXfrm>
        <a:off x="0" y="1626395"/>
        <a:ext cx="4833256" cy="783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/>
            <a:t>Desktop</a:t>
          </a:r>
          <a:r>
            <a:rPr lang="en-US" sz="5800" b="0" kern="1200" dirty="0"/>
            <a:t> </a:t>
          </a:r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Tablet</a:t>
          </a:r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Phone</a:t>
          </a:r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4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2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2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0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5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xsrf=APwXEdeIob_kGIRgNmW--oqohfcq7b4S9Q:1682864219115&amp;q=html+initial+release&amp;sa=X&amp;ved=2ahUKEwiG5vDf5dH-AhUiolwKHYpqD-sQ6BMoAHoECGQQ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C43E3A-CA9E-4714-BC8C-F2198D6BD9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999" y="538697"/>
            <a:ext cx="11105823" cy="5833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780" y="5118852"/>
            <a:ext cx="9065370" cy="1399342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sz="9600" dirty="0" err="1">
                <a:solidFill>
                  <a:schemeClr val="accent5">
                    <a:lumMod val="75000"/>
                  </a:schemeClr>
                </a:solidFill>
              </a:rPr>
              <a:t>OhmyFood</a:t>
            </a:r>
            <a:r>
              <a:rPr lang="en-US" sz="96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30" y="5016394"/>
            <a:ext cx="10925592" cy="1302909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bienvenue</a:t>
            </a:r>
            <a:r>
              <a:rPr lang="en-US" b="1" dirty="0">
                <a:solidFill>
                  <a:srgbClr val="00B0F0"/>
                </a:solidFill>
              </a:rPr>
              <a:t> a Paris                                                                                                          Parisian Restaurant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                                                                                            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rgbClr val="00B0F0"/>
                </a:solidFill>
              </a:rPr>
              <a:t>A </a:t>
            </a:r>
            <a:r>
              <a:rPr lang="en-US" b="1" dirty="0" err="1">
                <a:solidFill>
                  <a:srgbClr val="00B0F0"/>
                </a:solidFill>
              </a:rPr>
              <a:t>elbaghdadi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021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Target </a:t>
            </a:r>
          </a:p>
        </p:txBody>
      </p:sp>
      <p:graphicFrame>
        <p:nvGraphicFramePr>
          <p:cNvPr id="62" name="Content Placeholder 2" descr="Icon SmartArt Graphic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79690"/>
              </p:ext>
            </p:extLst>
          </p:nvPr>
        </p:nvGraphicFramePr>
        <p:xfrm>
          <a:off x="5386208" y="2334168"/>
          <a:ext cx="6805772" cy="399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6" name="Title 1">
            <a:extLst>
              <a:ext uri="{FF2B5EF4-FFF2-40B4-BE49-F238E27FC236}">
                <a16:creationId xmlns:a16="http://schemas.microsoft.com/office/drawing/2014/main" id="{620CCCD4-CDA8-4A2D-96A6-F0F2CFCE7AFE}"/>
              </a:ext>
            </a:extLst>
          </p:cNvPr>
          <p:cNvSpPr txBox="1">
            <a:spLocks/>
          </p:cNvSpPr>
          <p:nvPr/>
        </p:nvSpPr>
        <p:spPr bwMode="gray">
          <a:xfrm>
            <a:off x="818839" y="2200599"/>
            <a:ext cx="4429565" cy="412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</a:p>
        </p:txBody>
      </p:sp>
      <p:graphicFrame>
        <p:nvGraphicFramePr>
          <p:cNvPr id="68" name="Content Placeholder 2" descr="Icon List SmartArt graphic">
            <a:extLst>
              <a:ext uri="{FF2B5EF4-FFF2-40B4-BE49-F238E27FC236}">
                <a16:creationId xmlns:a16="http://schemas.microsoft.com/office/drawing/2014/main" id="{640C2684-4A82-4A4A-96C4-46EA42CBA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5193"/>
              </p:ext>
            </p:extLst>
          </p:nvPr>
        </p:nvGraphicFramePr>
        <p:xfrm>
          <a:off x="616992" y="2867025"/>
          <a:ext cx="4833257" cy="31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HTML &amp; CSS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966-96CB-4F1F-9F0E-02904D54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HTML</a:t>
            </a:r>
            <a:r>
              <a:rPr lang="en-GB" dirty="0"/>
              <a:t>  </a:t>
            </a:r>
            <a:r>
              <a:rPr lang="en-GB" dirty="0" err="1"/>
              <a:t>HyperText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 or HTML is the standard </a:t>
            </a:r>
            <a:r>
              <a:rPr lang="en-GB" dirty="0" err="1"/>
              <a:t>markup</a:t>
            </a:r>
            <a:r>
              <a:rPr lang="en-GB" dirty="0"/>
              <a:t> language for documents designed to be displayed in a web browser</a:t>
            </a:r>
          </a:p>
          <a:p>
            <a:r>
              <a:rPr lang="en-GB" dirty="0">
                <a:hlinkClick r:id="rId3"/>
              </a:rPr>
              <a:t>Initial release</a:t>
            </a:r>
            <a:r>
              <a:rPr lang="en-GB" dirty="0"/>
              <a:t>: 1993</a:t>
            </a:r>
          </a:p>
          <a:p>
            <a:endParaRPr lang="en-GB" dirty="0"/>
          </a:p>
          <a:p>
            <a:r>
              <a:rPr lang="en-GB" b="1" dirty="0"/>
              <a:t>CSS </a:t>
            </a:r>
            <a:r>
              <a:rPr lang="en-GB" dirty="0"/>
              <a:t> Cascading Style Sheets is a style sheet language used for describing the presentation of a document written in a markup language such as HT</a:t>
            </a:r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45" y="597670"/>
            <a:ext cx="8761413" cy="706964"/>
          </a:xfrm>
        </p:spPr>
        <p:txBody>
          <a:bodyPr>
            <a:noAutofit/>
          </a:bodyPr>
          <a:lstStyle/>
          <a:p>
            <a:r>
              <a:rPr lang="en-US" sz="4800" dirty="0"/>
              <a:t>Layout View</a:t>
            </a:r>
          </a:p>
        </p:txBody>
      </p:sp>
      <p:graphicFrame>
        <p:nvGraphicFramePr>
          <p:cNvPr id="5" name="Content Placeholder 2" descr="Icon List SmartArt graphic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72606"/>
              </p:ext>
            </p:extLst>
          </p:nvPr>
        </p:nvGraphicFramePr>
        <p:xfrm>
          <a:off x="307910" y="2301248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C34FE6-C5C0-4ACA-9281-DD2E84C1A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616" y="4621538"/>
            <a:ext cx="4257059" cy="213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23439-F34D-4E6F-AA7A-D8B1E5524F5C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82" y="2301248"/>
            <a:ext cx="1763618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FD31F-5E58-4D1E-AF7D-396BF41D6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437" y="676275"/>
            <a:ext cx="556736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46E1-A62E-4EB4-841B-5AAEEE09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&amp; CSS Code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49A70-EAAA-4327-9D13-D5B6B627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0A055-CAE2-4966-A965-091EFEFB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C9B16-3A17-40D8-912A-8D110044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76969"/>
            <a:ext cx="5572125" cy="3404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118C0-72D3-4F9A-8344-67FFDB9D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6970"/>
            <a:ext cx="3028950" cy="3404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6048C2-3FD4-4DEB-B621-D711569A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1976969"/>
            <a:ext cx="2705100" cy="3404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0FB54F-3354-4838-9C4D-2E8776C25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5529787"/>
            <a:ext cx="11515725" cy="11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FB9D-DD8F-4E1C-A691-DBE2A26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E962D-461F-49D8-B48B-FB6E4F2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1985643"/>
            <a:ext cx="5212080" cy="120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6F9AD-044A-4642-9070-10C484A6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10" y="3166108"/>
            <a:ext cx="5331961" cy="1201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59806-6CAC-4D98-97F2-5FF828FAD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42" y="4417059"/>
            <a:ext cx="4758055" cy="2169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26418B-5784-488A-83EC-487EE3C7678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4881" y="4367528"/>
            <a:ext cx="5674494" cy="2268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F9AC-A138-4029-899C-CB6462226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10" y="1970947"/>
            <a:ext cx="6286500" cy="2758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0EF6C4-B094-4E60-8A63-BCDEA9A14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617022"/>
            <a:ext cx="4019550" cy="12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AC40-3C03-4521-B94F-3B101E0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47E304-78F7-4757-A5F6-D77BDCA591F1}"/>
              </a:ext>
            </a:extLst>
          </p:cNvPr>
          <p:cNvSpPr txBox="1">
            <a:spLocks/>
          </p:cNvSpPr>
          <p:nvPr/>
        </p:nvSpPr>
        <p:spPr bwMode="gray">
          <a:xfrm>
            <a:off x="977416" y="3256525"/>
            <a:ext cx="8761413" cy="1089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Demo of the </a:t>
            </a:r>
            <a:r>
              <a:rPr lang="en-GB" b="1" dirty="0" err="1">
                <a:solidFill>
                  <a:schemeClr val="tx1"/>
                </a:solidFill>
              </a:rPr>
              <a:t>OhmyFood</a:t>
            </a:r>
            <a:r>
              <a:rPr lang="en-GB" b="1" dirty="0">
                <a:solidFill>
                  <a:schemeClr val="tx1"/>
                </a:solidFill>
              </a:rPr>
              <a:t> Restaurant  website ready to show </a:t>
            </a:r>
          </a:p>
        </p:txBody>
      </p:sp>
    </p:spTree>
    <p:extLst>
      <p:ext uri="{BB962C8B-B14F-4D97-AF65-F5344CB8AC3E}">
        <p14:creationId xmlns:p14="http://schemas.microsoft.com/office/powerpoint/2010/main" val="181610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8001-57CE-4CAB-9E29-C525AF45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67D2-53EC-4BD7-95D7-937A543D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Animation and Graphic Effects</a:t>
            </a:r>
          </a:p>
          <a:p>
            <a:r>
              <a:rPr lang="en-GB" dirty="0"/>
              <a:t>Box sizing/layout</a:t>
            </a:r>
          </a:p>
          <a:p>
            <a:r>
              <a:rPr lang="en-GB" dirty="0"/>
              <a:t>Image sizing within container </a:t>
            </a:r>
          </a:p>
          <a:p>
            <a:r>
              <a:rPr lang="en-GB" dirty="0"/>
              <a:t>Layouts to display devices view  </a:t>
            </a:r>
          </a:p>
          <a:p>
            <a:r>
              <a:rPr lang="en-GB" dirty="0"/>
              <a:t>Flex box orientation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5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Abderrazak </a:t>
            </a:r>
            <a:r>
              <a:rPr lang="en-US" dirty="0" err="1"/>
              <a:t>Elbaghdadi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91FE0-E525-44F5-B24B-E8E5757CF5F2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7010E9-D0D4-4763-90A3-DBAE37445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Widescreen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     OhmyFood </vt:lpstr>
      <vt:lpstr>Design Target </vt:lpstr>
      <vt:lpstr>HTML &amp; CSS brief </vt:lpstr>
      <vt:lpstr>Layout View</vt:lpstr>
      <vt:lpstr>HTML &amp; CSS Code Example</vt:lpstr>
      <vt:lpstr>Validation</vt:lpstr>
      <vt:lpstr>Demo</vt:lpstr>
      <vt:lpstr>Difficulties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2023-04-29T14:12:11Z</dcterms:created>
  <dcterms:modified xsi:type="dcterms:W3CDTF">2023-07-10T02:06:36Z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