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9680-E503-4D69-8E44-18D12866AB25}" type="datetimeFigureOut">
              <a:rPr lang="he-IL" smtClean="0"/>
              <a:t>י"ג/שבט/תש"פ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551E-9ABE-4F58-BC38-0E81F6BAD8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00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9680-E503-4D69-8E44-18D12866AB25}" type="datetimeFigureOut">
              <a:rPr lang="he-IL" smtClean="0"/>
              <a:t>י"ג/שבט/תש"פ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551E-9ABE-4F58-BC38-0E81F6BAD8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318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9680-E503-4D69-8E44-18D12866AB25}" type="datetimeFigureOut">
              <a:rPr lang="he-IL" smtClean="0"/>
              <a:t>י"ג/שבט/תש"פ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551E-9ABE-4F58-BC38-0E81F6BAD8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105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9680-E503-4D69-8E44-18D12866AB25}" type="datetimeFigureOut">
              <a:rPr lang="he-IL" smtClean="0"/>
              <a:t>י"ג/שבט/תש"פ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551E-9ABE-4F58-BC38-0E81F6BAD8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036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9680-E503-4D69-8E44-18D12866AB25}" type="datetimeFigureOut">
              <a:rPr lang="he-IL" smtClean="0"/>
              <a:t>י"ג/שבט/תש"פ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551E-9ABE-4F58-BC38-0E81F6BAD8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467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9680-E503-4D69-8E44-18D12866AB25}" type="datetimeFigureOut">
              <a:rPr lang="he-IL" smtClean="0"/>
              <a:t>י"ג/שבט/תש"פ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551E-9ABE-4F58-BC38-0E81F6BAD8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862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9680-E503-4D69-8E44-18D12866AB25}" type="datetimeFigureOut">
              <a:rPr lang="he-IL" smtClean="0"/>
              <a:t>י"ג/שבט/תש"פ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551E-9ABE-4F58-BC38-0E81F6BAD8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452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9680-E503-4D69-8E44-18D12866AB25}" type="datetimeFigureOut">
              <a:rPr lang="he-IL" smtClean="0"/>
              <a:t>י"ג/שבט/תש"פ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551E-9ABE-4F58-BC38-0E81F6BAD8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602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9680-E503-4D69-8E44-18D12866AB25}" type="datetimeFigureOut">
              <a:rPr lang="he-IL" smtClean="0"/>
              <a:t>י"ג/שבט/תש"פ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551E-9ABE-4F58-BC38-0E81F6BAD8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34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9680-E503-4D69-8E44-18D12866AB25}" type="datetimeFigureOut">
              <a:rPr lang="he-IL" smtClean="0"/>
              <a:t>י"ג/שבט/תש"פ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551E-9ABE-4F58-BC38-0E81F6BAD8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369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9680-E503-4D69-8E44-18D12866AB25}" type="datetimeFigureOut">
              <a:rPr lang="he-IL" smtClean="0"/>
              <a:t>י"ג/שבט/תש"פ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551E-9ABE-4F58-BC38-0E81F6BAD8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731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A9680-E503-4D69-8E44-18D12866AB25}" type="datetimeFigureOut">
              <a:rPr lang="he-IL" smtClean="0"/>
              <a:t>י"ג/שבט/תש"פ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5551E-9ABE-4F58-BC38-0E81F6BAD8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020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714764"/>
              </p:ext>
            </p:extLst>
          </p:nvPr>
        </p:nvGraphicFramePr>
        <p:xfrm>
          <a:off x="8890" y="484147"/>
          <a:ext cx="7344816" cy="532859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836204"/>
                <a:gridCol w="1836204"/>
                <a:gridCol w="1836204"/>
                <a:gridCol w="1836204"/>
              </a:tblGrid>
              <a:tr h="1332148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32148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32148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32148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4954" y="1492259"/>
            <a:ext cx="6480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1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584954" y="2788403"/>
            <a:ext cx="6480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4954" y="4156555"/>
            <a:ext cx="6480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4954" y="5452699"/>
            <a:ext cx="6480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4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2385154" y="1492259"/>
            <a:ext cx="6480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85154" y="2788403"/>
            <a:ext cx="6480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85154" y="4156555"/>
            <a:ext cx="6480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85154" y="5452699"/>
            <a:ext cx="6480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57362" y="1492259"/>
            <a:ext cx="6480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57362" y="2788403"/>
            <a:ext cx="6480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10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4257362" y="4156555"/>
            <a:ext cx="6480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11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4257362" y="5452699"/>
            <a:ext cx="6480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12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6057562" y="1492259"/>
            <a:ext cx="6480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13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6057562" y="2788403"/>
            <a:ext cx="6480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14</a:t>
            </a:r>
            <a:endParaRPr lang="he-IL" dirty="0"/>
          </a:p>
        </p:txBody>
      </p:sp>
      <p:sp>
        <p:nvSpPr>
          <p:cNvPr id="19" name="TextBox 18"/>
          <p:cNvSpPr txBox="1"/>
          <p:nvPr/>
        </p:nvSpPr>
        <p:spPr>
          <a:xfrm>
            <a:off x="6057562" y="4156555"/>
            <a:ext cx="6480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15</a:t>
            </a:r>
            <a:endParaRPr lang="he-IL" dirty="0"/>
          </a:p>
        </p:txBody>
      </p:sp>
      <p:sp>
        <p:nvSpPr>
          <p:cNvPr id="20" name="TextBox 19"/>
          <p:cNvSpPr txBox="1"/>
          <p:nvPr/>
        </p:nvSpPr>
        <p:spPr>
          <a:xfrm>
            <a:off x="6057562" y="5452699"/>
            <a:ext cx="6480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16</a:t>
            </a:r>
            <a:endParaRPr lang="he-IL" dirty="0"/>
          </a:p>
        </p:txBody>
      </p:sp>
      <p:sp>
        <p:nvSpPr>
          <p:cNvPr id="22" name="חץ למעלה 21"/>
          <p:cNvSpPr/>
          <p:nvPr/>
        </p:nvSpPr>
        <p:spPr>
          <a:xfrm>
            <a:off x="800978" y="2444058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חץ למעלה 22"/>
          <p:cNvSpPr/>
          <p:nvPr/>
        </p:nvSpPr>
        <p:spPr>
          <a:xfrm>
            <a:off x="800978" y="3789070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חץ למעלה 23"/>
          <p:cNvSpPr/>
          <p:nvPr/>
        </p:nvSpPr>
        <p:spPr>
          <a:xfrm>
            <a:off x="800504" y="5020651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חץ למעלה 29"/>
          <p:cNvSpPr/>
          <p:nvPr/>
        </p:nvSpPr>
        <p:spPr>
          <a:xfrm>
            <a:off x="4473386" y="2428363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חץ למעלה 30"/>
          <p:cNvSpPr/>
          <p:nvPr/>
        </p:nvSpPr>
        <p:spPr>
          <a:xfrm>
            <a:off x="4473386" y="3805021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חץ למעלה 31"/>
          <p:cNvSpPr/>
          <p:nvPr/>
        </p:nvSpPr>
        <p:spPr>
          <a:xfrm>
            <a:off x="4472912" y="5020651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חץ למעלה 33"/>
          <p:cNvSpPr/>
          <p:nvPr/>
        </p:nvSpPr>
        <p:spPr>
          <a:xfrm>
            <a:off x="6273112" y="2444058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חץ למעלה 35"/>
          <p:cNvSpPr/>
          <p:nvPr/>
        </p:nvSpPr>
        <p:spPr>
          <a:xfrm>
            <a:off x="6273112" y="5020651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חץ ימינה 36"/>
          <p:cNvSpPr/>
          <p:nvPr/>
        </p:nvSpPr>
        <p:spPr>
          <a:xfrm>
            <a:off x="1235020" y="1604396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חץ ימינה 37"/>
          <p:cNvSpPr/>
          <p:nvPr/>
        </p:nvSpPr>
        <p:spPr>
          <a:xfrm>
            <a:off x="3033226" y="1603876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חץ ימינה 38"/>
          <p:cNvSpPr/>
          <p:nvPr/>
        </p:nvSpPr>
        <p:spPr>
          <a:xfrm>
            <a:off x="4951882" y="1604917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חץ ימינה 39"/>
          <p:cNvSpPr/>
          <p:nvPr/>
        </p:nvSpPr>
        <p:spPr>
          <a:xfrm>
            <a:off x="1233026" y="5565357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חץ ימינה 40"/>
          <p:cNvSpPr/>
          <p:nvPr/>
        </p:nvSpPr>
        <p:spPr>
          <a:xfrm>
            <a:off x="3136137" y="5572239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חץ ימינה 41"/>
          <p:cNvSpPr/>
          <p:nvPr/>
        </p:nvSpPr>
        <p:spPr>
          <a:xfrm>
            <a:off x="4977442" y="5572239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חץ ימינה 42"/>
          <p:cNvSpPr/>
          <p:nvPr/>
        </p:nvSpPr>
        <p:spPr>
          <a:xfrm>
            <a:off x="4977442" y="4269213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חץ ימינה 43"/>
          <p:cNvSpPr/>
          <p:nvPr/>
        </p:nvSpPr>
        <p:spPr>
          <a:xfrm>
            <a:off x="4951882" y="2901061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חץ שמאלה 44"/>
          <p:cNvSpPr/>
          <p:nvPr/>
        </p:nvSpPr>
        <p:spPr>
          <a:xfrm>
            <a:off x="2087227" y="1602835"/>
            <a:ext cx="360040" cy="1450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חץ שמאלה 45"/>
          <p:cNvSpPr/>
          <p:nvPr/>
        </p:nvSpPr>
        <p:spPr>
          <a:xfrm>
            <a:off x="3897322" y="1603876"/>
            <a:ext cx="360040" cy="1450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חץ שמאלה 46"/>
          <p:cNvSpPr/>
          <p:nvPr/>
        </p:nvSpPr>
        <p:spPr>
          <a:xfrm>
            <a:off x="5648993" y="5565357"/>
            <a:ext cx="360040" cy="1450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חץ שמאלה 47"/>
          <p:cNvSpPr/>
          <p:nvPr/>
        </p:nvSpPr>
        <p:spPr>
          <a:xfrm>
            <a:off x="3789547" y="5564316"/>
            <a:ext cx="360040" cy="1450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חץ שמאלה 48"/>
          <p:cNvSpPr/>
          <p:nvPr/>
        </p:nvSpPr>
        <p:spPr>
          <a:xfrm>
            <a:off x="2004042" y="5565357"/>
            <a:ext cx="360040" cy="1450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חץ מעגלי 49"/>
          <p:cNvSpPr/>
          <p:nvPr/>
        </p:nvSpPr>
        <p:spPr>
          <a:xfrm>
            <a:off x="80898" y="556155"/>
            <a:ext cx="359566" cy="49163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51" name="חץ מעגלי 50"/>
          <p:cNvSpPr/>
          <p:nvPr/>
        </p:nvSpPr>
        <p:spPr>
          <a:xfrm>
            <a:off x="63347" y="1865820"/>
            <a:ext cx="359566" cy="49163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52" name="חץ מעגלי 51"/>
          <p:cNvSpPr/>
          <p:nvPr/>
        </p:nvSpPr>
        <p:spPr>
          <a:xfrm>
            <a:off x="53515" y="3255848"/>
            <a:ext cx="359566" cy="49163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53" name="חץ מעגלי 52"/>
          <p:cNvSpPr/>
          <p:nvPr/>
        </p:nvSpPr>
        <p:spPr>
          <a:xfrm>
            <a:off x="63347" y="4588603"/>
            <a:ext cx="359566" cy="49163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54" name="חץ מעגלי 53"/>
          <p:cNvSpPr/>
          <p:nvPr/>
        </p:nvSpPr>
        <p:spPr>
          <a:xfrm>
            <a:off x="1925904" y="492843"/>
            <a:ext cx="359566" cy="49163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55" name="חץ מעגלי 54"/>
          <p:cNvSpPr/>
          <p:nvPr/>
        </p:nvSpPr>
        <p:spPr>
          <a:xfrm>
            <a:off x="3789547" y="492843"/>
            <a:ext cx="359566" cy="49163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56" name="חץ מעגלי 55"/>
          <p:cNvSpPr/>
          <p:nvPr/>
        </p:nvSpPr>
        <p:spPr>
          <a:xfrm>
            <a:off x="5589984" y="1865820"/>
            <a:ext cx="359566" cy="49163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57" name="חץ מעגלי 56"/>
          <p:cNvSpPr/>
          <p:nvPr/>
        </p:nvSpPr>
        <p:spPr>
          <a:xfrm>
            <a:off x="3763369" y="1865819"/>
            <a:ext cx="359566" cy="49163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58" name="חץ מעגלי 57"/>
          <p:cNvSpPr/>
          <p:nvPr/>
        </p:nvSpPr>
        <p:spPr>
          <a:xfrm>
            <a:off x="3789547" y="3231271"/>
            <a:ext cx="359566" cy="49163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60" name="חץ מעגלי 59"/>
          <p:cNvSpPr/>
          <p:nvPr/>
        </p:nvSpPr>
        <p:spPr>
          <a:xfrm>
            <a:off x="1969113" y="4578209"/>
            <a:ext cx="359566" cy="49163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61" name="חץ שמאלה 60"/>
          <p:cNvSpPr/>
          <p:nvPr/>
        </p:nvSpPr>
        <p:spPr>
          <a:xfrm>
            <a:off x="5661111" y="2900020"/>
            <a:ext cx="360040" cy="1450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חץ מעגלי 61"/>
          <p:cNvSpPr/>
          <p:nvPr/>
        </p:nvSpPr>
        <p:spPr>
          <a:xfrm>
            <a:off x="5643087" y="4565549"/>
            <a:ext cx="359566" cy="49163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63" name="חץ מעגלי 62"/>
          <p:cNvSpPr/>
          <p:nvPr/>
        </p:nvSpPr>
        <p:spPr>
          <a:xfrm>
            <a:off x="8244408" y="365285"/>
            <a:ext cx="359566" cy="49163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64" name="חץ ימינה 63"/>
          <p:cNvSpPr/>
          <p:nvPr/>
        </p:nvSpPr>
        <p:spPr>
          <a:xfrm>
            <a:off x="8244408" y="1035424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חץ למעלה 65"/>
          <p:cNvSpPr/>
          <p:nvPr/>
        </p:nvSpPr>
        <p:spPr>
          <a:xfrm>
            <a:off x="8272595" y="1667318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חץ שמאלה 66"/>
          <p:cNvSpPr/>
          <p:nvPr/>
        </p:nvSpPr>
        <p:spPr>
          <a:xfrm>
            <a:off x="8223243" y="2470554"/>
            <a:ext cx="360040" cy="1450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TextBox 67"/>
          <p:cNvSpPr txBox="1"/>
          <p:nvPr/>
        </p:nvSpPr>
        <p:spPr>
          <a:xfrm>
            <a:off x="1085011" y="492843"/>
            <a:ext cx="76548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b="1" dirty="0" smtClean="0"/>
              <a:t>r = -0.04</a:t>
            </a:r>
            <a:endParaRPr lang="he-IL" sz="1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2915817" y="492843"/>
            <a:ext cx="76548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b="1" dirty="0" smtClean="0"/>
              <a:t>r = -0.04</a:t>
            </a:r>
            <a:endParaRPr lang="he-IL" sz="12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4752771" y="496517"/>
            <a:ext cx="76548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b="1" dirty="0" smtClean="0"/>
              <a:t>r = -0.04</a:t>
            </a:r>
            <a:endParaRPr lang="he-IL" sz="12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6570223" y="491035"/>
            <a:ext cx="76548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b="1" dirty="0" smtClean="0"/>
              <a:t>r = 1</a:t>
            </a:r>
            <a:endParaRPr lang="he-IL" sz="12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1085011" y="1852240"/>
            <a:ext cx="76548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b="1" dirty="0" smtClean="0"/>
              <a:t>r = -0.04</a:t>
            </a:r>
            <a:endParaRPr lang="he-IL" sz="12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4752771" y="1855914"/>
            <a:ext cx="76548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b="1" dirty="0" smtClean="0"/>
              <a:t>r = -0.04</a:t>
            </a:r>
            <a:endParaRPr lang="he-IL" sz="12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6570223" y="1850432"/>
            <a:ext cx="76548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b="1" dirty="0" smtClean="0"/>
              <a:t>r = -0.04</a:t>
            </a:r>
            <a:endParaRPr lang="he-IL" sz="12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085011" y="3154061"/>
            <a:ext cx="76548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b="1" dirty="0" smtClean="0"/>
              <a:t>r = -0.04</a:t>
            </a:r>
            <a:endParaRPr lang="he-IL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4752771" y="3157735"/>
            <a:ext cx="76548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b="1" dirty="0" smtClean="0"/>
              <a:t>r = -0.04</a:t>
            </a:r>
            <a:endParaRPr lang="he-IL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6570223" y="3152253"/>
            <a:ext cx="76548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b="1" dirty="0" smtClean="0"/>
              <a:t>r = -1</a:t>
            </a:r>
            <a:endParaRPr lang="he-IL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1085011" y="4513458"/>
            <a:ext cx="76548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b="1" dirty="0" smtClean="0"/>
              <a:t>r = -0.04</a:t>
            </a:r>
            <a:endParaRPr lang="he-IL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2915817" y="4513458"/>
            <a:ext cx="76548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b="1" dirty="0" smtClean="0"/>
              <a:t>r = -0.04</a:t>
            </a:r>
            <a:endParaRPr lang="he-IL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4752771" y="4517132"/>
            <a:ext cx="76548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b="1" dirty="0" smtClean="0"/>
              <a:t>r = -0.04</a:t>
            </a:r>
            <a:endParaRPr lang="he-IL" sz="12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6570223" y="4511650"/>
            <a:ext cx="76548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b="1" dirty="0" smtClean="0"/>
              <a:t>r = -0.04</a:t>
            </a:r>
            <a:endParaRPr lang="he-IL" sz="12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7508364" y="658799"/>
            <a:ext cx="1562606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Next state is the same</a:t>
            </a:r>
            <a:endParaRPr lang="he-IL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7418243" y="1230649"/>
            <a:ext cx="1778630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Next state is the right state</a:t>
            </a:r>
            <a:endParaRPr lang="he-IL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7307701" y="2035499"/>
            <a:ext cx="190770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Next state is the above state</a:t>
            </a:r>
            <a:endParaRPr lang="he-IL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7335704" y="2675168"/>
            <a:ext cx="190770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Next state is the left state</a:t>
            </a:r>
            <a:endParaRPr lang="he-IL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8097194" y="3158714"/>
            <a:ext cx="5602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P</a:t>
            </a:r>
            <a:endParaRPr lang="he-IL" dirty="0"/>
          </a:p>
        </p:txBody>
      </p:sp>
      <p:sp>
        <p:nvSpPr>
          <p:cNvPr id="89" name="TextBox 88"/>
          <p:cNvSpPr txBox="1"/>
          <p:nvPr/>
        </p:nvSpPr>
        <p:spPr>
          <a:xfrm>
            <a:off x="7346681" y="3464975"/>
            <a:ext cx="190770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Probability for the next state</a:t>
            </a:r>
            <a:endParaRPr lang="he-IL" sz="1100" dirty="0"/>
          </a:p>
        </p:txBody>
      </p:sp>
      <p:sp>
        <p:nvSpPr>
          <p:cNvPr id="90" name="TextBox 89"/>
          <p:cNvSpPr txBox="1"/>
          <p:nvPr/>
        </p:nvSpPr>
        <p:spPr>
          <a:xfrm>
            <a:off x="8146954" y="3973015"/>
            <a:ext cx="4882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r</a:t>
            </a:r>
            <a:endParaRPr lang="he-IL" dirty="0"/>
          </a:p>
        </p:txBody>
      </p:sp>
      <p:sp>
        <p:nvSpPr>
          <p:cNvPr id="91" name="TextBox 90"/>
          <p:cNvSpPr txBox="1"/>
          <p:nvPr/>
        </p:nvSpPr>
        <p:spPr>
          <a:xfrm>
            <a:off x="7356056" y="4302340"/>
            <a:ext cx="190770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Reward of the state</a:t>
            </a:r>
            <a:endParaRPr lang="he-IL" sz="1100" dirty="0"/>
          </a:p>
        </p:txBody>
      </p:sp>
      <p:sp>
        <p:nvSpPr>
          <p:cNvPr id="92" name="TextBox 91"/>
          <p:cNvSpPr txBox="1"/>
          <p:nvPr/>
        </p:nvSpPr>
        <p:spPr>
          <a:xfrm>
            <a:off x="4768724" y="1310245"/>
            <a:ext cx="64330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P=0.1</a:t>
            </a:r>
            <a:endParaRPr lang="he-IL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3714164" y="1310245"/>
            <a:ext cx="64330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P=0.1</a:t>
            </a:r>
            <a:endParaRPr lang="he-IL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3610132" y="755214"/>
            <a:ext cx="64330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P=0.8</a:t>
            </a:r>
            <a:endParaRPr lang="he-IL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2926029" y="1328845"/>
            <a:ext cx="64330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P=0.1</a:t>
            </a:r>
            <a:endParaRPr lang="he-IL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1871469" y="1328845"/>
            <a:ext cx="64330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P=0.1</a:t>
            </a:r>
            <a:endParaRPr lang="he-IL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1767437" y="773814"/>
            <a:ext cx="64330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P=0.8</a:t>
            </a:r>
            <a:endParaRPr lang="he-IL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1138884" y="1344635"/>
            <a:ext cx="64330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P=0.1</a:t>
            </a:r>
            <a:endParaRPr lang="he-IL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63347" y="789604"/>
            <a:ext cx="560246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P=0.9</a:t>
            </a:r>
            <a:endParaRPr lang="he-IL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2940647" y="5321894"/>
            <a:ext cx="64330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P=0.1</a:t>
            </a:r>
            <a:endParaRPr lang="he-IL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842849" y="5321894"/>
            <a:ext cx="64330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P=0.1</a:t>
            </a:r>
            <a:endParaRPr lang="he-IL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782055" y="4841894"/>
            <a:ext cx="64330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P=0.8</a:t>
            </a:r>
            <a:endParaRPr lang="he-IL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068325" y="4771048"/>
            <a:ext cx="64330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P=0.8</a:t>
            </a:r>
            <a:endParaRPr lang="he-IL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465835" y="4811368"/>
            <a:ext cx="64330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P=0.1</a:t>
            </a:r>
            <a:endParaRPr lang="he-IL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465835" y="5321894"/>
            <a:ext cx="64330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P=0.1</a:t>
            </a:r>
            <a:endParaRPr lang="he-IL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018420" y="2166753"/>
            <a:ext cx="64330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P=0.8</a:t>
            </a:r>
            <a:endParaRPr lang="he-IL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452628" y="2135279"/>
            <a:ext cx="64330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P=0.1</a:t>
            </a:r>
            <a:endParaRPr lang="he-IL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452628" y="2645805"/>
            <a:ext cx="64330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P=0.1</a:t>
            </a:r>
            <a:endParaRPr lang="he-IL" sz="1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59119" y="4800507"/>
            <a:ext cx="64330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P=0.8</a:t>
            </a:r>
            <a:endParaRPr lang="he-IL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-43371" y="4840827"/>
            <a:ext cx="64330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P=0.1</a:t>
            </a:r>
            <a:endParaRPr lang="he-IL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051862" y="5302706"/>
            <a:ext cx="64330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P=0.1</a:t>
            </a:r>
            <a:endParaRPr lang="he-IL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516875" y="3528046"/>
            <a:ext cx="64330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P=0.8</a:t>
            </a:r>
            <a:endParaRPr lang="he-IL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-85615" y="3568366"/>
            <a:ext cx="64330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P=0.2</a:t>
            </a:r>
            <a:endParaRPr lang="he-IL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40538" y="2144909"/>
            <a:ext cx="64330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P=0.8</a:t>
            </a:r>
            <a:endParaRPr lang="he-IL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-61952" y="2185229"/>
            <a:ext cx="64330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P=0.2</a:t>
            </a:r>
            <a:endParaRPr lang="he-IL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218220" y="4751097"/>
            <a:ext cx="64330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P=0.8</a:t>
            </a:r>
            <a:endParaRPr lang="he-IL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787125" y="5293957"/>
            <a:ext cx="64330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P=0.1</a:t>
            </a:r>
            <a:endParaRPr lang="he-IL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615730" y="5301943"/>
            <a:ext cx="64330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P=0.1</a:t>
            </a:r>
            <a:endParaRPr lang="he-IL" sz="12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236529" y="3501667"/>
            <a:ext cx="64330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P=0.8</a:t>
            </a:r>
            <a:endParaRPr lang="he-IL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634039" y="3541987"/>
            <a:ext cx="64330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P=0.1</a:t>
            </a:r>
            <a:endParaRPr lang="he-IL" sz="1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4759606" y="3997074"/>
            <a:ext cx="64330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P=0.1</a:t>
            </a:r>
            <a:endParaRPr lang="he-IL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4220991" y="2144044"/>
            <a:ext cx="64330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P=0.8</a:t>
            </a:r>
            <a:endParaRPr lang="he-IL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3618501" y="2184364"/>
            <a:ext cx="64330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P=0.1</a:t>
            </a:r>
            <a:endParaRPr lang="he-IL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4744068" y="2639451"/>
            <a:ext cx="64330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P=0.1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6633326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138</Words>
  <Application>Microsoft Office PowerPoint</Application>
  <PresentationFormat>‫הצגה על המסך (4:3)</PresentationFormat>
  <Paragraphs>71</Paragraphs>
  <Slides>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2" baseType="lpstr">
      <vt:lpstr>ערכת נושא Office</vt:lpstr>
      <vt:lpstr>מצגת של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עמית אלבז</dc:creator>
  <cp:lastModifiedBy>עמית אלבז</cp:lastModifiedBy>
  <cp:revision>5</cp:revision>
  <dcterms:created xsi:type="dcterms:W3CDTF">2020-02-08T11:19:17Z</dcterms:created>
  <dcterms:modified xsi:type="dcterms:W3CDTF">2020-02-08T12:13:27Z</dcterms:modified>
</cp:coreProperties>
</file>