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BR"/>
              <a:t>Clique para editar o título Mestre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A68862A8-F643-44E5-B949-B9B2F35751B0}" type="datetimeFigureOut">
              <a:rPr lang="pt-BR" smtClean="0"/>
              <a:t>07/10/2021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8C972A1-52C9-47EA-B43F-2570C095CF2A}" type="slidenum">
              <a:rPr lang="pt-BR" smtClean="0"/>
              <a:t>‹nº›</a:t>
            </a:fld>
            <a:endParaRPr lang="pt-B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047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Date Placeholder 2"/>
          <p:cNvSpPr>
            <a:spLocks noGrp="1"/>
          </p:cNvSpPr>
          <p:nvPr>
            <p:ph type="dt" sz="half" idx="10"/>
          </p:nvPr>
        </p:nvSpPr>
        <p:spPr/>
        <p:txBody>
          <a:bodyPr/>
          <a:lstStyle/>
          <a:p>
            <a:fld id="{A68862A8-F643-44E5-B949-B9B2F35751B0}" type="datetimeFigureOut">
              <a:rPr lang="pt-BR" smtClean="0"/>
              <a:t>07/10/2021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8C972A1-52C9-47EA-B43F-2570C095CF2A}" type="slidenum">
              <a:rPr lang="pt-BR" smtClean="0"/>
              <a:t>‹nº›</a:t>
            </a:fld>
            <a:endParaRPr lang="pt-BR"/>
          </a:p>
        </p:txBody>
      </p:sp>
    </p:spTree>
    <p:extLst>
      <p:ext uri="{BB962C8B-B14F-4D97-AF65-F5344CB8AC3E}">
        <p14:creationId xmlns:p14="http://schemas.microsoft.com/office/powerpoint/2010/main" val="672342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68862A8-F643-44E5-B949-B9B2F35751B0}" type="datetimeFigureOut">
              <a:rPr lang="pt-BR" smtClean="0"/>
              <a:t>07/10/2021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8C972A1-52C9-47EA-B43F-2570C095CF2A}" type="slidenum">
              <a:rPr lang="pt-BR" smtClean="0"/>
              <a:t>‹nº›</a:t>
            </a:fld>
            <a:endParaRPr lang="pt-BR"/>
          </a:p>
        </p:txBody>
      </p:sp>
    </p:spTree>
    <p:extLst>
      <p:ext uri="{BB962C8B-B14F-4D97-AF65-F5344CB8AC3E}">
        <p14:creationId xmlns:p14="http://schemas.microsoft.com/office/powerpoint/2010/main" val="276619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68862A8-F643-44E5-B949-B9B2F35751B0}" type="datetimeFigureOut">
              <a:rPr lang="pt-BR" smtClean="0"/>
              <a:t>07/10/2021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8C972A1-52C9-47EA-B43F-2570C095CF2A}" type="slidenum">
              <a:rPr lang="pt-BR" smtClean="0"/>
              <a:t>‹nº›</a:t>
            </a:fld>
            <a:endParaRPr lang="pt-B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80048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68862A8-F643-44E5-B949-B9B2F35751B0}" type="datetimeFigureOut">
              <a:rPr lang="pt-BR" smtClean="0"/>
              <a:t>07/10/2021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8C972A1-52C9-47EA-B43F-2570C095CF2A}" type="slidenum">
              <a:rPr lang="pt-BR" smtClean="0"/>
              <a:t>‹nº›</a:t>
            </a:fld>
            <a:endParaRPr lang="pt-BR"/>
          </a:p>
        </p:txBody>
      </p:sp>
    </p:spTree>
    <p:extLst>
      <p:ext uri="{BB962C8B-B14F-4D97-AF65-F5344CB8AC3E}">
        <p14:creationId xmlns:p14="http://schemas.microsoft.com/office/powerpoint/2010/main" val="2133624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68862A8-F643-44E5-B949-B9B2F35751B0}" type="datetimeFigureOut">
              <a:rPr lang="pt-BR" smtClean="0"/>
              <a:t>07/10/2021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8C972A1-52C9-47EA-B43F-2570C095CF2A}" type="slidenum">
              <a:rPr lang="pt-BR" smtClean="0"/>
              <a:t>‹nº›</a:t>
            </a:fld>
            <a:endParaRPr lang="pt-B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6374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68862A8-F643-44E5-B949-B9B2F35751B0}" type="datetimeFigureOut">
              <a:rPr lang="pt-BR" smtClean="0"/>
              <a:t>07/10/2021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8C972A1-52C9-47EA-B43F-2570C095CF2A}" type="slidenum">
              <a:rPr lang="pt-BR" smtClean="0"/>
              <a:t>‹nº›</a:t>
            </a:fld>
            <a:endParaRPr lang="pt-BR"/>
          </a:p>
        </p:txBody>
      </p:sp>
    </p:spTree>
    <p:extLst>
      <p:ext uri="{BB962C8B-B14F-4D97-AF65-F5344CB8AC3E}">
        <p14:creationId xmlns:p14="http://schemas.microsoft.com/office/powerpoint/2010/main" val="128836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68862A8-F643-44E5-B949-B9B2F35751B0}" type="datetimeFigureOut">
              <a:rPr lang="pt-BR" smtClean="0"/>
              <a:t>07/10/2021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8C972A1-52C9-47EA-B43F-2570C095CF2A}" type="slidenum">
              <a:rPr lang="pt-BR" smtClean="0"/>
              <a:t>‹nº›</a:t>
            </a:fld>
            <a:endParaRPr lang="pt-BR"/>
          </a:p>
        </p:txBody>
      </p:sp>
    </p:spTree>
    <p:extLst>
      <p:ext uri="{BB962C8B-B14F-4D97-AF65-F5344CB8AC3E}">
        <p14:creationId xmlns:p14="http://schemas.microsoft.com/office/powerpoint/2010/main" val="3506888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68862A8-F643-44E5-B949-B9B2F35751B0}" type="datetimeFigureOut">
              <a:rPr lang="pt-BR" smtClean="0"/>
              <a:t>07/10/2021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8C972A1-52C9-47EA-B43F-2570C095CF2A}" type="slidenum">
              <a:rPr lang="pt-BR" smtClean="0"/>
              <a:t>‹nº›</a:t>
            </a:fld>
            <a:endParaRPr lang="pt-BR"/>
          </a:p>
        </p:txBody>
      </p:sp>
    </p:spTree>
    <p:extLst>
      <p:ext uri="{BB962C8B-B14F-4D97-AF65-F5344CB8AC3E}">
        <p14:creationId xmlns:p14="http://schemas.microsoft.com/office/powerpoint/2010/main" val="24004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68862A8-F643-44E5-B949-B9B2F35751B0}" type="datetimeFigureOut">
              <a:rPr lang="pt-BR" smtClean="0"/>
              <a:t>07/10/2021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8C972A1-52C9-47EA-B43F-2570C095CF2A}" type="slidenum">
              <a:rPr lang="pt-BR" smtClean="0"/>
              <a:t>‹nº›</a:t>
            </a:fld>
            <a:endParaRPr lang="pt-BR"/>
          </a:p>
        </p:txBody>
      </p:sp>
    </p:spTree>
    <p:extLst>
      <p:ext uri="{BB962C8B-B14F-4D97-AF65-F5344CB8AC3E}">
        <p14:creationId xmlns:p14="http://schemas.microsoft.com/office/powerpoint/2010/main" val="132201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BR"/>
              <a:t>Clique para editar o título Mestre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68862A8-F643-44E5-B949-B9B2F35751B0}" type="datetimeFigureOut">
              <a:rPr lang="pt-BR" smtClean="0"/>
              <a:t>07/10/2021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8C972A1-52C9-47EA-B43F-2570C095CF2A}" type="slidenum">
              <a:rPr lang="pt-BR" smtClean="0"/>
              <a:t>‹nº›</a:t>
            </a:fld>
            <a:endParaRPr lang="pt-BR"/>
          </a:p>
        </p:txBody>
      </p:sp>
    </p:spTree>
    <p:extLst>
      <p:ext uri="{BB962C8B-B14F-4D97-AF65-F5344CB8AC3E}">
        <p14:creationId xmlns:p14="http://schemas.microsoft.com/office/powerpoint/2010/main" val="100374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68862A8-F643-44E5-B949-B9B2F35751B0}" type="datetimeFigureOut">
              <a:rPr lang="pt-BR" smtClean="0"/>
              <a:t>07/10/2021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8C972A1-52C9-47EA-B43F-2570C095CF2A}" type="slidenum">
              <a:rPr lang="pt-BR" smtClean="0"/>
              <a:t>‹nº›</a:t>
            </a:fld>
            <a:endParaRPr lang="pt-BR"/>
          </a:p>
        </p:txBody>
      </p:sp>
    </p:spTree>
    <p:extLst>
      <p:ext uri="{BB962C8B-B14F-4D97-AF65-F5344CB8AC3E}">
        <p14:creationId xmlns:p14="http://schemas.microsoft.com/office/powerpoint/2010/main" val="147209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68862A8-F643-44E5-B949-B9B2F35751B0}" type="datetimeFigureOut">
              <a:rPr lang="pt-BR" smtClean="0"/>
              <a:t>07/10/2021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8C972A1-52C9-47EA-B43F-2570C095CF2A}" type="slidenum">
              <a:rPr lang="pt-BR" smtClean="0"/>
              <a:t>‹nº›</a:t>
            </a:fld>
            <a:endParaRPr lang="pt-BR"/>
          </a:p>
        </p:txBody>
      </p:sp>
    </p:spTree>
    <p:extLst>
      <p:ext uri="{BB962C8B-B14F-4D97-AF65-F5344CB8AC3E}">
        <p14:creationId xmlns:p14="http://schemas.microsoft.com/office/powerpoint/2010/main" val="174665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68862A8-F643-44E5-B949-B9B2F35751B0}" type="datetimeFigureOut">
              <a:rPr lang="pt-BR" smtClean="0"/>
              <a:t>07/10/2021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8C972A1-52C9-47EA-B43F-2570C095CF2A}" type="slidenum">
              <a:rPr lang="pt-BR" smtClean="0"/>
              <a:t>‹nº›</a:t>
            </a:fld>
            <a:endParaRPr lang="pt-BR"/>
          </a:p>
        </p:txBody>
      </p:sp>
    </p:spTree>
    <p:extLst>
      <p:ext uri="{BB962C8B-B14F-4D97-AF65-F5344CB8AC3E}">
        <p14:creationId xmlns:p14="http://schemas.microsoft.com/office/powerpoint/2010/main" val="418649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862A8-F643-44E5-B949-B9B2F35751B0}" type="datetimeFigureOut">
              <a:rPr lang="pt-BR" smtClean="0"/>
              <a:t>07/10/2021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8C972A1-52C9-47EA-B43F-2570C095CF2A}" type="slidenum">
              <a:rPr lang="pt-BR" smtClean="0"/>
              <a:t>‹nº›</a:t>
            </a:fld>
            <a:endParaRPr lang="pt-BR"/>
          </a:p>
        </p:txBody>
      </p:sp>
    </p:spTree>
    <p:extLst>
      <p:ext uri="{BB962C8B-B14F-4D97-AF65-F5344CB8AC3E}">
        <p14:creationId xmlns:p14="http://schemas.microsoft.com/office/powerpoint/2010/main" val="176482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68862A8-F643-44E5-B949-B9B2F35751B0}" type="datetimeFigureOut">
              <a:rPr lang="pt-BR" smtClean="0"/>
              <a:t>07/10/2021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8C972A1-52C9-47EA-B43F-2570C095CF2A}" type="slidenum">
              <a:rPr lang="pt-BR" smtClean="0"/>
              <a:t>‹nº›</a:t>
            </a:fld>
            <a:endParaRPr lang="pt-BR"/>
          </a:p>
        </p:txBody>
      </p:sp>
    </p:spTree>
    <p:extLst>
      <p:ext uri="{BB962C8B-B14F-4D97-AF65-F5344CB8AC3E}">
        <p14:creationId xmlns:p14="http://schemas.microsoft.com/office/powerpoint/2010/main" val="11707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68862A8-F643-44E5-B949-B9B2F35751B0}" type="datetimeFigureOut">
              <a:rPr lang="pt-BR" smtClean="0"/>
              <a:t>07/10/2021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8C972A1-52C9-47EA-B43F-2570C095CF2A}" type="slidenum">
              <a:rPr lang="pt-BR" smtClean="0"/>
              <a:t>‹nº›</a:t>
            </a:fld>
            <a:endParaRPr lang="pt-BR"/>
          </a:p>
        </p:txBody>
      </p:sp>
    </p:spTree>
    <p:extLst>
      <p:ext uri="{BB962C8B-B14F-4D97-AF65-F5344CB8AC3E}">
        <p14:creationId xmlns:p14="http://schemas.microsoft.com/office/powerpoint/2010/main" val="281300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68862A8-F643-44E5-B949-B9B2F35751B0}" type="datetimeFigureOut">
              <a:rPr lang="pt-BR" smtClean="0"/>
              <a:t>07/10/2021</a:t>
            </a:fld>
            <a:endParaRPr lang="pt-B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pt-B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8C972A1-52C9-47EA-B43F-2570C095CF2A}" type="slidenum">
              <a:rPr lang="pt-BR" smtClean="0"/>
              <a:t>‹nº›</a:t>
            </a:fld>
            <a:endParaRPr lang="pt-BR"/>
          </a:p>
        </p:txBody>
      </p:sp>
    </p:spTree>
    <p:extLst>
      <p:ext uri="{BB962C8B-B14F-4D97-AF65-F5344CB8AC3E}">
        <p14:creationId xmlns:p14="http://schemas.microsoft.com/office/powerpoint/2010/main" val="118356164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Marcos.rnunes@sp.senai.br" TargetMode="External"/><Relationship Id="rId2" Type="http://schemas.openxmlformats.org/officeDocument/2006/relationships/hyperlink" Target="mailto:elberteduardomartins@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CC242-E738-4FA0-856F-1FCB3CC2BD71}"/>
              </a:ext>
            </a:extLst>
          </p:cNvPr>
          <p:cNvSpPr>
            <a:spLocks noGrp="1"/>
          </p:cNvSpPr>
          <p:nvPr>
            <p:ph type="ctrTitle"/>
          </p:nvPr>
        </p:nvSpPr>
        <p:spPr/>
        <p:txBody>
          <a:bodyPr/>
          <a:lstStyle/>
          <a:p>
            <a:r>
              <a:rPr lang="pt-BR" dirty="0" err="1"/>
              <a:t>prototype</a:t>
            </a:r>
            <a:endParaRPr lang="pt-BR" dirty="0"/>
          </a:p>
        </p:txBody>
      </p:sp>
      <p:sp>
        <p:nvSpPr>
          <p:cNvPr id="3" name="Subtítulo 2">
            <a:extLst>
              <a:ext uri="{FF2B5EF4-FFF2-40B4-BE49-F238E27FC236}">
                <a16:creationId xmlns:a16="http://schemas.microsoft.com/office/drawing/2014/main" id="{7EA5BDEA-FDA4-45AD-B760-7B050B00D97A}"/>
              </a:ext>
            </a:extLst>
          </p:cNvPr>
          <p:cNvSpPr>
            <a:spLocks noGrp="1"/>
          </p:cNvSpPr>
          <p:nvPr>
            <p:ph type="subTitle" idx="1"/>
          </p:nvPr>
        </p:nvSpPr>
        <p:spPr/>
        <p:txBody>
          <a:bodyPr/>
          <a:lstStyle/>
          <a:p>
            <a:r>
              <a:rPr lang="pt-BR" dirty="0"/>
              <a:t>Game store</a:t>
            </a:r>
          </a:p>
        </p:txBody>
      </p:sp>
    </p:spTree>
    <p:extLst>
      <p:ext uri="{BB962C8B-B14F-4D97-AF65-F5344CB8AC3E}">
        <p14:creationId xmlns:p14="http://schemas.microsoft.com/office/powerpoint/2010/main" val="3622810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09E129-C700-4160-AE1F-64A02496B3DC}"/>
              </a:ext>
            </a:extLst>
          </p:cNvPr>
          <p:cNvSpPr>
            <a:spLocks noGrp="1"/>
          </p:cNvSpPr>
          <p:nvPr>
            <p:ph type="title"/>
          </p:nvPr>
        </p:nvSpPr>
        <p:spPr/>
        <p:txBody>
          <a:bodyPr/>
          <a:lstStyle/>
          <a:p>
            <a:r>
              <a:rPr lang="pt-BR" dirty="0" err="1"/>
              <a:t>contact</a:t>
            </a:r>
            <a:endParaRPr lang="pt-BR" dirty="0"/>
          </a:p>
        </p:txBody>
      </p:sp>
      <p:sp>
        <p:nvSpPr>
          <p:cNvPr id="3" name="Espaço Reservado para Conteúdo 2">
            <a:extLst>
              <a:ext uri="{FF2B5EF4-FFF2-40B4-BE49-F238E27FC236}">
                <a16:creationId xmlns:a16="http://schemas.microsoft.com/office/drawing/2014/main" id="{19EBFBEE-FE6E-4E08-9C55-C6C5E921E1D7}"/>
              </a:ext>
            </a:extLst>
          </p:cNvPr>
          <p:cNvSpPr>
            <a:spLocks noGrp="1"/>
          </p:cNvSpPr>
          <p:nvPr>
            <p:ph idx="1"/>
          </p:nvPr>
        </p:nvSpPr>
        <p:spPr/>
        <p:txBody>
          <a:bodyPr/>
          <a:lstStyle/>
          <a:p>
            <a:r>
              <a:rPr lang="pt-BR" dirty="0">
                <a:hlinkClick r:id="rId2"/>
              </a:rPr>
              <a:t>elberteduardomartins@gmail.com</a:t>
            </a:r>
            <a:endParaRPr lang="pt-BR" dirty="0"/>
          </a:p>
          <a:p>
            <a:r>
              <a:rPr lang="pt-BR" u="sng" dirty="0">
                <a:hlinkClick r:id="rId3"/>
              </a:rPr>
              <a:t>Marcos.rnunes@sp.senai.br</a:t>
            </a:r>
            <a:r>
              <a:rPr lang="pt-BR" u="sng" dirty="0"/>
              <a:t> </a:t>
            </a:r>
          </a:p>
          <a:p>
            <a:endParaRPr lang="pt-BR" dirty="0"/>
          </a:p>
          <a:p>
            <a:r>
              <a:rPr lang="en-US" dirty="0"/>
              <a:t>For more information, contact Senai from Indaiatuba-SP</a:t>
            </a:r>
          </a:p>
          <a:p>
            <a:r>
              <a:rPr lang="pt-BR" dirty="0"/>
              <a:t>Telephone  +55 19 3825-3450</a:t>
            </a:r>
          </a:p>
        </p:txBody>
      </p:sp>
    </p:spTree>
    <p:extLst>
      <p:ext uri="{BB962C8B-B14F-4D97-AF65-F5344CB8AC3E}">
        <p14:creationId xmlns:p14="http://schemas.microsoft.com/office/powerpoint/2010/main" val="121863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99A529-57A1-4AF6-8E29-98E0D34FF1B7}"/>
              </a:ext>
            </a:extLst>
          </p:cNvPr>
          <p:cNvSpPr>
            <a:spLocks noGrp="1"/>
          </p:cNvSpPr>
          <p:nvPr>
            <p:ph type="title"/>
          </p:nvPr>
        </p:nvSpPr>
        <p:spPr/>
        <p:txBody>
          <a:bodyPr/>
          <a:lstStyle/>
          <a:p>
            <a:r>
              <a:rPr lang="pt-BR" dirty="0"/>
              <a:t>Loja de games</a:t>
            </a:r>
          </a:p>
        </p:txBody>
      </p:sp>
      <p:sp>
        <p:nvSpPr>
          <p:cNvPr id="3" name="Espaço Reservado para Conteúdo 2">
            <a:extLst>
              <a:ext uri="{FF2B5EF4-FFF2-40B4-BE49-F238E27FC236}">
                <a16:creationId xmlns:a16="http://schemas.microsoft.com/office/drawing/2014/main" id="{2ECFBAE7-4ABB-4EA5-8988-7828A10EDF02}"/>
              </a:ext>
            </a:extLst>
          </p:cNvPr>
          <p:cNvSpPr>
            <a:spLocks noGrp="1"/>
          </p:cNvSpPr>
          <p:nvPr>
            <p:ph idx="1"/>
          </p:nvPr>
        </p:nvSpPr>
        <p:spPr/>
        <p:txBody>
          <a:bodyPr/>
          <a:lstStyle/>
          <a:p>
            <a:r>
              <a:rPr lang="pt-BR" dirty="0"/>
              <a:t>We are the game store, let is introduce your some of functional work. Below we will show our models, which are:</a:t>
            </a:r>
          </a:p>
          <a:p>
            <a:r>
              <a:rPr lang="pt-BR" dirty="0"/>
              <a:t>Desktop.</a:t>
            </a:r>
          </a:p>
          <a:p>
            <a:r>
              <a:rPr lang="pt-BR" dirty="0"/>
              <a:t>Tablet.</a:t>
            </a:r>
          </a:p>
          <a:p>
            <a:r>
              <a:rPr lang="pt-BR" dirty="0"/>
              <a:t>Mobile.</a:t>
            </a:r>
          </a:p>
        </p:txBody>
      </p:sp>
    </p:spTree>
    <p:extLst>
      <p:ext uri="{BB962C8B-B14F-4D97-AF65-F5344CB8AC3E}">
        <p14:creationId xmlns:p14="http://schemas.microsoft.com/office/powerpoint/2010/main" val="370383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374B0E-E702-41F6-BF6A-7BD52E409E6F}"/>
              </a:ext>
            </a:extLst>
          </p:cNvPr>
          <p:cNvSpPr>
            <a:spLocks noGrp="1"/>
          </p:cNvSpPr>
          <p:nvPr>
            <p:ph type="title"/>
          </p:nvPr>
        </p:nvSpPr>
        <p:spPr>
          <a:xfrm>
            <a:off x="1871735" y="4428609"/>
            <a:ext cx="8534400" cy="1507067"/>
          </a:xfrm>
        </p:spPr>
        <p:txBody>
          <a:bodyPr/>
          <a:lstStyle/>
          <a:p>
            <a:pPr algn="ctr"/>
            <a:r>
              <a:rPr lang="pt-BR" dirty="0"/>
              <a:t> desktop </a:t>
            </a:r>
            <a:r>
              <a:rPr lang="pt-BR" dirty="0" err="1"/>
              <a:t>version</a:t>
            </a:r>
            <a:endParaRPr lang="pt-BR" dirty="0"/>
          </a:p>
        </p:txBody>
      </p:sp>
      <p:pic>
        <p:nvPicPr>
          <p:cNvPr id="9" name="Espaço Reservado para Conteúdo 8">
            <a:extLst>
              <a:ext uri="{FF2B5EF4-FFF2-40B4-BE49-F238E27FC236}">
                <a16:creationId xmlns:a16="http://schemas.microsoft.com/office/drawing/2014/main" id="{ECA30F09-4ED4-46C6-9921-5C0A888953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539" y="352846"/>
            <a:ext cx="3610800" cy="2560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3" name="Imagem 12">
            <a:extLst>
              <a:ext uri="{FF2B5EF4-FFF2-40B4-BE49-F238E27FC236}">
                <a16:creationId xmlns:a16="http://schemas.microsoft.com/office/drawing/2014/main" id="{47188FA2-22A3-4BFE-BED4-B41031592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2308" y="352846"/>
            <a:ext cx="3600000" cy="2560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4" name="Imagem 3">
            <a:extLst>
              <a:ext uri="{FF2B5EF4-FFF2-40B4-BE49-F238E27FC236}">
                <a16:creationId xmlns:a16="http://schemas.microsoft.com/office/drawing/2014/main" id="{7F725963-B38D-43F4-978D-835B7352E4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1348" y="352847"/>
            <a:ext cx="4180950" cy="255999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4182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374B0E-E702-41F6-BF6A-7BD52E409E6F}"/>
              </a:ext>
            </a:extLst>
          </p:cNvPr>
          <p:cNvSpPr>
            <a:spLocks noGrp="1"/>
          </p:cNvSpPr>
          <p:nvPr>
            <p:ph type="title"/>
          </p:nvPr>
        </p:nvSpPr>
        <p:spPr>
          <a:xfrm>
            <a:off x="1871735" y="4428609"/>
            <a:ext cx="8534400" cy="1507067"/>
          </a:xfrm>
        </p:spPr>
        <p:txBody>
          <a:bodyPr/>
          <a:lstStyle/>
          <a:p>
            <a:pPr algn="ctr"/>
            <a:r>
              <a:rPr lang="pt-BR" dirty="0"/>
              <a:t> tablet </a:t>
            </a:r>
            <a:r>
              <a:rPr lang="pt-BR" dirty="0" err="1"/>
              <a:t>vesion</a:t>
            </a:r>
            <a:endParaRPr lang="pt-BR" dirty="0"/>
          </a:p>
        </p:txBody>
      </p:sp>
      <p:pic>
        <p:nvPicPr>
          <p:cNvPr id="9" name="Espaço Reservado para Conteúdo 8">
            <a:extLst>
              <a:ext uri="{FF2B5EF4-FFF2-40B4-BE49-F238E27FC236}">
                <a16:creationId xmlns:a16="http://schemas.microsoft.com/office/drawing/2014/main" id="{ECA30F09-4ED4-46C6-9921-5C0A888953B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84612" y="352846"/>
            <a:ext cx="3009999" cy="2560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1" name="Imagem 10">
            <a:extLst>
              <a:ext uri="{FF2B5EF4-FFF2-40B4-BE49-F238E27FC236}">
                <a16:creationId xmlns:a16="http://schemas.microsoft.com/office/drawing/2014/main" id="{3C190935-2D17-4D17-AE43-268C2F47FA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78935" y="352846"/>
            <a:ext cx="1920000" cy="2560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3" name="Imagem 12">
            <a:extLst>
              <a:ext uri="{FF2B5EF4-FFF2-40B4-BE49-F238E27FC236}">
                <a16:creationId xmlns:a16="http://schemas.microsoft.com/office/drawing/2014/main" id="{47188FA2-22A3-4BFE-BED4-B41031592EE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822858" y="352846"/>
            <a:ext cx="1920000" cy="2560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52708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374B0E-E702-41F6-BF6A-7BD52E409E6F}"/>
              </a:ext>
            </a:extLst>
          </p:cNvPr>
          <p:cNvSpPr>
            <a:spLocks noGrp="1"/>
          </p:cNvSpPr>
          <p:nvPr>
            <p:ph type="title"/>
          </p:nvPr>
        </p:nvSpPr>
        <p:spPr>
          <a:xfrm>
            <a:off x="1871735" y="4428609"/>
            <a:ext cx="8534400" cy="1507067"/>
          </a:xfrm>
        </p:spPr>
        <p:txBody>
          <a:bodyPr/>
          <a:lstStyle/>
          <a:p>
            <a:pPr algn="ctr"/>
            <a:r>
              <a:rPr lang="pt-BR" dirty="0"/>
              <a:t> mobile </a:t>
            </a:r>
            <a:r>
              <a:rPr lang="pt-BR" dirty="0" err="1"/>
              <a:t>version</a:t>
            </a:r>
            <a:endParaRPr lang="pt-BR" dirty="0"/>
          </a:p>
        </p:txBody>
      </p:sp>
      <p:pic>
        <p:nvPicPr>
          <p:cNvPr id="9" name="Espaço Reservado para Conteúdo 8">
            <a:extLst>
              <a:ext uri="{FF2B5EF4-FFF2-40B4-BE49-F238E27FC236}">
                <a16:creationId xmlns:a16="http://schemas.microsoft.com/office/drawing/2014/main" id="{ECA30F09-4ED4-46C6-9921-5C0A888953B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69612" y="352846"/>
            <a:ext cx="1439999" cy="2560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1" name="Imagem 10">
            <a:extLst>
              <a:ext uri="{FF2B5EF4-FFF2-40B4-BE49-F238E27FC236}">
                <a16:creationId xmlns:a16="http://schemas.microsoft.com/office/drawing/2014/main" id="{3C190935-2D17-4D17-AE43-268C2F47FA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25193" y="352846"/>
            <a:ext cx="1439999" cy="2560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3" name="Imagem 12">
            <a:extLst>
              <a:ext uri="{FF2B5EF4-FFF2-40B4-BE49-F238E27FC236}">
                <a16:creationId xmlns:a16="http://schemas.microsoft.com/office/drawing/2014/main" id="{47188FA2-22A3-4BFE-BED4-B41031592EE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062858" y="352846"/>
            <a:ext cx="1439999" cy="2560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53571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9D899C-8E51-4DC8-B283-F55675AC1901}"/>
              </a:ext>
            </a:extLst>
          </p:cNvPr>
          <p:cNvSpPr>
            <a:spLocks noGrp="1"/>
          </p:cNvSpPr>
          <p:nvPr>
            <p:ph type="title"/>
          </p:nvPr>
        </p:nvSpPr>
        <p:spPr>
          <a:xfrm>
            <a:off x="684212" y="4495721"/>
            <a:ext cx="8534400" cy="1507067"/>
          </a:xfrm>
        </p:spPr>
        <p:txBody>
          <a:bodyPr/>
          <a:lstStyle/>
          <a:p>
            <a:pPr algn="ctr"/>
            <a:r>
              <a:rPr lang="pt-BR" dirty="0"/>
              <a:t>Client BriefinG</a:t>
            </a:r>
          </a:p>
        </p:txBody>
      </p:sp>
      <p:sp>
        <p:nvSpPr>
          <p:cNvPr id="3" name="Espaço Reservado para Conteúdo 2">
            <a:extLst>
              <a:ext uri="{FF2B5EF4-FFF2-40B4-BE49-F238E27FC236}">
                <a16:creationId xmlns:a16="http://schemas.microsoft.com/office/drawing/2014/main" id="{673F9532-5CA0-4F37-BA79-C57C851BA2EB}"/>
              </a:ext>
            </a:extLst>
          </p:cNvPr>
          <p:cNvSpPr>
            <a:spLocks noGrp="1"/>
          </p:cNvSpPr>
          <p:nvPr>
            <p:ph idx="1"/>
          </p:nvPr>
        </p:nvSpPr>
        <p:spPr/>
        <p:txBody>
          <a:bodyPr/>
          <a:lstStyle/>
          <a:p>
            <a:r>
              <a:rPr lang="pt-BR" dirty="0"/>
              <a:t>Our method is to create a briefing document with our cliente, so that we know their needs.</a:t>
            </a:r>
          </a:p>
          <a:p>
            <a:r>
              <a:rPr lang="pt-BR" dirty="0"/>
              <a:t>Our team focuses on adapting customer request as a whole, to better satisfy them.</a:t>
            </a:r>
          </a:p>
          <a:p>
            <a:r>
              <a:rPr lang="en-US" b="0" i="0" dirty="0">
                <a:effectLst/>
                <a:latin typeface="Google Sans"/>
              </a:rPr>
              <a:t>Our layout meets customer requirements, because it is a complete layout, adapted to 3 versions: desktop, tablet. Mobile. In addition to being responsive, a high level of performance, quality in the acquired content.</a:t>
            </a:r>
            <a:endParaRPr lang="pt-BR" dirty="0"/>
          </a:p>
        </p:txBody>
      </p:sp>
    </p:spTree>
    <p:extLst>
      <p:ext uri="{BB962C8B-B14F-4D97-AF65-F5344CB8AC3E}">
        <p14:creationId xmlns:p14="http://schemas.microsoft.com/office/powerpoint/2010/main" val="180636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9D899C-8E51-4DC8-B283-F55675AC1901}"/>
              </a:ext>
            </a:extLst>
          </p:cNvPr>
          <p:cNvSpPr>
            <a:spLocks noGrp="1"/>
          </p:cNvSpPr>
          <p:nvPr>
            <p:ph type="title"/>
          </p:nvPr>
        </p:nvSpPr>
        <p:spPr>
          <a:xfrm>
            <a:off x="684212" y="4495721"/>
            <a:ext cx="8534400" cy="1507067"/>
          </a:xfrm>
        </p:spPr>
        <p:txBody>
          <a:bodyPr/>
          <a:lstStyle/>
          <a:p>
            <a:pPr algn="ctr"/>
            <a:r>
              <a:rPr lang="pt-BR" dirty="0"/>
              <a:t>Ux principles</a:t>
            </a:r>
          </a:p>
        </p:txBody>
      </p:sp>
      <p:sp>
        <p:nvSpPr>
          <p:cNvPr id="4" name="Rectangle 1">
            <a:extLst>
              <a:ext uri="{FF2B5EF4-FFF2-40B4-BE49-F238E27FC236}">
                <a16:creationId xmlns:a16="http://schemas.microsoft.com/office/drawing/2014/main" id="{F3C094F3-E547-4210-949B-E507F4423C96}"/>
              </a:ext>
            </a:extLst>
          </p:cNvPr>
          <p:cNvSpPr>
            <a:spLocks noChangeArrowheads="1"/>
          </p:cNvSpPr>
          <p:nvPr/>
        </p:nvSpPr>
        <p:spPr bwMode="auto">
          <a:xfrm>
            <a:off x="0" y="5462"/>
            <a:ext cx="65" cy="446276"/>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100" b="0" i="0" u="none" strike="noStrike" cap="none" normalizeH="0" baseline="0" dirty="0">
                <a:ln>
                  <a:noFill/>
                </a:ln>
                <a:solidFill>
                  <a:srgbClr val="BDC1C6"/>
                </a:solidFill>
                <a:effectLst/>
                <a:latin typeface="Arial" panose="020B0604020202020204" pitchFamily="34" charset="0"/>
                <a:cs typeface="Arial" panose="020B0604020202020204" pitchFamily="34" charset="0"/>
              </a:rPr>
            </a:b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2E44B6E-4BBD-43EC-839A-96D7F5B4AB1A}"/>
              </a:ext>
            </a:extLst>
          </p:cNvPr>
          <p:cNvSpPr>
            <a:spLocks noChangeArrowheads="1"/>
          </p:cNvSpPr>
          <p:nvPr/>
        </p:nvSpPr>
        <p:spPr bwMode="auto">
          <a:xfrm>
            <a:off x="152400" y="157862"/>
            <a:ext cx="65" cy="446276"/>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100" b="0" i="0" u="none" strike="noStrike" cap="none" normalizeH="0" baseline="0" dirty="0">
                <a:ln>
                  <a:noFill/>
                </a:ln>
                <a:solidFill>
                  <a:srgbClr val="BDC1C6"/>
                </a:solidFill>
                <a:effectLst/>
                <a:latin typeface="Arial" panose="020B0604020202020204" pitchFamily="34" charset="0"/>
                <a:cs typeface="Arial" panose="020B0604020202020204" pitchFamily="34" charset="0"/>
              </a:rPr>
            </a:b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7" name="Espaço Reservado para Conteúdo 6">
            <a:extLst>
              <a:ext uri="{FF2B5EF4-FFF2-40B4-BE49-F238E27FC236}">
                <a16:creationId xmlns:a16="http://schemas.microsoft.com/office/drawing/2014/main" id="{37E3F5F9-A33B-4B54-B155-6CF013B4D5C2}"/>
              </a:ext>
            </a:extLst>
          </p:cNvPr>
          <p:cNvSpPr>
            <a:spLocks noGrp="1"/>
          </p:cNvSpPr>
          <p:nvPr>
            <p:ph idx="1"/>
          </p:nvPr>
        </p:nvSpPr>
        <p:spPr/>
        <p:txBody>
          <a:bodyPr/>
          <a:lstStyle/>
          <a:p>
            <a:r>
              <a:rPr lang="pt-BR" dirty="0"/>
              <a:t>Our focus is to listen to the customer is needs, from the initial path to the final objective, studying the best trajectory, interaction, needs, deadlines, desired by the customer, imagining ourselves in the customer is place.</a:t>
            </a:r>
          </a:p>
        </p:txBody>
      </p:sp>
    </p:spTree>
    <p:extLst>
      <p:ext uri="{BB962C8B-B14F-4D97-AF65-F5344CB8AC3E}">
        <p14:creationId xmlns:p14="http://schemas.microsoft.com/office/powerpoint/2010/main" val="2790032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9D899C-8E51-4DC8-B283-F55675AC1901}"/>
              </a:ext>
            </a:extLst>
          </p:cNvPr>
          <p:cNvSpPr>
            <a:spLocks noGrp="1"/>
          </p:cNvSpPr>
          <p:nvPr>
            <p:ph type="title"/>
          </p:nvPr>
        </p:nvSpPr>
        <p:spPr>
          <a:xfrm>
            <a:off x="684212" y="4495721"/>
            <a:ext cx="8534400" cy="1507067"/>
          </a:xfrm>
        </p:spPr>
        <p:txBody>
          <a:bodyPr/>
          <a:lstStyle/>
          <a:p>
            <a:pPr algn="ctr"/>
            <a:r>
              <a:rPr lang="pt-BR" dirty="0"/>
              <a:t> ui principles</a:t>
            </a:r>
          </a:p>
        </p:txBody>
      </p:sp>
      <p:sp>
        <p:nvSpPr>
          <p:cNvPr id="3" name="Espaço Reservado para Conteúdo 2">
            <a:extLst>
              <a:ext uri="{FF2B5EF4-FFF2-40B4-BE49-F238E27FC236}">
                <a16:creationId xmlns:a16="http://schemas.microsoft.com/office/drawing/2014/main" id="{673F9532-5CA0-4F37-BA79-C57C851BA2EB}"/>
              </a:ext>
            </a:extLst>
          </p:cNvPr>
          <p:cNvSpPr>
            <a:spLocks noGrp="1"/>
          </p:cNvSpPr>
          <p:nvPr>
            <p:ph idx="1"/>
          </p:nvPr>
        </p:nvSpPr>
        <p:spPr/>
        <p:txBody>
          <a:bodyPr/>
          <a:lstStyle/>
          <a:p>
            <a:r>
              <a:rPr lang="en-US" dirty="0"/>
              <a:t>We focus on customer interface, visual form, style.</a:t>
            </a:r>
          </a:p>
          <a:p>
            <a:r>
              <a:rPr lang="en-US" dirty="0"/>
              <a:t>We started a small draft, then the prototype, then the website.</a:t>
            </a:r>
          </a:p>
        </p:txBody>
      </p:sp>
    </p:spTree>
    <p:extLst>
      <p:ext uri="{BB962C8B-B14F-4D97-AF65-F5344CB8AC3E}">
        <p14:creationId xmlns:p14="http://schemas.microsoft.com/office/powerpoint/2010/main" val="4014810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9D899C-8E51-4DC8-B283-F55675AC1901}"/>
              </a:ext>
            </a:extLst>
          </p:cNvPr>
          <p:cNvSpPr>
            <a:spLocks noGrp="1"/>
          </p:cNvSpPr>
          <p:nvPr>
            <p:ph type="title"/>
          </p:nvPr>
        </p:nvSpPr>
        <p:spPr>
          <a:xfrm>
            <a:off x="684212" y="4495721"/>
            <a:ext cx="8534400" cy="1507067"/>
          </a:xfrm>
        </p:spPr>
        <p:txBody>
          <a:bodyPr/>
          <a:lstStyle/>
          <a:p>
            <a:pPr algn="ctr"/>
            <a:r>
              <a:rPr lang="pt-BR" dirty="0"/>
              <a:t>interactive design</a:t>
            </a:r>
          </a:p>
        </p:txBody>
      </p:sp>
      <p:sp>
        <p:nvSpPr>
          <p:cNvPr id="3" name="Espaço Reservado para Conteúdo 2">
            <a:extLst>
              <a:ext uri="{FF2B5EF4-FFF2-40B4-BE49-F238E27FC236}">
                <a16:creationId xmlns:a16="http://schemas.microsoft.com/office/drawing/2014/main" id="{673F9532-5CA0-4F37-BA79-C57C851BA2EB}"/>
              </a:ext>
            </a:extLst>
          </p:cNvPr>
          <p:cNvSpPr>
            <a:spLocks noGrp="1"/>
          </p:cNvSpPr>
          <p:nvPr>
            <p:ph idx="1"/>
          </p:nvPr>
        </p:nvSpPr>
        <p:spPr/>
        <p:txBody>
          <a:bodyPr/>
          <a:lstStyle/>
          <a:p>
            <a:r>
              <a:rPr lang="en-US" dirty="0"/>
              <a:t>Our focus is to take care of the interaction, aesthetics of the site, such as:</a:t>
            </a:r>
          </a:p>
          <a:p>
            <a:r>
              <a:rPr lang="en-US" dirty="0"/>
              <a:t>Image</a:t>
            </a:r>
          </a:p>
          <a:p>
            <a:r>
              <a:rPr lang="en-US" dirty="0"/>
              <a:t>Link</a:t>
            </a:r>
          </a:p>
          <a:p>
            <a:r>
              <a:rPr lang="en-US" dirty="0"/>
              <a:t>Video</a:t>
            </a:r>
          </a:p>
          <a:p>
            <a:r>
              <a:rPr lang="en-US" dirty="0"/>
              <a:t>Button</a:t>
            </a:r>
          </a:p>
          <a:p>
            <a:r>
              <a:rPr lang="en-US" dirty="0"/>
              <a:t>Illustration</a:t>
            </a:r>
            <a:endParaRPr lang="pt-BR" dirty="0"/>
          </a:p>
        </p:txBody>
      </p:sp>
    </p:spTree>
    <p:extLst>
      <p:ext uri="{BB962C8B-B14F-4D97-AF65-F5344CB8AC3E}">
        <p14:creationId xmlns:p14="http://schemas.microsoft.com/office/powerpoint/2010/main" val="3318383018"/>
      </p:ext>
    </p:extLst>
  </p:cSld>
  <p:clrMapOvr>
    <a:masterClrMapping/>
  </p:clrMapOvr>
</p:sld>
</file>

<file path=ppt/theme/theme1.xml><?xml version="1.0" encoding="utf-8"?>
<a:theme xmlns:a="http://schemas.openxmlformats.org/drawingml/2006/main" name="Fatia">
  <a:themeElements>
    <a:clrScheme name="Fatia">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Fatia">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tia">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161</TotalTime>
  <Words>254</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Century Gothic</vt:lpstr>
      <vt:lpstr>Google Sans</vt:lpstr>
      <vt:lpstr>Wingdings 3</vt:lpstr>
      <vt:lpstr>Fatia</vt:lpstr>
      <vt:lpstr>prototype</vt:lpstr>
      <vt:lpstr>Loja de games</vt:lpstr>
      <vt:lpstr> desktop version</vt:lpstr>
      <vt:lpstr> tablet vesion</vt:lpstr>
      <vt:lpstr> mobile version</vt:lpstr>
      <vt:lpstr>Client BriefinG</vt:lpstr>
      <vt:lpstr>Ux principles</vt:lpstr>
      <vt:lpstr> ui principles</vt:lpstr>
      <vt:lpstr>interactive design</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PROTÓTIPO</dc:title>
  <dc:creator>Elbert Eduardo Martins</dc:creator>
  <cp:lastModifiedBy>Elbert Eduardo Martins</cp:lastModifiedBy>
  <cp:revision>33</cp:revision>
  <dcterms:created xsi:type="dcterms:W3CDTF">2021-10-07T12:29:47Z</dcterms:created>
  <dcterms:modified xsi:type="dcterms:W3CDTF">2021-10-07T15:40:12Z</dcterms:modified>
</cp:coreProperties>
</file>