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7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4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04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62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7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36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8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0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74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0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6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9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82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7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0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8862A8-F643-44E5-B949-B9B2F35751B0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C972A1-52C9-47EA-B43F-2570C095C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561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elberteduardomartins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CC242-E738-4FA0-856F-1FCB3CC2B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PROTÓTIPO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5BDEA-FDA4-45AD-B760-7B050B00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Loja de games</a:t>
            </a:r>
          </a:p>
        </p:txBody>
      </p:sp>
    </p:spTree>
    <p:extLst>
      <p:ext uri="{BB962C8B-B14F-4D97-AF65-F5344CB8AC3E}">
        <p14:creationId xmlns:p14="http://schemas.microsoft.com/office/powerpoint/2010/main" val="362281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9E129-C700-4160-AE1F-64A02496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BFBEE-FE6E-4E08-9C55-C6C5E921E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elberteduardomartins@gmail.com</a:t>
            </a:r>
            <a:endParaRPr lang="pt-BR" dirty="0"/>
          </a:p>
          <a:p>
            <a:r>
              <a:rPr lang="pt-BR" u="sng" dirty="0"/>
              <a:t>Marcos.rnunes@sp.senai.br</a:t>
            </a:r>
          </a:p>
          <a:p>
            <a:endParaRPr lang="pt-BR" dirty="0"/>
          </a:p>
          <a:p>
            <a:r>
              <a:rPr lang="pt-BR" dirty="0"/>
              <a:t>Maiores informações, entre em contato com o Senai de Indaiatuba-SP </a:t>
            </a:r>
          </a:p>
          <a:p>
            <a:r>
              <a:rPr lang="pt-BR" dirty="0"/>
              <a:t>Telefone - 3825-3450</a:t>
            </a:r>
          </a:p>
        </p:txBody>
      </p:sp>
    </p:spTree>
    <p:extLst>
      <p:ext uri="{BB962C8B-B14F-4D97-AF65-F5344CB8AC3E}">
        <p14:creationId xmlns:p14="http://schemas.microsoft.com/office/powerpoint/2010/main" val="121863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A529-57A1-4AF6-8E29-98E0D34F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Loja de games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FBAE7-4ABB-4EA5-8988-7828A10E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Nós somos a Loja de games, vamos apresentar a vocês um pouco do nosso trabalho </a:t>
            </a:r>
            <a:r>
              <a:rPr lang="pt-BR" dirty="0" err="1"/>
              <a:t>funcioanal</a:t>
            </a:r>
            <a:r>
              <a:rPr lang="pt-BR" dirty="0"/>
              <a:t>. A seguir mostraremos os nossos modelos, sendo eles:</a:t>
            </a:r>
          </a:p>
          <a:p>
            <a:r>
              <a:rPr lang="pt-BR" dirty="0"/>
              <a:t>Desktop.</a:t>
            </a:r>
          </a:p>
          <a:p>
            <a:r>
              <a:rPr lang="pt-BR" dirty="0"/>
              <a:t>Tablet.</a:t>
            </a:r>
          </a:p>
          <a:p>
            <a:r>
              <a:rPr lang="pt-BR" dirty="0"/>
              <a:t>Mobile.</a:t>
            </a:r>
          </a:p>
        </p:txBody>
      </p:sp>
    </p:spTree>
    <p:extLst>
      <p:ext uri="{BB962C8B-B14F-4D97-AF65-F5344CB8AC3E}">
        <p14:creationId xmlns:p14="http://schemas.microsoft.com/office/powerpoint/2010/main" val="37038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4B0E-E702-41F6-BF6A-7BD52E40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35" y="4428609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Versão desktop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CA30F09-4ED4-46C6-9921-5C0A8889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9" y="352846"/>
            <a:ext cx="3610800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188FA2-22A3-4BFE-BED4-B4103159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308" y="352846"/>
            <a:ext cx="3600000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F725963-B38D-43F4-978D-835B7352E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48" y="352847"/>
            <a:ext cx="4180950" cy="2559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82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4B0E-E702-41F6-BF6A-7BD52E40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35" y="4428609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Versão tablet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CA30F09-4ED4-46C6-9921-5C0A8889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612" y="352846"/>
            <a:ext cx="3009999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190935-2D17-4D17-AE43-268C2F47F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8935" y="352846"/>
            <a:ext cx="1920000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188FA2-22A3-4BFE-BED4-B41031592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2858" y="352846"/>
            <a:ext cx="1920000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270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4B0E-E702-41F6-BF6A-7BD52E40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35" y="4428609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Versão mobile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CA30F09-4ED4-46C6-9921-5C0A8889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612" y="352846"/>
            <a:ext cx="1439999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190935-2D17-4D17-AE43-268C2F47F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5193" y="352846"/>
            <a:ext cx="1439999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188FA2-22A3-4BFE-BED4-B41031592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2858" y="352846"/>
            <a:ext cx="1439999" cy="25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571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899C-8E51-4DC8-B283-F55675AC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5721"/>
            <a:ext cx="8534400" cy="1507067"/>
          </a:xfrm>
        </p:spPr>
        <p:txBody>
          <a:bodyPr/>
          <a:lstStyle/>
          <a:p>
            <a:r>
              <a:rPr lang="pt-BR" dirty="0"/>
              <a:t>BriefinG com 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9532-5CA0-4F37-BA79-C57C851B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método é criar um documento briefing com o nosso cliente, para sabermos a sua necessidade. </a:t>
            </a:r>
          </a:p>
          <a:p>
            <a:r>
              <a:rPr lang="pt-BR" dirty="0"/>
              <a:t>Nosso time tem como foco adaptar as requisições do cliente como todo, para melhor satisfazer.</a:t>
            </a:r>
          </a:p>
          <a:p>
            <a:r>
              <a:rPr lang="pt-BR" dirty="0"/>
              <a:t>Nosso layout atende os requisitos do cliente, porque é um layout completo, adaptado para 3 versões: desktop, tablet. Mobile. Além de responsivo, um alto nível de performance, qualidade nos conteúdo adquiridos.</a:t>
            </a:r>
          </a:p>
        </p:txBody>
      </p:sp>
    </p:spTree>
    <p:extLst>
      <p:ext uri="{BB962C8B-B14F-4D97-AF65-F5344CB8AC3E}">
        <p14:creationId xmlns:p14="http://schemas.microsoft.com/office/powerpoint/2010/main" val="180636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899C-8E51-4DC8-B283-F55675AC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5721"/>
            <a:ext cx="8534400" cy="1507067"/>
          </a:xfrm>
        </p:spPr>
        <p:txBody>
          <a:bodyPr/>
          <a:lstStyle/>
          <a:p>
            <a:r>
              <a:rPr lang="pt-BR" dirty="0"/>
              <a:t>Princípios de 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9532-5CA0-4F37-BA79-C57C851B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foco é ouvir as necessidades do cliente, desde o caminho inicial até chegar ao objetivo final, estudando a melhor trajetória, interação, necessidades, prazos, desejada pelo mesmo, nos imaginando no lugar do cliente.</a:t>
            </a:r>
          </a:p>
        </p:txBody>
      </p:sp>
    </p:spTree>
    <p:extLst>
      <p:ext uri="{BB962C8B-B14F-4D97-AF65-F5344CB8AC3E}">
        <p14:creationId xmlns:p14="http://schemas.microsoft.com/office/powerpoint/2010/main" val="279003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899C-8E51-4DC8-B283-F55675AC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5721"/>
            <a:ext cx="8534400" cy="1507067"/>
          </a:xfrm>
        </p:spPr>
        <p:txBody>
          <a:bodyPr/>
          <a:lstStyle/>
          <a:p>
            <a:r>
              <a:rPr lang="pt-BR" dirty="0"/>
              <a:t>Princípios de 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9532-5CA0-4F37-BA79-C57C851B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como foco a interface do cliente, a forma visual, estilo.</a:t>
            </a:r>
          </a:p>
          <a:p>
            <a:r>
              <a:rPr lang="pt-BR" dirty="0"/>
              <a:t>Iniciamos um pequeno rascunho, em seguida o protótipo, sucessivamente o site.</a:t>
            </a:r>
          </a:p>
        </p:txBody>
      </p:sp>
    </p:spTree>
    <p:extLst>
      <p:ext uri="{BB962C8B-B14F-4D97-AF65-F5344CB8AC3E}">
        <p14:creationId xmlns:p14="http://schemas.microsoft.com/office/powerpoint/2010/main" val="401481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899C-8E51-4DC8-B283-F55675AC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5721"/>
            <a:ext cx="8534400" cy="1507067"/>
          </a:xfrm>
        </p:spPr>
        <p:txBody>
          <a:bodyPr/>
          <a:lstStyle/>
          <a:p>
            <a:r>
              <a:rPr lang="pt-BR" dirty="0"/>
              <a:t>Design interativo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9532-5CA0-4F37-BA79-C57C851B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foco é cuidar da interação, estética do site, como:</a:t>
            </a:r>
          </a:p>
          <a:p>
            <a:r>
              <a:rPr lang="pt-BR" dirty="0"/>
              <a:t>Imagem</a:t>
            </a:r>
          </a:p>
          <a:p>
            <a:r>
              <a:rPr lang="pt-BR" dirty="0"/>
              <a:t>Link</a:t>
            </a:r>
          </a:p>
          <a:p>
            <a:r>
              <a:rPr lang="pt-BR" dirty="0"/>
              <a:t>Vídeo</a:t>
            </a:r>
          </a:p>
          <a:p>
            <a:r>
              <a:rPr lang="pt-BR" dirty="0"/>
              <a:t>Botão</a:t>
            </a:r>
          </a:p>
          <a:p>
            <a:r>
              <a:rPr lang="pt-BR" dirty="0"/>
              <a:t>Ilustração</a:t>
            </a:r>
          </a:p>
        </p:txBody>
      </p:sp>
    </p:spTree>
    <p:extLst>
      <p:ext uri="{BB962C8B-B14F-4D97-AF65-F5344CB8AC3E}">
        <p14:creationId xmlns:p14="http://schemas.microsoft.com/office/powerpoint/2010/main" val="331838301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250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Fatia</vt:lpstr>
      <vt:lpstr>PROTÓTIPO</vt:lpstr>
      <vt:lpstr>Loja de games</vt:lpstr>
      <vt:lpstr>Versão desktop</vt:lpstr>
      <vt:lpstr>Versão tablet</vt:lpstr>
      <vt:lpstr>Versão mobile</vt:lpstr>
      <vt:lpstr>BriefinG com o cliente</vt:lpstr>
      <vt:lpstr>Princípios de ux</vt:lpstr>
      <vt:lpstr>Princípios de ui</vt:lpstr>
      <vt:lpstr>Design interativo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</dc:title>
  <dc:creator>Elbert Eduardo Martins</dc:creator>
  <cp:lastModifiedBy>Elbert Eduardo Martins</cp:lastModifiedBy>
  <cp:revision>23</cp:revision>
  <dcterms:created xsi:type="dcterms:W3CDTF">2021-10-07T12:29:47Z</dcterms:created>
  <dcterms:modified xsi:type="dcterms:W3CDTF">2021-10-07T15:14:35Z</dcterms:modified>
</cp:coreProperties>
</file>