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G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G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G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G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FFAABEA-8DD6-4924-A20C-F45021190C4F}" type="slidenum">
              <a:rPr b="0" lang="es-G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s-G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G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Presentación Git</a:t>
            </a:r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48640" y="1920240"/>
            <a:ext cx="24606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Comandos Principales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Pull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Clone</a:t>
            </a:r>
            <a:endParaRPr b="0" lang="es-G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719280" y="1768680"/>
            <a:ext cx="86403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G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89040" y="1860120"/>
            <a:ext cx="8363520" cy="527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2018-01-28T21:45:36Z</dcterms:created>
  <dc:creator>Alberto Reina</dc:creator>
  <dc:language>en-US</dc:language>
  <cp:lastModifiedBy>Alberto Reina</cp:lastModifiedBy>
  <dcterms:modified xsi:type="dcterms:W3CDTF">2018-01-28T22:31:23Z</dcterms:modified>
  <cp:revision>2</cp:revision>
</cp:coreProperties>
</file>