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3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62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2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0085" y="6492876"/>
            <a:ext cx="1021915" cy="365125"/>
          </a:xfrm>
        </p:spPr>
        <p:txBody>
          <a:bodyPr/>
          <a:lstStyle>
            <a:lvl1pPr algn="ctr">
              <a:defRPr sz="1270">
                <a:latin typeface="에스코어 드림 9 Black" panose="020B0A03030302020204" pitchFamily="34" charset="-127"/>
                <a:ea typeface="에스코어 드림 9 Black" panose="020B0A03030302020204" pitchFamily="34" charset="-127"/>
              </a:defRPr>
            </a:lvl1pPr>
          </a:lstStyle>
          <a:p>
            <a:fld id="{BDFF893B-2452-4C99-8786-D14F8C3902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43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6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6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2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0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700A-B63A-4218-8D16-5F69DE04AB8A}" type="datetimeFigureOut">
              <a:rPr lang="ko-KR" altLang="en-US" smtClean="0"/>
              <a:t>2021-01-19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893B-2452-4C99-8786-D14F8C390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8A278-BABB-4229-9F9D-E258B10775F4}"/>
              </a:ext>
            </a:extLst>
          </p:cNvPr>
          <p:cNvSpPr txBox="1"/>
          <p:nvPr/>
        </p:nvSpPr>
        <p:spPr>
          <a:xfrm>
            <a:off x="942861" y="112145"/>
            <a:ext cx="1219565" cy="650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3629" spc="-136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Guide</a:t>
            </a:r>
            <a:endParaRPr lang="ko-KR" altLang="en-US" sz="3629" spc="-136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FE2FBA-9950-4843-A9DD-D404653AEA08}"/>
              </a:ext>
            </a:extLst>
          </p:cNvPr>
          <p:cNvSpPr txBox="1"/>
          <p:nvPr/>
        </p:nvSpPr>
        <p:spPr>
          <a:xfrm>
            <a:off x="167338" y="840591"/>
            <a:ext cx="11704622" cy="98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https://github.com/wang-xinyu/tensorrtx/tree/master/arcface 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깃허브의 모델을 돌려보자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https://github.com/wang-xinyu/tensorrtx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참고하면 </a:t>
            </a:r>
            <a:endParaRPr lang="en-US" altLang="ko-KR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GTX1080 / ubunt16.04 / cuda10.0 / cudnn7.6.5 / tensorrt7.0.0 / nvinfer7.0.0 / opencv3.3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환경에서 돌렸다고 한다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내가 구축한 환경은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RTX 2080 Ti / ubuntu16.04 / cua10.0 / cudnn7.6.5 / tensorrt7.0.0 / nvinfer7.0.0 / opencv-python3.4.2.17 (anaconda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가상환경에서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opencv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관련 파일을 돌렸다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이유는 뒤에서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A914-B45E-4BC1-AE13-C7F98A884B06}"/>
              </a:ext>
            </a:extLst>
          </p:cNvPr>
          <p:cNvSpPr txBox="1"/>
          <p:nvPr/>
        </p:nvSpPr>
        <p:spPr>
          <a:xfrm>
            <a:off x="167339" y="1965960"/>
            <a:ext cx="9440944" cy="168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//CUDA &amp; cuDNN &amp; TensorRT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endParaRPr lang="en-US" altLang="ko-KR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CUDA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설치하면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nvidia-driver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적합한 버전으로 알아서 설치된다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nvidia-driver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 설치하고 싶으면 나중에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 strike="sngStrike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apt-get purge nvidia* &amp;&amp; sudo apt-get autoremove &amp;&amp; sudo apt-get autoclean &amp;&amp; sudo rm -rf /usr/local/cuda* // </a:t>
            </a:r>
            <a:r>
              <a:rPr lang="ko-KR" altLang="en-US" sz="1000" strike="sngStrike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설치에 앞서 기존 </a:t>
            </a:r>
            <a:r>
              <a:rPr lang="en-US" altLang="ko-KR" sz="1000" strike="sngStrike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CUDA </a:t>
            </a:r>
            <a:r>
              <a:rPr lang="ko-KR" altLang="en-US" sz="1000" strike="sngStrike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제거</a:t>
            </a:r>
            <a:endParaRPr lang="en-US" altLang="ko-KR" sz="1000" strike="sngStrike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 strike="sngStrike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reboot now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https://developer.nvidia.com/cuda-toolkit-archive  -&gt;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원하는 버전과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Online Documentation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https://docs.nvidia.com/deeplearning/cudnn/install-guide/index.html#install-linux -&gt; cuDNN installation guide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https://docs.nvidia.com/deeplearning/tensorrt/install-guide/index.html -&gt; installation TensorRT installation guide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8C715-F327-43AE-A493-B9BD3D567155}"/>
              </a:ext>
            </a:extLst>
          </p:cNvPr>
          <p:cNvSpPr txBox="1"/>
          <p:nvPr/>
        </p:nvSpPr>
        <p:spPr>
          <a:xfrm>
            <a:off x="167338" y="3902062"/>
            <a:ext cx="11948462" cy="260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위에 가이드대로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개를 설치하고 나면</a:t>
            </a:r>
            <a:endParaRPr lang="en-US" altLang="ko-KR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gedit ~/.bashrc   //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코드에 밑에 두줄 추가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 다르면 바꾸면 됨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PATH=/usr/local/cuda-10.0/bin:${PATH}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LD_LIBRARY_PATH=/usr/local/cuda-10.0/lib64:/usr/local/cuda/extras/CUPTI/lib64:/home/${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사용자이름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}/TensorRT-7.0.0.11/lib:${LD_LIBRARY_PATH} 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source ~/.bashrc</a:t>
            </a:r>
          </a:p>
          <a:p>
            <a:pPr algn="l" defTabSz="457200" latinLnBrk="0">
              <a:lnSpc>
                <a:spcPct val="150000"/>
              </a:lnSpc>
            </a:pPr>
            <a:endParaRPr lang="en-US" altLang="ko-KR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nvidia-smi   // nvidia-driver version -&gt;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여기서 나오는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CUDA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버전은 최대로 지원하는 버전이고 실제 설치된 버전 아님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헷갈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X.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nvcc --version //CUDA version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cat /usr/include/cudnn.h | grep CUDNN_MAJOR -A 2 // cuDNN version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dpkg -l | grep TensorRT // TensorRT version  (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-l == -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소문자 엘임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dpkg -l | grep nvinfer // nvinfer version</a:t>
            </a:r>
            <a:endParaRPr lang="ko-KR" altLang="en-US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96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46F83-E7AB-4DE5-A974-C65FB33C3586}"/>
              </a:ext>
            </a:extLst>
          </p:cNvPr>
          <p:cNvSpPr txBox="1"/>
          <p:nvPr/>
        </p:nvSpPr>
        <p:spPr>
          <a:xfrm>
            <a:off x="723900" y="693420"/>
            <a:ext cx="7629012" cy="168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깃허브 모델 돌리기</a:t>
            </a:r>
            <a:endParaRPr lang="en-US" altLang="ko-KR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https://github.com/wang-xinyu/tensorrtx/tree/master/arcface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README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시키는 대로 하면 됨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첫번째로는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/insight/deploy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gen_wts.py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돌려서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arcface-r50.wts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weights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파일을 구하는 과정이다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위해서는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opencv, mxnet-cu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등을 깔아야 되는데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깔아야 할게 있어서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anconda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가상환경을 구성한 뒤 그 안에서 작업하였다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opencv-python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깔기가 쉬워서 돌리기 편했다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두번째로는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tensorrt/arcface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make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하는 것이다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앞에서 잘 설치했으면 명령어대로만 하면 잘 될 것이다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안된다면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path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문제일 것이다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..</a:t>
            </a:r>
            <a:endParaRPr lang="ko-KR" altLang="en-US" sz="1000">
              <a:solidFill>
                <a:prstClr val="black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37A01-B109-49F4-964D-371F71FD6816}"/>
              </a:ext>
            </a:extLst>
          </p:cNvPr>
          <p:cNvSpPr txBox="1"/>
          <p:nvPr/>
        </p:nvSpPr>
        <p:spPr>
          <a:xfrm>
            <a:off x="723900" y="2651760"/>
            <a:ext cx="7653057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latinLnBrk="0">
              <a:lnSpc>
                <a:spcPct val="150000"/>
              </a:lnSpc>
            </a:pP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참고로 나는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/usr/local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밑에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cuda, cuda-10.0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폴더를 설치했고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/home/seunghwan/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밑에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TensoRT-7.0.0.11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폴더를 설치해놓았다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88D7F2-2CB5-41AC-B9E7-156B2E786D04}"/>
              </a:ext>
            </a:extLst>
          </p:cNvPr>
          <p:cNvSpPr txBox="1"/>
          <p:nvPr/>
        </p:nvSpPr>
        <p:spPr>
          <a:xfrm>
            <a:off x="723900" y="3505200"/>
            <a:ext cx="4261103" cy="168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//nvidia-driver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만 설치하는 법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그래픽 카드에 맞는 최신 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driver </a:t>
            </a:r>
            <a:r>
              <a:rPr lang="ko-KR" altLang="en-US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자동 설치</a:t>
            </a: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add-apt-repository ppa:graphics-drivers/ppa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ubuntu-drivers devices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ubuntu-drivers autoinstall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apt upgrade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ubuntu-drivers autoinstall</a:t>
            </a:r>
          </a:p>
          <a:p>
            <a:pPr algn="l" defTabSz="457200" latinLnBrk="0">
              <a:lnSpc>
                <a:spcPct val="150000"/>
              </a:lnSpc>
            </a:pPr>
            <a:r>
              <a:rPr lang="en-US" altLang="ko-KR" sz="1000">
                <a:solidFill>
                  <a:prstClr val="black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$ sudo shutdown -r now</a:t>
            </a:r>
          </a:p>
        </p:txBody>
      </p:sp>
    </p:spTree>
    <p:extLst>
      <p:ext uri="{BB962C8B-B14F-4D97-AF65-F5344CB8AC3E}">
        <p14:creationId xmlns:p14="http://schemas.microsoft.com/office/powerpoint/2010/main" val="1260743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 defTabSz="457200" latinLnBrk="0">
          <a:lnSpc>
            <a:spcPct val="150000"/>
          </a:lnSpc>
          <a:defRPr sz="1000" smtClean="0">
            <a:solidFill>
              <a:prstClr val="black"/>
            </a:solidFill>
            <a:latin typeface="에스코어 드림 4 Regular" panose="020B0503030302020204" pitchFamily="34" charset="-127"/>
            <a:ea typeface="에스코어 드림 4 Regular" panose="020B0503030302020204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520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에스코어 드림 4 Regular</vt:lpstr>
      <vt:lpstr>에스코어 드림 9 Black</vt:lpstr>
      <vt:lpstr>Arial</vt:lpstr>
      <vt:lpstr>Calibri</vt:lpstr>
      <vt:lpstr>Calibri Light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Seung Hwan</dc:creator>
  <cp:lastModifiedBy>Baek Seung Hwan</cp:lastModifiedBy>
  <cp:revision>21</cp:revision>
  <dcterms:created xsi:type="dcterms:W3CDTF">2020-09-17T03:50:04Z</dcterms:created>
  <dcterms:modified xsi:type="dcterms:W3CDTF">2021-01-19T02:58:16Z</dcterms:modified>
</cp:coreProperties>
</file>