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3"/>
  </p:notesMasterIdLst>
  <p:sldIdLst>
    <p:sldId id="330" r:id="rId2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00FF"/>
    <a:srgbClr val="CC3300"/>
    <a:srgbClr val="FFCCCC"/>
    <a:srgbClr val="3399FF"/>
    <a:srgbClr val="99FFCC"/>
    <a:srgbClr val="CCFFFF"/>
    <a:srgbClr val="9FCAFF"/>
    <a:srgbClr val="DDDDDD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4673" autoAdjust="0"/>
  </p:normalViewPr>
  <p:slideViewPr>
    <p:cSldViewPr>
      <p:cViewPr varScale="1">
        <p:scale>
          <a:sx n="135" d="100"/>
          <a:sy n="135" d="100"/>
        </p:scale>
        <p:origin x="-936" y="-96"/>
      </p:cViewPr>
      <p:guideLst>
        <p:guide orient="horz" pos="2160"/>
        <p:guide pos="5103"/>
      </p:guideLst>
    </p:cSldViewPr>
  </p:slideViewPr>
  <p:outlineViewPr>
    <p:cViewPr>
      <p:scale>
        <a:sx n="33" d="100"/>
        <a:sy n="33" d="100"/>
      </p:scale>
      <p:origin x="0" y="50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47E2859-C7B5-417A-9D6E-423F92BD5E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27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5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2400" dirty="0" smtClean="0"/>
              <a:t>PPPL Reference Definition</a:t>
            </a:r>
            <a:endParaRPr lang="en-US" sz="2400" dirty="0"/>
          </a:p>
        </p:txBody>
      </p:sp>
      <p:sp>
        <p:nvSpPr>
          <p:cNvPr id="85" name="Freeform 84"/>
          <p:cNvSpPr/>
          <p:nvPr/>
        </p:nvSpPr>
        <p:spPr bwMode="auto">
          <a:xfrm>
            <a:off x="7391651" y="1931055"/>
            <a:ext cx="1032734" cy="410500"/>
          </a:xfrm>
          <a:custGeom>
            <a:avLst/>
            <a:gdLst>
              <a:gd name="connsiteX0" fmla="*/ 0 w 1280160"/>
              <a:gd name="connsiteY0" fmla="*/ 398034 h 543262"/>
              <a:gd name="connsiteX1" fmla="*/ 527125 w 1280160"/>
              <a:gd name="connsiteY1" fmla="*/ 484095 h 543262"/>
              <a:gd name="connsiteX2" fmla="*/ 1032734 w 1280160"/>
              <a:gd name="connsiteY2" fmla="*/ 43031 h 543262"/>
              <a:gd name="connsiteX3" fmla="*/ 1280160 w 1280160"/>
              <a:gd name="connsiteY3" fmla="*/ 225911 h 543262"/>
              <a:gd name="connsiteX0" fmla="*/ 0 w 1032734"/>
              <a:gd name="connsiteY0" fmla="*/ 355003 h 500231"/>
              <a:gd name="connsiteX1" fmla="*/ 527125 w 1032734"/>
              <a:gd name="connsiteY1" fmla="*/ 441064 h 500231"/>
              <a:gd name="connsiteX2" fmla="*/ 1032734 w 1032734"/>
              <a:gd name="connsiteY2" fmla="*/ 0 h 500231"/>
              <a:gd name="connsiteX0" fmla="*/ 0 w 1032734"/>
              <a:gd name="connsiteY0" fmla="*/ 355003 h 355003"/>
              <a:gd name="connsiteX1" fmla="*/ 1032734 w 1032734"/>
              <a:gd name="connsiteY1" fmla="*/ 0 h 355003"/>
              <a:gd name="connsiteX0" fmla="*/ 0 w 1032734"/>
              <a:gd name="connsiteY0" fmla="*/ 355003 h 355003"/>
              <a:gd name="connsiteX1" fmla="*/ 1032734 w 1032734"/>
              <a:gd name="connsiteY1" fmla="*/ 0 h 355003"/>
              <a:gd name="connsiteX0" fmla="*/ 0 w 1032734"/>
              <a:gd name="connsiteY0" fmla="*/ 355003 h 429550"/>
              <a:gd name="connsiteX1" fmla="*/ 1032734 w 1032734"/>
              <a:gd name="connsiteY1" fmla="*/ 0 h 429550"/>
              <a:gd name="connsiteX0" fmla="*/ 0 w 1032734"/>
              <a:gd name="connsiteY0" fmla="*/ 355003 h 429550"/>
              <a:gd name="connsiteX1" fmla="*/ 1032734 w 1032734"/>
              <a:gd name="connsiteY1" fmla="*/ 0 h 429550"/>
              <a:gd name="connsiteX0" fmla="*/ 0 w 1032734"/>
              <a:gd name="connsiteY0" fmla="*/ 355003 h 410500"/>
              <a:gd name="connsiteX1" fmla="*/ 1032734 w 1032734"/>
              <a:gd name="connsiteY1" fmla="*/ 0 h 41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2734" h="410500">
                <a:moveTo>
                  <a:pt x="0" y="355003"/>
                </a:moveTo>
                <a:cubicBezTo>
                  <a:pt x="594276" y="410500"/>
                  <a:pt x="857558" y="158815"/>
                  <a:pt x="1032734" y="0"/>
                </a:cubicBezTo>
              </a:path>
            </a:pathLst>
          </a:custGeom>
          <a:noFill/>
          <a:ln w="1587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 bwMode="auto">
          <a:xfrm>
            <a:off x="5638800" y="1523999"/>
            <a:ext cx="533400" cy="3581400"/>
          </a:xfrm>
          <a:prstGeom prst="rect">
            <a:avLst/>
          </a:prstGeom>
          <a:gradFill flip="none" rotWithShape="1">
            <a:gsLst>
              <a:gs pos="0">
                <a:srgbClr val="FF3300">
                  <a:tint val="66000"/>
                  <a:satMod val="160000"/>
                </a:srgbClr>
              </a:gs>
              <a:gs pos="50000">
                <a:srgbClr val="FF3300">
                  <a:tint val="44500"/>
                  <a:satMod val="160000"/>
                </a:srgbClr>
              </a:gs>
              <a:gs pos="100000">
                <a:srgbClr val="FF33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819400" y="1523999"/>
            <a:ext cx="2819400" cy="35814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6172200" y="1523999"/>
            <a:ext cx="1219200" cy="358140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1828800" y="1523999"/>
            <a:ext cx="990600" cy="35814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066800" y="5105399"/>
            <a:ext cx="7543800" cy="1588"/>
          </a:xfrm>
          <a:prstGeom prst="straightConnector1">
            <a:avLst/>
          </a:prstGeom>
          <a:gradFill rotWithShape="1">
            <a:gsLst>
              <a:gs pos="0">
                <a:schemeClr val="accent1">
                  <a:gamma/>
                  <a:tint val="12157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12157"/>
                  <a:invGamma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rot="5400000" flipH="1" flipV="1">
            <a:off x="-114300" y="3237705"/>
            <a:ext cx="3886994" cy="794"/>
          </a:xfrm>
          <a:prstGeom prst="straightConnector1">
            <a:avLst/>
          </a:prstGeom>
          <a:gradFill rotWithShape="1">
            <a:gsLst>
              <a:gs pos="0">
                <a:schemeClr val="accent1">
                  <a:gamma/>
                  <a:tint val="12157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12157"/>
                  <a:invGamma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597051" y="960923"/>
            <a:ext cx="463588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400" dirty="0" smtClean="0"/>
              <a:t>Ref</a:t>
            </a:r>
            <a:endParaRPr lang="en-US" sz="1400" dirty="0"/>
          </a:p>
        </p:txBody>
      </p:sp>
      <p:cxnSp>
        <p:nvCxnSpPr>
          <p:cNvPr id="14" name="Straight Connector 13"/>
          <p:cNvCxnSpPr/>
          <p:nvPr/>
        </p:nvCxnSpPr>
        <p:spPr bwMode="auto">
          <a:xfrm rot="5400000">
            <a:off x="990203" y="3352402"/>
            <a:ext cx="3657600" cy="795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12157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12157"/>
                  <a:invGamma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609600" y="4038599"/>
            <a:ext cx="1219200" cy="152400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12157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12157"/>
                  <a:invGamma/>
                </a:schemeClr>
              </a:gs>
            </a:gsLst>
            <a:lin ang="5400000" scaled="1"/>
          </a:gradFill>
          <a:ln w="19050" cap="flat" cmpd="sng" algn="ctr">
            <a:solidFill>
              <a:srgbClr val="00CC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6172200" y="3156473"/>
            <a:ext cx="1219200" cy="1588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12157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12157"/>
                  <a:invGamma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dash"/>
            <a:round/>
            <a:headEnd type="stealth" w="med" len="med"/>
            <a:tailEnd type="stealth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6507343" y="2438399"/>
            <a:ext cx="556563" cy="230832"/>
          </a:xfrm>
          <a:prstGeom prst="rect">
            <a:avLst/>
          </a:prstGeom>
          <a:gradFill flip="none" rotWithShape="1">
            <a:gsLst>
              <a:gs pos="0">
                <a:srgbClr val="66FFFF">
                  <a:tint val="66000"/>
                  <a:satMod val="160000"/>
                </a:srgbClr>
              </a:gs>
              <a:gs pos="50000">
                <a:srgbClr val="66FFFF">
                  <a:tint val="44500"/>
                  <a:satMod val="160000"/>
                </a:srgbClr>
              </a:gs>
              <a:gs pos="100000">
                <a:srgbClr val="66FF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none" rtlCol="0" anchor="ctr" anchorCtr="1">
            <a:spAutoFit/>
          </a:bodyPr>
          <a:lstStyle/>
          <a:p>
            <a:r>
              <a:rPr lang="en-GB" sz="900" dirty="0" smtClean="0"/>
              <a:t>RATE4</a:t>
            </a:r>
            <a:endParaRPr lang="en-US" sz="900" dirty="0"/>
          </a:p>
        </p:txBody>
      </p:sp>
      <p:sp>
        <p:nvSpPr>
          <p:cNvPr id="45" name="Freeform 44"/>
          <p:cNvSpPr/>
          <p:nvPr/>
        </p:nvSpPr>
        <p:spPr bwMode="auto">
          <a:xfrm>
            <a:off x="1828800" y="2132277"/>
            <a:ext cx="5560711" cy="2103546"/>
          </a:xfrm>
          <a:custGeom>
            <a:avLst/>
            <a:gdLst>
              <a:gd name="connsiteX0" fmla="*/ 0 w 3982452"/>
              <a:gd name="connsiteY0" fmla="*/ 1894974 h 1900990"/>
              <a:gd name="connsiteX1" fmla="*/ 445168 w 3982452"/>
              <a:gd name="connsiteY1" fmla="*/ 1846848 h 1900990"/>
              <a:gd name="connsiteX2" fmla="*/ 926431 w 3982452"/>
              <a:gd name="connsiteY2" fmla="*/ 1570122 h 1900990"/>
              <a:gd name="connsiteX3" fmla="*/ 1034715 w 3982452"/>
              <a:gd name="connsiteY3" fmla="*/ 1209174 h 1900990"/>
              <a:gd name="connsiteX4" fmla="*/ 1552073 w 3982452"/>
              <a:gd name="connsiteY4" fmla="*/ 463217 h 1900990"/>
              <a:gd name="connsiteX5" fmla="*/ 3116178 w 3982452"/>
              <a:gd name="connsiteY5" fmla="*/ 66174 h 1900990"/>
              <a:gd name="connsiteX6" fmla="*/ 3982452 w 3982452"/>
              <a:gd name="connsiteY6" fmla="*/ 66174 h 1900990"/>
              <a:gd name="connsiteX0" fmla="*/ 0 w 3982452"/>
              <a:gd name="connsiteY0" fmla="*/ 1861887 h 1867903"/>
              <a:gd name="connsiteX1" fmla="*/ 445168 w 3982452"/>
              <a:gd name="connsiteY1" fmla="*/ 1813761 h 1867903"/>
              <a:gd name="connsiteX2" fmla="*/ 926431 w 3982452"/>
              <a:gd name="connsiteY2" fmla="*/ 1537035 h 1867903"/>
              <a:gd name="connsiteX3" fmla="*/ 1034715 w 3982452"/>
              <a:gd name="connsiteY3" fmla="*/ 1176087 h 1867903"/>
              <a:gd name="connsiteX4" fmla="*/ 1552073 w 3982452"/>
              <a:gd name="connsiteY4" fmla="*/ 430130 h 1867903"/>
              <a:gd name="connsiteX5" fmla="*/ 3116178 w 3982452"/>
              <a:gd name="connsiteY5" fmla="*/ 33087 h 1867903"/>
              <a:gd name="connsiteX6" fmla="*/ 3982452 w 3982452"/>
              <a:gd name="connsiteY6" fmla="*/ 33087 h 1867903"/>
              <a:gd name="connsiteX0" fmla="*/ 0 w 3982452"/>
              <a:gd name="connsiteY0" fmla="*/ 1828800 h 1834816"/>
              <a:gd name="connsiteX1" fmla="*/ 445168 w 3982452"/>
              <a:gd name="connsiteY1" fmla="*/ 1780674 h 1834816"/>
              <a:gd name="connsiteX2" fmla="*/ 926431 w 3982452"/>
              <a:gd name="connsiteY2" fmla="*/ 1503948 h 1834816"/>
              <a:gd name="connsiteX3" fmla="*/ 1034715 w 3982452"/>
              <a:gd name="connsiteY3" fmla="*/ 1143000 h 1834816"/>
              <a:gd name="connsiteX4" fmla="*/ 1552073 w 3982452"/>
              <a:gd name="connsiteY4" fmla="*/ 397043 h 1834816"/>
              <a:gd name="connsiteX5" fmla="*/ 3116178 w 3982452"/>
              <a:gd name="connsiteY5" fmla="*/ 0 h 1834816"/>
              <a:gd name="connsiteX6" fmla="*/ 3982452 w 3982452"/>
              <a:gd name="connsiteY6" fmla="*/ 0 h 1834816"/>
              <a:gd name="connsiteX0" fmla="*/ 0 w 3982452"/>
              <a:gd name="connsiteY0" fmla="*/ 1830137 h 1836153"/>
              <a:gd name="connsiteX1" fmla="*/ 445168 w 3982452"/>
              <a:gd name="connsiteY1" fmla="*/ 1782011 h 1836153"/>
              <a:gd name="connsiteX2" fmla="*/ 926431 w 3982452"/>
              <a:gd name="connsiteY2" fmla="*/ 1505285 h 1836153"/>
              <a:gd name="connsiteX3" fmla="*/ 1034715 w 3982452"/>
              <a:gd name="connsiteY3" fmla="*/ 1144337 h 1836153"/>
              <a:gd name="connsiteX4" fmla="*/ 1552073 w 3982452"/>
              <a:gd name="connsiteY4" fmla="*/ 398380 h 1836153"/>
              <a:gd name="connsiteX5" fmla="*/ 3116178 w 3982452"/>
              <a:gd name="connsiteY5" fmla="*/ 1337 h 1836153"/>
              <a:gd name="connsiteX6" fmla="*/ 3982452 w 3982452"/>
              <a:gd name="connsiteY6" fmla="*/ 1337 h 1836153"/>
              <a:gd name="connsiteX0" fmla="*/ 0 w 3982452"/>
              <a:gd name="connsiteY0" fmla="*/ 1830137 h 1836153"/>
              <a:gd name="connsiteX1" fmla="*/ 445168 w 3982452"/>
              <a:gd name="connsiteY1" fmla="*/ 1782011 h 1836153"/>
              <a:gd name="connsiteX2" fmla="*/ 926431 w 3982452"/>
              <a:gd name="connsiteY2" fmla="*/ 1505285 h 1836153"/>
              <a:gd name="connsiteX3" fmla="*/ 1034715 w 3982452"/>
              <a:gd name="connsiteY3" fmla="*/ 1144337 h 1836153"/>
              <a:gd name="connsiteX4" fmla="*/ 1552073 w 3982452"/>
              <a:gd name="connsiteY4" fmla="*/ 398380 h 1836153"/>
              <a:gd name="connsiteX5" fmla="*/ 3116178 w 3982452"/>
              <a:gd name="connsiteY5" fmla="*/ 1337 h 1836153"/>
              <a:gd name="connsiteX6" fmla="*/ 3982452 w 3982452"/>
              <a:gd name="connsiteY6" fmla="*/ 1337 h 1836153"/>
              <a:gd name="connsiteX0" fmla="*/ 0 w 3982452"/>
              <a:gd name="connsiteY0" fmla="*/ 1830137 h 1836153"/>
              <a:gd name="connsiteX1" fmla="*/ 445168 w 3982452"/>
              <a:gd name="connsiteY1" fmla="*/ 1782011 h 1836153"/>
              <a:gd name="connsiteX2" fmla="*/ 926431 w 3982452"/>
              <a:gd name="connsiteY2" fmla="*/ 1505285 h 1836153"/>
              <a:gd name="connsiteX3" fmla="*/ 1034715 w 3982452"/>
              <a:gd name="connsiteY3" fmla="*/ 1144337 h 1836153"/>
              <a:gd name="connsiteX4" fmla="*/ 1552073 w 3982452"/>
              <a:gd name="connsiteY4" fmla="*/ 398380 h 1836153"/>
              <a:gd name="connsiteX5" fmla="*/ 3116178 w 3982452"/>
              <a:gd name="connsiteY5" fmla="*/ 1337 h 1836153"/>
              <a:gd name="connsiteX6" fmla="*/ 3982452 w 3982452"/>
              <a:gd name="connsiteY6" fmla="*/ 1337 h 1836153"/>
              <a:gd name="connsiteX0" fmla="*/ 0 w 3982452"/>
              <a:gd name="connsiteY0" fmla="*/ 1830137 h 1896311"/>
              <a:gd name="connsiteX1" fmla="*/ 445168 w 3982452"/>
              <a:gd name="connsiteY1" fmla="*/ 1782011 h 1896311"/>
              <a:gd name="connsiteX2" fmla="*/ 1034715 w 3982452"/>
              <a:gd name="connsiteY2" fmla="*/ 1144337 h 1896311"/>
              <a:gd name="connsiteX3" fmla="*/ 1552073 w 3982452"/>
              <a:gd name="connsiteY3" fmla="*/ 398380 h 1896311"/>
              <a:gd name="connsiteX4" fmla="*/ 3116178 w 3982452"/>
              <a:gd name="connsiteY4" fmla="*/ 1337 h 1896311"/>
              <a:gd name="connsiteX5" fmla="*/ 3982452 w 3982452"/>
              <a:gd name="connsiteY5" fmla="*/ 1337 h 1896311"/>
              <a:gd name="connsiteX0" fmla="*/ 0 w 3982452"/>
              <a:gd name="connsiteY0" fmla="*/ 1830137 h 1830137"/>
              <a:gd name="connsiteX1" fmla="*/ 1034715 w 3982452"/>
              <a:gd name="connsiteY1" fmla="*/ 1144337 h 1830137"/>
              <a:gd name="connsiteX2" fmla="*/ 1552073 w 3982452"/>
              <a:gd name="connsiteY2" fmla="*/ 398380 h 1830137"/>
              <a:gd name="connsiteX3" fmla="*/ 3116178 w 3982452"/>
              <a:gd name="connsiteY3" fmla="*/ 1337 h 1830137"/>
              <a:gd name="connsiteX4" fmla="*/ 3982452 w 3982452"/>
              <a:gd name="connsiteY4" fmla="*/ 1337 h 1830137"/>
              <a:gd name="connsiteX0" fmla="*/ 0 w 3982452"/>
              <a:gd name="connsiteY0" fmla="*/ 1830137 h 1833312"/>
              <a:gd name="connsiteX1" fmla="*/ 1034715 w 3982452"/>
              <a:gd name="connsiteY1" fmla="*/ 1144337 h 1833312"/>
              <a:gd name="connsiteX2" fmla="*/ 1552073 w 3982452"/>
              <a:gd name="connsiteY2" fmla="*/ 398380 h 1833312"/>
              <a:gd name="connsiteX3" fmla="*/ 3116178 w 3982452"/>
              <a:gd name="connsiteY3" fmla="*/ 1337 h 1833312"/>
              <a:gd name="connsiteX4" fmla="*/ 3982452 w 3982452"/>
              <a:gd name="connsiteY4" fmla="*/ 1337 h 1833312"/>
              <a:gd name="connsiteX0" fmla="*/ 0 w 3982452"/>
              <a:gd name="connsiteY0" fmla="*/ 1830137 h 1833312"/>
              <a:gd name="connsiteX1" fmla="*/ 1034715 w 3982452"/>
              <a:gd name="connsiteY1" fmla="*/ 1144337 h 1833312"/>
              <a:gd name="connsiteX2" fmla="*/ 3116178 w 3982452"/>
              <a:gd name="connsiteY2" fmla="*/ 1337 h 1833312"/>
              <a:gd name="connsiteX3" fmla="*/ 3982452 w 3982452"/>
              <a:gd name="connsiteY3" fmla="*/ 1337 h 1833312"/>
              <a:gd name="connsiteX0" fmla="*/ 0 w 3982452"/>
              <a:gd name="connsiteY0" fmla="*/ 1830137 h 1833312"/>
              <a:gd name="connsiteX1" fmla="*/ 1034715 w 3982452"/>
              <a:gd name="connsiteY1" fmla="*/ 1144337 h 1833312"/>
              <a:gd name="connsiteX2" fmla="*/ 3116178 w 3982452"/>
              <a:gd name="connsiteY2" fmla="*/ 1337 h 1833312"/>
              <a:gd name="connsiteX3" fmla="*/ 3982452 w 3982452"/>
              <a:gd name="connsiteY3" fmla="*/ 1337 h 1833312"/>
              <a:gd name="connsiteX0" fmla="*/ 0 w 3982452"/>
              <a:gd name="connsiteY0" fmla="*/ 1830137 h 1833312"/>
              <a:gd name="connsiteX1" fmla="*/ 1034715 w 3982452"/>
              <a:gd name="connsiteY1" fmla="*/ 1144337 h 1833312"/>
              <a:gd name="connsiteX2" fmla="*/ 3116178 w 3982452"/>
              <a:gd name="connsiteY2" fmla="*/ 1337 h 1833312"/>
              <a:gd name="connsiteX3" fmla="*/ 3982452 w 3982452"/>
              <a:gd name="connsiteY3" fmla="*/ 1337 h 1833312"/>
              <a:gd name="connsiteX0" fmla="*/ 0 w 3982452"/>
              <a:gd name="connsiteY0" fmla="*/ 1830137 h 1833312"/>
              <a:gd name="connsiteX1" fmla="*/ 1034715 w 3982452"/>
              <a:gd name="connsiteY1" fmla="*/ 1144337 h 1833312"/>
              <a:gd name="connsiteX2" fmla="*/ 3116178 w 3982452"/>
              <a:gd name="connsiteY2" fmla="*/ 1337 h 1833312"/>
              <a:gd name="connsiteX3" fmla="*/ 3982452 w 3982452"/>
              <a:gd name="connsiteY3" fmla="*/ 1337 h 1833312"/>
              <a:gd name="connsiteX0" fmla="*/ 0 w 3982452"/>
              <a:gd name="connsiteY0" fmla="*/ 1830137 h 1937303"/>
              <a:gd name="connsiteX1" fmla="*/ 1034715 w 3982452"/>
              <a:gd name="connsiteY1" fmla="*/ 1144337 h 1937303"/>
              <a:gd name="connsiteX2" fmla="*/ 3116178 w 3982452"/>
              <a:gd name="connsiteY2" fmla="*/ 1337 h 1937303"/>
              <a:gd name="connsiteX3" fmla="*/ 3982452 w 3982452"/>
              <a:gd name="connsiteY3" fmla="*/ 1337 h 1937303"/>
              <a:gd name="connsiteX0" fmla="*/ 0 w 3982452"/>
              <a:gd name="connsiteY0" fmla="*/ 1830137 h 1888196"/>
              <a:gd name="connsiteX1" fmla="*/ 1034715 w 3982452"/>
              <a:gd name="connsiteY1" fmla="*/ 1144337 h 1888196"/>
              <a:gd name="connsiteX2" fmla="*/ 3116178 w 3982452"/>
              <a:gd name="connsiteY2" fmla="*/ 1337 h 1888196"/>
              <a:gd name="connsiteX3" fmla="*/ 3982452 w 3982452"/>
              <a:gd name="connsiteY3" fmla="*/ 1337 h 1888196"/>
              <a:gd name="connsiteX0" fmla="*/ 0 w 3982452"/>
              <a:gd name="connsiteY0" fmla="*/ 1830137 h 1943590"/>
              <a:gd name="connsiteX1" fmla="*/ 609622 w 3982452"/>
              <a:gd name="connsiteY1" fmla="*/ 1537190 h 1943590"/>
              <a:gd name="connsiteX2" fmla="*/ 3116178 w 3982452"/>
              <a:gd name="connsiteY2" fmla="*/ 1337 h 1943590"/>
              <a:gd name="connsiteX3" fmla="*/ 3982452 w 3982452"/>
              <a:gd name="connsiteY3" fmla="*/ 1337 h 1943590"/>
              <a:gd name="connsiteX0" fmla="*/ 0 w 3982452"/>
              <a:gd name="connsiteY0" fmla="*/ 1830137 h 1888196"/>
              <a:gd name="connsiteX1" fmla="*/ 609622 w 3982452"/>
              <a:gd name="connsiteY1" fmla="*/ 1537190 h 1888196"/>
              <a:gd name="connsiteX2" fmla="*/ 3116178 w 3982452"/>
              <a:gd name="connsiteY2" fmla="*/ 1337 h 1888196"/>
              <a:gd name="connsiteX3" fmla="*/ 3982452 w 3982452"/>
              <a:gd name="connsiteY3" fmla="*/ 1337 h 1888196"/>
              <a:gd name="connsiteX0" fmla="*/ 0 w 3982452"/>
              <a:gd name="connsiteY0" fmla="*/ 1830137 h 1888196"/>
              <a:gd name="connsiteX1" fmla="*/ 609622 w 3982452"/>
              <a:gd name="connsiteY1" fmla="*/ 1537190 h 1888196"/>
              <a:gd name="connsiteX2" fmla="*/ 2290780 w 3982452"/>
              <a:gd name="connsiteY2" fmla="*/ 261902 h 1888196"/>
              <a:gd name="connsiteX3" fmla="*/ 3116178 w 3982452"/>
              <a:gd name="connsiteY3" fmla="*/ 1337 h 1888196"/>
              <a:gd name="connsiteX4" fmla="*/ 3982452 w 3982452"/>
              <a:gd name="connsiteY4" fmla="*/ 1337 h 1888196"/>
              <a:gd name="connsiteX0" fmla="*/ 0 w 3982452"/>
              <a:gd name="connsiteY0" fmla="*/ 1830137 h 1888196"/>
              <a:gd name="connsiteX1" fmla="*/ 609622 w 3982452"/>
              <a:gd name="connsiteY1" fmla="*/ 1537190 h 1888196"/>
              <a:gd name="connsiteX2" fmla="*/ 2385245 w 3982452"/>
              <a:gd name="connsiteY2" fmla="*/ 261902 h 1888196"/>
              <a:gd name="connsiteX3" fmla="*/ 3116178 w 3982452"/>
              <a:gd name="connsiteY3" fmla="*/ 1337 h 1888196"/>
              <a:gd name="connsiteX4" fmla="*/ 3982452 w 3982452"/>
              <a:gd name="connsiteY4" fmla="*/ 1337 h 1888196"/>
              <a:gd name="connsiteX0" fmla="*/ 0 w 3982452"/>
              <a:gd name="connsiteY0" fmla="*/ 1830137 h 1888196"/>
              <a:gd name="connsiteX1" fmla="*/ 609622 w 3982452"/>
              <a:gd name="connsiteY1" fmla="*/ 1537190 h 1888196"/>
              <a:gd name="connsiteX2" fmla="*/ 2385245 w 3982452"/>
              <a:gd name="connsiteY2" fmla="*/ 261902 h 1888196"/>
              <a:gd name="connsiteX3" fmla="*/ 3116178 w 3982452"/>
              <a:gd name="connsiteY3" fmla="*/ 1337 h 1888196"/>
              <a:gd name="connsiteX4" fmla="*/ 3982452 w 3982452"/>
              <a:gd name="connsiteY4" fmla="*/ 1337 h 1888196"/>
              <a:gd name="connsiteX0" fmla="*/ 0 w 3982452"/>
              <a:gd name="connsiteY0" fmla="*/ 1889686 h 1947745"/>
              <a:gd name="connsiteX1" fmla="*/ 609622 w 3982452"/>
              <a:gd name="connsiteY1" fmla="*/ 1596739 h 1947745"/>
              <a:gd name="connsiteX2" fmla="*/ 2385245 w 3982452"/>
              <a:gd name="connsiteY2" fmla="*/ 255975 h 1947745"/>
              <a:gd name="connsiteX3" fmla="*/ 3116178 w 3982452"/>
              <a:gd name="connsiteY3" fmla="*/ 60886 h 1947745"/>
              <a:gd name="connsiteX4" fmla="*/ 3982452 w 3982452"/>
              <a:gd name="connsiteY4" fmla="*/ 60886 h 1947745"/>
              <a:gd name="connsiteX0" fmla="*/ 0 w 3982452"/>
              <a:gd name="connsiteY0" fmla="*/ 1889686 h 1947745"/>
              <a:gd name="connsiteX1" fmla="*/ 609622 w 3982452"/>
              <a:gd name="connsiteY1" fmla="*/ 1596739 h 1947745"/>
              <a:gd name="connsiteX2" fmla="*/ 2385245 w 3982452"/>
              <a:gd name="connsiteY2" fmla="*/ 255975 h 1947745"/>
              <a:gd name="connsiteX3" fmla="*/ 3116178 w 3982452"/>
              <a:gd name="connsiteY3" fmla="*/ 60886 h 1947745"/>
              <a:gd name="connsiteX4" fmla="*/ 3982452 w 3982452"/>
              <a:gd name="connsiteY4" fmla="*/ 60886 h 1947745"/>
              <a:gd name="connsiteX0" fmla="*/ 0 w 3982452"/>
              <a:gd name="connsiteY0" fmla="*/ 1830137 h 1888196"/>
              <a:gd name="connsiteX1" fmla="*/ 609622 w 3982452"/>
              <a:gd name="connsiteY1" fmla="*/ 1537190 h 1888196"/>
              <a:gd name="connsiteX2" fmla="*/ 2385245 w 3982452"/>
              <a:gd name="connsiteY2" fmla="*/ 196426 h 1888196"/>
              <a:gd name="connsiteX3" fmla="*/ 2385245 w 3982452"/>
              <a:gd name="connsiteY3" fmla="*/ 196426 h 1888196"/>
              <a:gd name="connsiteX4" fmla="*/ 3116178 w 3982452"/>
              <a:gd name="connsiteY4" fmla="*/ 1337 h 1888196"/>
              <a:gd name="connsiteX5" fmla="*/ 3982452 w 3982452"/>
              <a:gd name="connsiteY5" fmla="*/ 1337 h 1888196"/>
              <a:gd name="connsiteX0" fmla="*/ 0 w 3982452"/>
              <a:gd name="connsiteY0" fmla="*/ 1830137 h 1888196"/>
              <a:gd name="connsiteX1" fmla="*/ 609622 w 3982452"/>
              <a:gd name="connsiteY1" fmla="*/ 1537190 h 1888196"/>
              <a:gd name="connsiteX2" fmla="*/ 2385245 w 3982452"/>
              <a:gd name="connsiteY2" fmla="*/ 196426 h 1888196"/>
              <a:gd name="connsiteX3" fmla="*/ 2385245 w 3982452"/>
              <a:gd name="connsiteY3" fmla="*/ 196426 h 1888196"/>
              <a:gd name="connsiteX4" fmla="*/ 3116178 w 3982452"/>
              <a:gd name="connsiteY4" fmla="*/ 1337 h 1888196"/>
              <a:gd name="connsiteX5" fmla="*/ 3982452 w 3982452"/>
              <a:gd name="connsiteY5" fmla="*/ 1337 h 1888196"/>
              <a:gd name="connsiteX0" fmla="*/ 0 w 3982452"/>
              <a:gd name="connsiteY0" fmla="*/ 1830137 h 1888196"/>
              <a:gd name="connsiteX1" fmla="*/ 609622 w 3982452"/>
              <a:gd name="connsiteY1" fmla="*/ 1537190 h 1888196"/>
              <a:gd name="connsiteX2" fmla="*/ 2385245 w 3982452"/>
              <a:gd name="connsiteY2" fmla="*/ 196426 h 1888196"/>
              <a:gd name="connsiteX3" fmla="*/ 2385245 w 3982452"/>
              <a:gd name="connsiteY3" fmla="*/ 196426 h 1888196"/>
              <a:gd name="connsiteX4" fmla="*/ 3116178 w 3982452"/>
              <a:gd name="connsiteY4" fmla="*/ 1337 h 1888196"/>
              <a:gd name="connsiteX5" fmla="*/ 3982452 w 3982452"/>
              <a:gd name="connsiteY5" fmla="*/ 1337 h 1888196"/>
              <a:gd name="connsiteX0" fmla="*/ 0 w 3982452"/>
              <a:gd name="connsiteY0" fmla="*/ 1830137 h 1888196"/>
              <a:gd name="connsiteX1" fmla="*/ 609622 w 3982452"/>
              <a:gd name="connsiteY1" fmla="*/ 1537190 h 1888196"/>
              <a:gd name="connsiteX2" fmla="*/ 2385245 w 3982452"/>
              <a:gd name="connsiteY2" fmla="*/ 196426 h 1888196"/>
              <a:gd name="connsiteX3" fmla="*/ 2385245 w 3982452"/>
              <a:gd name="connsiteY3" fmla="*/ 196426 h 1888196"/>
              <a:gd name="connsiteX4" fmla="*/ 3116178 w 3982452"/>
              <a:gd name="connsiteY4" fmla="*/ 1337 h 1888196"/>
              <a:gd name="connsiteX5" fmla="*/ 3982452 w 3982452"/>
              <a:gd name="connsiteY5" fmla="*/ 1337 h 1888196"/>
              <a:gd name="connsiteX0" fmla="*/ 0 w 3982452"/>
              <a:gd name="connsiteY0" fmla="*/ 1830137 h 1888196"/>
              <a:gd name="connsiteX1" fmla="*/ 609622 w 3982452"/>
              <a:gd name="connsiteY1" fmla="*/ 1537190 h 1888196"/>
              <a:gd name="connsiteX2" fmla="*/ 2385245 w 3982452"/>
              <a:gd name="connsiteY2" fmla="*/ 196426 h 1888196"/>
              <a:gd name="connsiteX3" fmla="*/ 2385245 w 3982452"/>
              <a:gd name="connsiteY3" fmla="*/ 196426 h 1888196"/>
              <a:gd name="connsiteX4" fmla="*/ 3116178 w 3982452"/>
              <a:gd name="connsiteY4" fmla="*/ 1337 h 1888196"/>
              <a:gd name="connsiteX5" fmla="*/ 3982452 w 3982452"/>
              <a:gd name="connsiteY5" fmla="*/ 1337 h 1888196"/>
              <a:gd name="connsiteX0" fmla="*/ 0 w 3982452"/>
              <a:gd name="connsiteY0" fmla="*/ 1830137 h 1888196"/>
              <a:gd name="connsiteX1" fmla="*/ 609622 w 3982452"/>
              <a:gd name="connsiteY1" fmla="*/ 1537190 h 1888196"/>
              <a:gd name="connsiteX2" fmla="*/ 2385245 w 3982452"/>
              <a:gd name="connsiteY2" fmla="*/ 196426 h 1888196"/>
              <a:gd name="connsiteX3" fmla="*/ 2385245 w 3982452"/>
              <a:gd name="connsiteY3" fmla="*/ 196426 h 1888196"/>
              <a:gd name="connsiteX4" fmla="*/ 3116178 w 3982452"/>
              <a:gd name="connsiteY4" fmla="*/ 1337 h 1888196"/>
              <a:gd name="connsiteX5" fmla="*/ 3982452 w 3982452"/>
              <a:gd name="connsiteY5" fmla="*/ 1337 h 1888196"/>
              <a:gd name="connsiteX0" fmla="*/ 0 w 3982452"/>
              <a:gd name="connsiteY0" fmla="*/ 1933584 h 1991643"/>
              <a:gd name="connsiteX1" fmla="*/ 609622 w 3982452"/>
              <a:gd name="connsiteY1" fmla="*/ 1640637 h 1991643"/>
              <a:gd name="connsiteX2" fmla="*/ 2385245 w 3982452"/>
              <a:gd name="connsiteY2" fmla="*/ 299873 h 1991643"/>
              <a:gd name="connsiteX3" fmla="*/ 2385245 w 3982452"/>
              <a:gd name="connsiteY3" fmla="*/ 299873 h 1991643"/>
              <a:gd name="connsiteX4" fmla="*/ 2290780 w 3982452"/>
              <a:gd name="connsiteY4" fmla="*/ 32515 h 1991643"/>
              <a:gd name="connsiteX5" fmla="*/ 3116178 w 3982452"/>
              <a:gd name="connsiteY5" fmla="*/ 104784 h 1991643"/>
              <a:gd name="connsiteX6" fmla="*/ 3982452 w 3982452"/>
              <a:gd name="connsiteY6" fmla="*/ 104784 h 1991643"/>
              <a:gd name="connsiteX0" fmla="*/ 0 w 3982452"/>
              <a:gd name="connsiteY0" fmla="*/ 1946538 h 2004597"/>
              <a:gd name="connsiteX1" fmla="*/ 609622 w 3982452"/>
              <a:gd name="connsiteY1" fmla="*/ 1653591 h 2004597"/>
              <a:gd name="connsiteX2" fmla="*/ 2385245 w 3982452"/>
              <a:gd name="connsiteY2" fmla="*/ 312827 h 2004597"/>
              <a:gd name="connsiteX3" fmla="*/ 2385245 w 3982452"/>
              <a:gd name="connsiteY3" fmla="*/ 312827 h 2004597"/>
              <a:gd name="connsiteX4" fmla="*/ 2290780 w 3982452"/>
              <a:gd name="connsiteY4" fmla="*/ 45469 h 2004597"/>
              <a:gd name="connsiteX5" fmla="*/ 2715873 w 3982452"/>
              <a:gd name="connsiteY5" fmla="*/ 236439 h 2004597"/>
              <a:gd name="connsiteX6" fmla="*/ 3116178 w 3982452"/>
              <a:gd name="connsiteY6" fmla="*/ 117738 h 2004597"/>
              <a:gd name="connsiteX7" fmla="*/ 3982452 w 3982452"/>
              <a:gd name="connsiteY7" fmla="*/ 117738 h 2004597"/>
              <a:gd name="connsiteX0" fmla="*/ 0 w 3982452"/>
              <a:gd name="connsiteY0" fmla="*/ 1901069 h 1959128"/>
              <a:gd name="connsiteX1" fmla="*/ 609622 w 3982452"/>
              <a:gd name="connsiteY1" fmla="*/ 1608122 h 1959128"/>
              <a:gd name="connsiteX2" fmla="*/ 2385245 w 3982452"/>
              <a:gd name="connsiteY2" fmla="*/ 267358 h 1959128"/>
              <a:gd name="connsiteX3" fmla="*/ 2385245 w 3982452"/>
              <a:gd name="connsiteY3" fmla="*/ 267358 h 1959128"/>
              <a:gd name="connsiteX4" fmla="*/ 2290780 w 3982452"/>
              <a:gd name="connsiteY4" fmla="*/ 0 h 1959128"/>
              <a:gd name="connsiteX5" fmla="*/ 2621408 w 3982452"/>
              <a:gd name="connsiteY5" fmla="*/ 392853 h 1959128"/>
              <a:gd name="connsiteX6" fmla="*/ 2715873 w 3982452"/>
              <a:gd name="connsiteY6" fmla="*/ 190970 h 1959128"/>
              <a:gd name="connsiteX7" fmla="*/ 3116178 w 3982452"/>
              <a:gd name="connsiteY7" fmla="*/ 72269 h 1959128"/>
              <a:gd name="connsiteX8" fmla="*/ 3982452 w 3982452"/>
              <a:gd name="connsiteY8" fmla="*/ 72269 h 1959128"/>
              <a:gd name="connsiteX0" fmla="*/ 0 w 3982452"/>
              <a:gd name="connsiteY0" fmla="*/ 1901069 h 1959128"/>
              <a:gd name="connsiteX1" fmla="*/ 609622 w 3982452"/>
              <a:gd name="connsiteY1" fmla="*/ 1608122 h 1959128"/>
              <a:gd name="connsiteX2" fmla="*/ 2385245 w 3982452"/>
              <a:gd name="connsiteY2" fmla="*/ 267358 h 1959128"/>
              <a:gd name="connsiteX3" fmla="*/ 2385245 w 3982452"/>
              <a:gd name="connsiteY3" fmla="*/ 267358 h 1959128"/>
              <a:gd name="connsiteX4" fmla="*/ 2290780 w 3982452"/>
              <a:gd name="connsiteY4" fmla="*/ 0 h 1959128"/>
              <a:gd name="connsiteX5" fmla="*/ 2621408 w 3982452"/>
              <a:gd name="connsiteY5" fmla="*/ 392853 h 1959128"/>
              <a:gd name="connsiteX6" fmla="*/ 2621408 w 3982452"/>
              <a:gd name="connsiteY6" fmla="*/ 398309 h 1959128"/>
              <a:gd name="connsiteX7" fmla="*/ 2715873 w 3982452"/>
              <a:gd name="connsiteY7" fmla="*/ 190970 h 1959128"/>
              <a:gd name="connsiteX8" fmla="*/ 3116178 w 3982452"/>
              <a:gd name="connsiteY8" fmla="*/ 72269 h 1959128"/>
              <a:gd name="connsiteX9" fmla="*/ 3982452 w 3982452"/>
              <a:gd name="connsiteY9" fmla="*/ 72269 h 1959128"/>
              <a:gd name="connsiteX0" fmla="*/ 0 w 3982452"/>
              <a:gd name="connsiteY0" fmla="*/ 1841754 h 1899813"/>
              <a:gd name="connsiteX1" fmla="*/ 609622 w 3982452"/>
              <a:gd name="connsiteY1" fmla="*/ 1548807 h 1899813"/>
              <a:gd name="connsiteX2" fmla="*/ 2385245 w 3982452"/>
              <a:gd name="connsiteY2" fmla="*/ 208043 h 1899813"/>
              <a:gd name="connsiteX3" fmla="*/ 2385245 w 3982452"/>
              <a:gd name="connsiteY3" fmla="*/ 208043 h 1899813"/>
              <a:gd name="connsiteX4" fmla="*/ 2621408 w 3982452"/>
              <a:gd name="connsiteY4" fmla="*/ 333538 h 1899813"/>
              <a:gd name="connsiteX5" fmla="*/ 2621408 w 3982452"/>
              <a:gd name="connsiteY5" fmla="*/ 338994 h 1899813"/>
              <a:gd name="connsiteX6" fmla="*/ 2715873 w 3982452"/>
              <a:gd name="connsiteY6" fmla="*/ 131655 h 1899813"/>
              <a:gd name="connsiteX7" fmla="*/ 3116178 w 3982452"/>
              <a:gd name="connsiteY7" fmla="*/ 12954 h 1899813"/>
              <a:gd name="connsiteX8" fmla="*/ 3982452 w 3982452"/>
              <a:gd name="connsiteY8" fmla="*/ 12954 h 1899813"/>
              <a:gd name="connsiteX0" fmla="*/ 0 w 3982452"/>
              <a:gd name="connsiteY0" fmla="*/ 1841754 h 1899813"/>
              <a:gd name="connsiteX1" fmla="*/ 609622 w 3982452"/>
              <a:gd name="connsiteY1" fmla="*/ 1548807 h 1899813"/>
              <a:gd name="connsiteX2" fmla="*/ 2385245 w 3982452"/>
              <a:gd name="connsiteY2" fmla="*/ 208043 h 1899813"/>
              <a:gd name="connsiteX3" fmla="*/ 2385245 w 3982452"/>
              <a:gd name="connsiteY3" fmla="*/ 208043 h 1899813"/>
              <a:gd name="connsiteX4" fmla="*/ 2621408 w 3982452"/>
              <a:gd name="connsiteY4" fmla="*/ 333538 h 1899813"/>
              <a:gd name="connsiteX5" fmla="*/ 2621408 w 3982452"/>
              <a:gd name="connsiteY5" fmla="*/ 338994 h 1899813"/>
              <a:gd name="connsiteX6" fmla="*/ 2715873 w 3982452"/>
              <a:gd name="connsiteY6" fmla="*/ 131655 h 1899813"/>
              <a:gd name="connsiteX7" fmla="*/ 3116178 w 3982452"/>
              <a:gd name="connsiteY7" fmla="*/ 12954 h 1899813"/>
              <a:gd name="connsiteX8" fmla="*/ 3982452 w 3982452"/>
              <a:gd name="connsiteY8" fmla="*/ 12954 h 1899813"/>
              <a:gd name="connsiteX0" fmla="*/ 0 w 3982452"/>
              <a:gd name="connsiteY0" fmla="*/ 1841754 h 1899813"/>
              <a:gd name="connsiteX1" fmla="*/ 609622 w 3982452"/>
              <a:gd name="connsiteY1" fmla="*/ 1548807 h 1899813"/>
              <a:gd name="connsiteX2" fmla="*/ 2385245 w 3982452"/>
              <a:gd name="connsiteY2" fmla="*/ 208043 h 1899813"/>
              <a:gd name="connsiteX3" fmla="*/ 2385245 w 3982452"/>
              <a:gd name="connsiteY3" fmla="*/ 208043 h 1899813"/>
              <a:gd name="connsiteX4" fmla="*/ 2621408 w 3982452"/>
              <a:gd name="connsiteY4" fmla="*/ 333538 h 1899813"/>
              <a:gd name="connsiteX5" fmla="*/ 2574175 w 3982452"/>
              <a:gd name="connsiteY5" fmla="*/ 535421 h 1899813"/>
              <a:gd name="connsiteX6" fmla="*/ 2715873 w 3982452"/>
              <a:gd name="connsiteY6" fmla="*/ 131655 h 1899813"/>
              <a:gd name="connsiteX7" fmla="*/ 3116178 w 3982452"/>
              <a:gd name="connsiteY7" fmla="*/ 12954 h 1899813"/>
              <a:gd name="connsiteX8" fmla="*/ 3982452 w 3982452"/>
              <a:gd name="connsiteY8" fmla="*/ 12954 h 1899813"/>
              <a:gd name="connsiteX0" fmla="*/ 0 w 3982452"/>
              <a:gd name="connsiteY0" fmla="*/ 1841754 h 1899813"/>
              <a:gd name="connsiteX1" fmla="*/ 609622 w 3982452"/>
              <a:gd name="connsiteY1" fmla="*/ 1548807 h 1899813"/>
              <a:gd name="connsiteX2" fmla="*/ 2385245 w 3982452"/>
              <a:gd name="connsiteY2" fmla="*/ 208043 h 1899813"/>
              <a:gd name="connsiteX3" fmla="*/ 2385245 w 3982452"/>
              <a:gd name="connsiteY3" fmla="*/ 208043 h 1899813"/>
              <a:gd name="connsiteX4" fmla="*/ 2621408 w 3982452"/>
              <a:gd name="connsiteY4" fmla="*/ 333538 h 1899813"/>
              <a:gd name="connsiteX5" fmla="*/ 2574175 w 3982452"/>
              <a:gd name="connsiteY5" fmla="*/ 535421 h 1899813"/>
              <a:gd name="connsiteX6" fmla="*/ 2715873 w 3982452"/>
              <a:gd name="connsiteY6" fmla="*/ 131655 h 1899813"/>
              <a:gd name="connsiteX7" fmla="*/ 3116178 w 3982452"/>
              <a:gd name="connsiteY7" fmla="*/ 12954 h 1899813"/>
              <a:gd name="connsiteX8" fmla="*/ 3982452 w 3982452"/>
              <a:gd name="connsiteY8" fmla="*/ 12954 h 1899813"/>
              <a:gd name="connsiteX0" fmla="*/ 0 w 3982452"/>
              <a:gd name="connsiteY0" fmla="*/ 1841754 h 1899813"/>
              <a:gd name="connsiteX1" fmla="*/ 609622 w 3982452"/>
              <a:gd name="connsiteY1" fmla="*/ 1548807 h 1899813"/>
              <a:gd name="connsiteX2" fmla="*/ 2385245 w 3982452"/>
              <a:gd name="connsiteY2" fmla="*/ 208043 h 1899813"/>
              <a:gd name="connsiteX3" fmla="*/ 2385245 w 3982452"/>
              <a:gd name="connsiteY3" fmla="*/ 208043 h 1899813"/>
              <a:gd name="connsiteX4" fmla="*/ 2621408 w 3982452"/>
              <a:gd name="connsiteY4" fmla="*/ 333538 h 1899813"/>
              <a:gd name="connsiteX5" fmla="*/ 2715873 w 3982452"/>
              <a:gd name="connsiteY5" fmla="*/ 131655 h 1899813"/>
              <a:gd name="connsiteX6" fmla="*/ 3116178 w 3982452"/>
              <a:gd name="connsiteY6" fmla="*/ 12954 h 1899813"/>
              <a:gd name="connsiteX7" fmla="*/ 3982452 w 3982452"/>
              <a:gd name="connsiteY7" fmla="*/ 12954 h 1899813"/>
              <a:gd name="connsiteX0" fmla="*/ 0 w 3982452"/>
              <a:gd name="connsiteY0" fmla="*/ 1841754 h 1899813"/>
              <a:gd name="connsiteX1" fmla="*/ 609622 w 3982452"/>
              <a:gd name="connsiteY1" fmla="*/ 1548807 h 1899813"/>
              <a:gd name="connsiteX2" fmla="*/ 2385245 w 3982452"/>
              <a:gd name="connsiteY2" fmla="*/ 208043 h 1899813"/>
              <a:gd name="connsiteX3" fmla="*/ 2385245 w 3982452"/>
              <a:gd name="connsiteY3" fmla="*/ 208043 h 1899813"/>
              <a:gd name="connsiteX4" fmla="*/ 2715873 w 3982452"/>
              <a:gd name="connsiteY4" fmla="*/ 131655 h 1899813"/>
              <a:gd name="connsiteX5" fmla="*/ 3116178 w 3982452"/>
              <a:gd name="connsiteY5" fmla="*/ 12954 h 1899813"/>
              <a:gd name="connsiteX6" fmla="*/ 3982452 w 3982452"/>
              <a:gd name="connsiteY6" fmla="*/ 12954 h 1899813"/>
              <a:gd name="connsiteX0" fmla="*/ 0 w 3982452"/>
              <a:gd name="connsiteY0" fmla="*/ 1830137 h 1888196"/>
              <a:gd name="connsiteX1" fmla="*/ 609622 w 3982452"/>
              <a:gd name="connsiteY1" fmla="*/ 1537190 h 1888196"/>
              <a:gd name="connsiteX2" fmla="*/ 2385245 w 3982452"/>
              <a:gd name="connsiteY2" fmla="*/ 196426 h 1888196"/>
              <a:gd name="connsiteX3" fmla="*/ 2385245 w 3982452"/>
              <a:gd name="connsiteY3" fmla="*/ 196426 h 1888196"/>
              <a:gd name="connsiteX4" fmla="*/ 2715873 w 3982452"/>
              <a:gd name="connsiteY4" fmla="*/ 120038 h 1888196"/>
              <a:gd name="connsiteX5" fmla="*/ 3163411 w 3982452"/>
              <a:gd name="connsiteY5" fmla="*/ 197764 h 1888196"/>
              <a:gd name="connsiteX6" fmla="*/ 3982452 w 3982452"/>
              <a:gd name="connsiteY6" fmla="*/ 1337 h 1888196"/>
              <a:gd name="connsiteX0" fmla="*/ 0 w 3982452"/>
              <a:gd name="connsiteY0" fmla="*/ 1830137 h 1888196"/>
              <a:gd name="connsiteX1" fmla="*/ 609622 w 3982452"/>
              <a:gd name="connsiteY1" fmla="*/ 1537190 h 1888196"/>
              <a:gd name="connsiteX2" fmla="*/ 2385245 w 3982452"/>
              <a:gd name="connsiteY2" fmla="*/ 196426 h 1888196"/>
              <a:gd name="connsiteX3" fmla="*/ 2385245 w 3982452"/>
              <a:gd name="connsiteY3" fmla="*/ 196426 h 1888196"/>
              <a:gd name="connsiteX4" fmla="*/ 2715873 w 3982452"/>
              <a:gd name="connsiteY4" fmla="*/ 120038 h 1888196"/>
              <a:gd name="connsiteX5" fmla="*/ 3446807 w 3982452"/>
              <a:gd name="connsiteY5" fmla="*/ 197764 h 1888196"/>
              <a:gd name="connsiteX6" fmla="*/ 3982452 w 3982452"/>
              <a:gd name="connsiteY6" fmla="*/ 1337 h 1888196"/>
              <a:gd name="connsiteX0" fmla="*/ 0 w 3446807"/>
              <a:gd name="connsiteY0" fmla="*/ 1797177 h 1855236"/>
              <a:gd name="connsiteX1" fmla="*/ 609622 w 3446807"/>
              <a:gd name="connsiteY1" fmla="*/ 1504230 h 1855236"/>
              <a:gd name="connsiteX2" fmla="*/ 2385245 w 3446807"/>
              <a:gd name="connsiteY2" fmla="*/ 163466 h 1855236"/>
              <a:gd name="connsiteX3" fmla="*/ 2385245 w 3446807"/>
              <a:gd name="connsiteY3" fmla="*/ 163466 h 1855236"/>
              <a:gd name="connsiteX4" fmla="*/ 2715873 w 3446807"/>
              <a:gd name="connsiteY4" fmla="*/ 87078 h 1855236"/>
              <a:gd name="connsiteX5" fmla="*/ 3446807 w 3446807"/>
              <a:gd name="connsiteY5" fmla="*/ 164804 h 1855236"/>
              <a:gd name="connsiteX0" fmla="*/ 0 w 3446807"/>
              <a:gd name="connsiteY0" fmla="*/ 1797177 h 1855236"/>
              <a:gd name="connsiteX1" fmla="*/ 609622 w 3446807"/>
              <a:gd name="connsiteY1" fmla="*/ 1504230 h 1855236"/>
              <a:gd name="connsiteX2" fmla="*/ 2385245 w 3446807"/>
              <a:gd name="connsiteY2" fmla="*/ 163466 h 1855236"/>
              <a:gd name="connsiteX3" fmla="*/ 2385245 w 3446807"/>
              <a:gd name="connsiteY3" fmla="*/ 163466 h 1855236"/>
              <a:gd name="connsiteX4" fmla="*/ 2715873 w 3446807"/>
              <a:gd name="connsiteY4" fmla="*/ 87078 h 1855236"/>
              <a:gd name="connsiteX5" fmla="*/ 3446807 w 3446807"/>
              <a:gd name="connsiteY5" fmla="*/ 164804 h 1855236"/>
              <a:gd name="connsiteX0" fmla="*/ 0 w 3446807"/>
              <a:gd name="connsiteY0" fmla="*/ 1797177 h 1855236"/>
              <a:gd name="connsiteX1" fmla="*/ 609622 w 3446807"/>
              <a:gd name="connsiteY1" fmla="*/ 1504230 h 1855236"/>
              <a:gd name="connsiteX2" fmla="*/ 2385245 w 3446807"/>
              <a:gd name="connsiteY2" fmla="*/ 163466 h 1855236"/>
              <a:gd name="connsiteX3" fmla="*/ 2385245 w 3446807"/>
              <a:gd name="connsiteY3" fmla="*/ 163466 h 1855236"/>
              <a:gd name="connsiteX4" fmla="*/ 2715873 w 3446807"/>
              <a:gd name="connsiteY4" fmla="*/ 87078 h 1855236"/>
              <a:gd name="connsiteX5" fmla="*/ 3446807 w 3446807"/>
              <a:gd name="connsiteY5" fmla="*/ 164804 h 1855236"/>
              <a:gd name="connsiteX0" fmla="*/ 0 w 3446807"/>
              <a:gd name="connsiteY0" fmla="*/ 1797177 h 1855236"/>
              <a:gd name="connsiteX1" fmla="*/ 609622 w 3446807"/>
              <a:gd name="connsiteY1" fmla="*/ 1504230 h 1855236"/>
              <a:gd name="connsiteX2" fmla="*/ 2385245 w 3446807"/>
              <a:gd name="connsiteY2" fmla="*/ 163466 h 1855236"/>
              <a:gd name="connsiteX3" fmla="*/ 2715873 w 3446807"/>
              <a:gd name="connsiteY3" fmla="*/ 87078 h 1855236"/>
              <a:gd name="connsiteX4" fmla="*/ 3446807 w 3446807"/>
              <a:gd name="connsiteY4" fmla="*/ 164804 h 1855236"/>
              <a:gd name="connsiteX0" fmla="*/ 0 w 3446807"/>
              <a:gd name="connsiteY0" fmla="*/ 1797177 h 1855236"/>
              <a:gd name="connsiteX1" fmla="*/ 609622 w 3446807"/>
              <a:gd name="connsiteY1" fmla="*/ 1504230 h 1855236"/>
              <a:gd name="connsiteX2" fmla="*/ 2364581 w 3446807"/>
              <a:gd name="connsiteY2" fmla="*/ 108221 h 1855236"/>
              <a:gd name="connsiteX3" fmla="*/ 2715873 w 3446807"/>
              <a:gd name="connsiteY3" fmla="*/ 87078 h 1855236"/>
              <a:gd name="connsiteX4" fmla="*/ 3446807 w 3446807"/>
              <a:gd name="connsiteY4" fmla="*/ 164804 h 1855236"/>
              <a:gd name="connsiteX0" fmla="*/ 0 w 3446807"/>
              <a:gd name="connsiteY0" fmla="*/ 1829915 h 1887974"/>
              <a:gd name="connsiteX1" fmla="*/ 609622 w 3446807"/>
              <a:gd name="connsiteY1" fmla="*/ 1536968 h 1887974"/>
              <a:gd name="connsiteX2" fmla="*/ 2364581 w 3446807"/>
              <a:gd name="connsiteY2" fmla="*/ 140959 h 1887974"/>
              <a:gd name="connsiteX3" fmla="*/ 2715873 w 3446807"/>
              <a:gd name="connsiteY3" fmla="*/ 87078 h 1887974"/>
              <a:gd name="connsiteX4" fmla="*/ 3446807 w 3446807"/>
              <a:gd name="connsiteY4" fmla="*/ 197542 h 1887974"/>
              <a:gd name="connsiteX0" fmla="*/ 0 w 3446807"/>
              <a:gd name="connsiteY0" fmla="*/ 1829915 h 1887974"/>
              <a:gd name="connsiteX1" fmla="*/ 609622 w 3446807"/>
              <a:gd name="connsiteY1" fmla="*/ 1536968 h 1887974"/>
              <a:gd name="connsiteX2" fmla="*/ 2364581 w 3446807"/>
              <a:gd name="connsiteY2" fmla="*/ 140959 h 1887974"/>
              <a:gd name="connsiteX3" fmla="*/ 2715873 w 3446807"/>
              <a:gd name="connsiteY3" fmla="*/ 87078 h 1887974"/>
              <a:gd name="connsiteX4" fmla="*/ 3446807 w 3446807"/>
              <a:gd name="connsiteY4" fmla="*/ 197542 h 1887974"/>
              <a:gd name="connsiteX0" fmla="*/ 0 w 3446807"/>
              <a:gd name="connsiteY0" fmla="*/ 1748071 h 1806130"/>
              <a:gd name="connsiteX1" fmla="*/ 609622 w 3446807"/>
              <a:gd name="connsiteY1" fmla="*/ 1455124 h 1806130"/>
              <a:gd name="connsiteX2" fmla="*/ 2364581 w 3446807"/>
              <a:gd name="connsiteY2" fmla="*/ 59115 h 1806130"/>
              <a:gd name="connsiteX3" fmla="*/ 2715873 w 3446807"/>
              <a:gd name="connsiteY3" fmla="*/ 5234 h 1806130"/>
              <a:gd name="connsiteX4" fmla="*/ 3446807 w 3446807"/>
              <a:gd name="connsiteY4" fmla="*/ 115698 h 1806130"/>
              <a:gd name="connsiteX0" fmla="*/ 0 w 3446807"/>
              <a:gd name="connsiteY0" fmla="*/ 1773984 h 1832043"/>
              <a:gd name="connsiteX1" fmla="*/ 609622 w 3446807"/>
              <a:gd name="connsiteY1" fmla="*/ 1481037 h 1832043"/>
              <a:gd name="connsiteX2" fmla="*/ 2364581 w 3446807"/>
              <a:gd name="connsiteY2" fmla="*/ 85028 h 1832043"/>
              <a:gd name="connsiteX3" fmla="*/ 2715873 w 3446807"/>
              <a:gd name="connsiteY3" fmla="*/ 31147 h 1832043"/>
              <a:gd name="connsiteX4" fmla="*/ 3446807 w 3446807"/>
              <a:gd name="connsiteY4" fmla="*/ 141611 h 1832043"/>
              <a:gd name="connsiteX0" fmla="*/ 0 w 3446807"/>
              <a:gd name="connsiteY0" fmla="*/ 1788761 h 1846820"/>
              <a:gd name="connsiteX1" fmla="*/ 609622 w 3446807"/>
              <a:gd name="connsiteY1" fmla="*/ 1495814 h 1846820"/>
              <a:gd name="connsiteX2" fmla="*/ 2364581 w 3446807"/>
              <a:gd name="connsiteY2" fmla="*/ 99805 h 1846820"/>
              <a:gd name="connsiteX3" fmla="*/ 2715873 w 3446807"/>
              <a:gd name="connsiteY3" fmla="*/ 45924 h 1846820"/>
              <a:gd name="connsiteX4" fmla="*/ 3446807 w 3446807"/>
              <a:gd name="connsiteY4" fmla="*/ 156388 h 1846820"/>
              <a:gd name="connsiteX0" fmla="*/ 0 w 3446807"/>
              <a:gd name="connsiteY0" fmla="*/ 1788761 h 1846820"/>
              <a:gd name="connsiteX1" fmla="*/ 609622 w 3446807"/>
              <a:gd name="connsiteY1" fmla="*/ 1495814 h 1846820"/>
              <a:gd name="connsiteX2" fmla="*/ 2364581 w 3446807"/>
              <a:gd name="connsiteY2" fmla="*/ 99805 h 1846820"/>
              <a:gd name="connsiteX3" fmla="*/ 2715873 w 3446807"/>
              <a:gd name="connsiteY3" fmla="*/ 45924 h 1846820"/>
              <a:gd name="connsiteX4" fmla="*/ 3446807 w 3446807"/>
              <a:gd name="connsiteY4" fmla="*/ 156388 h 1846820"/>
              <a:gd name="connsiteX0" fmla="*/ 0 w 3446807"/>
              <a:gd name="connsiteY0" fmla="*/ 1788761 h 1846820"/>
              <a:gd name="connsiteX1" fmla="*/ 609622 w 3446807"/>
              <a:gd name="connsiteY1" fmla="*/ 1495814 h 1846820"/>
              <a:gd name="connsiteX2" fmla="*/ 2364581 w 3446807"/>
              <a:gd name="connsiteY2" fmla="*/ 99805 h 1846820"/>
              <a:gd name="connsiteX3" fmla="*/ 2715873 w 3446807"/>
              <a:gd name="connsiteY3" fmla="*/ 45924 h 1846820"/>
              <a:gd name="connsiteX4" fmla="*/ 3446807 w 3446807"/>
              <a:gd name="connsiteY4" fmla="*/ 156388 h 1846820"/>
              <a:gd name="connsiteX0" fmla="*/ 0 w 3446807"/>
              <a:gd name="connsiteY0" fmla="*/ 1788761 h 1830451"/>
              <a:gd name="connsiteX1" fmla="*/ 609622 w 3446807"/>
              <a:gd name="connsiteY1" fmla="*/ 1495814 h 1830451"/>
              <a:gd name="connsiteX2" fmla="*/ 2364581 w 3446807"/>
              <a:gd name="connsiteY2" fmla="*/ 99805 h 1830451"/>
              <a:gd name="connsiteX3" fmla="*/ 2715873 w 3446807"/>
              <a:gd name="connsiteY3" fmla="*/ 45924 h 1830451"/>
              <a:gd name="connsiteX4" fmla="*/ 3446807 w 3446807"/>
              <a:gd name="connsiteY4" fmla="*/ 156388 h 1830451"/>
              <a:gd name="connsiteX0" fmla="*/ 0 w 3446807"/>
              <a:gd name="connsiteY0" fmla="*/ 1788761 h 1830451"/>
              <a:gd name="connsiteX1" fmla="*/ 609622 w 3446807"/>
              <a:gd name="connsiteY1" fmla="*/ 1495814 h 1830451"/>
              <a:gd name="connsiteX2" fmla="*/ 2364581 w 3446807"/>
              <a:gd name="connsiteY2" fmla="*/ 99805 h 1830451"/>
              <a:gd name="connsiteX3" fmla="*/ 2715873 w 3446807"/>
              <a:gd name="connsiteY3" fmla="*/ 45924 h 1830451"/>
              <a:gd name="connsiteX4" fmla="*/ 3446807 w 3446807"/>
              <a:gd name="connsiteY4" fmla="*/ 156388 h 1830451"/>
              <a:gd name="connsiteX0" fmla="*/ 0 w 3446807"/>
              <a:gd name="connsiteY0" fmla="*/ 1788761 h 1830451"/>
              <a:gd name="connsiteX1" fmla="*/ 609622 w 3446807"/>
              <a:gd name="connsiteY1" fmla="*/ 1495814 h 1830451"/>
              <a:gd name="connsiteX2" fmla="*/ 2364581 w 3446807"/>
              <a:gd name="connsiteY2" fmla="*/ 99805 h 1830451"/>
              <a:gd name="connsiteX3" fmla="*/ 2715873 w 3446807"/>
              <a:gd name="connsiteY3" fmla="*/ 45924 h 1830451"/>
              <a:gd name="connsiteX4" fmla="*/ 3446807 w 3446807"/>
              <a:gd name="connsiteY4" fmla="*/ 156388 h 1830451"/>
              <a:gd name="connsiteX0" fmla="*/ 0 w 3446807"/>
              <a:gd name="connsiteY0" fmla="*/ 1777848 h 1819538"/>
              <a:gd name="connsiteX1" fmla="*/ 609622 w 3446807"/>
              <a:gd name="connsiteY1" fmla="*/ 1484901 h 1819538"/>
              <a:gd name="connsiteX2" fmla="*/ 2364581 w 3446807"/>
              <a:gd name="connsiteY2" fmla="*/ 88892 h 1819538"/>
              <a:gd name="connsiteX3" fmla="*/ 2715873 w 3446807"/>
              <a:gd name="connsiteY3" fmla="*/ 35011 h 1819538"/>
              <a:gd name="connsiteX4" fmla="*/ 3446807 w 3446807"/>
              <a:gd name="connsiteY4" fmla="*/ 145475 h 1819538"/>
              <a:gd name="connsiteX0" fmla="*/ 0 w 3446807"/>
              <a:gd name="connsiteY0" fmla="*/ 1773984 h 1815674"/>
              <a:gd name="connsiteX1" fmla="*/ 609622 w 3446807"/>
              <a:gd name="connsiteY1" fmla="*/ 1481037 h 1815674"/>
              <a:gd name="connsiteX2" fmla="*/ 2364581 w 3446807"/>
              <a:gd name="connsiteY2" fmla="*/ 85028 h 1815674"/>
              <a:gd name="connsiteX3" fmla="*/ 2715873 w 3446807"/>
              <a:gd name="connsiteY3" fmla="*/ 31147 h 1815674"/>
              <a:gd name="connsiteX4" fmla="*/ 3446807 w 3446807"/>
              <a:gd name="connsiteY4" fmla="*/ 141611 h 1815674"/>
              <a:gd name="connsiteX0" fmla="*/ 0 w 3446807"/>
              <a:gd name="connsiteY0" fmla="*/ 1773984 h 1815674"/>
              <a:gd name="connsiteX1" fmla="*/ 609622 w 3446807"/>
              <a:gd name="connsiteY1" fmla="*/ 1481037 h 1815674"/>
              <a:gd name="connsiteX2" fmla="*/ 2364581 w 3446807"/>
              <a:gd name="connsiteY2" fmla="*/ 85028 h 1815674"/>
              <a:gd name="connsiteX3" fmla="*/ 2715873 w 3446807"/>
              <a:gd name="connsiteY3" fmla="*/ 31147 h 1815674"/>
              <a:gd name="connsiteX4" fmla="*/ 3446807 w 3446807"/>
              <a:gd name="connsiteY4" fmla="*/ 141611 h 1815674"/>
              <a:gd name="connsiteX0" fmla="*/ 0 w 3446807"/>
              <a:gd name="connsiteY0" fmla="*/ 1773984 h 1815674"/>
              <a:gd name="connsiteX1" fmla="*/ 609622 w 3446807"/>
              <a:gd name="connsiteY1" fmla="*/ 1481037 h 1815674"/>
              <a:gd name="connsiteX2" fmla="*/ 2364581 w 3446807"/>
              <a:gd name="connsiteY2" fmla="*/ 85028 h 1815674"/>
              <a:gd name="connsiteX3" fmla="*/ 2715873 w 3446807"/>
              <a:gd name="connsiteY3" fmla="*/ 31147 h 1815674"/>
              <a:gd name="connsiteX4" fmla="*/ 3446807 w 3446807"/>
              <a:gd name="connsiteY4" fmla="*/ 141611 h 1815674"/>
              <a:gd name="connsiteX0" fmla="*/ 0 w 3446807"/>
              <a:gd name="connsiteY0" fmla="*/ 1769891 h 1811581"/>
              <a:gd name="connsiteX1" fmla="*/ 609622 w 3446807"/>
              <a:gd name="connsiteY1" fmla="*/ 1476944 h 1811581"/>
              <a:gd name="connsiteX2" fmla="*/ 2364581 w 3446807"/>
              <a:gd name="connsiteY2" fmla="*/ 80935 h 1811581"/>
              <a:gd name="connsiteX3" fmla="*/ 2712921 w 3446807"/>
              <a:gd name="connsiteY3" fmla="*/ 31147 h 1811581"/>
              <a:gd name="connsiteX4" fmla="*/ 3446807 w 3446807"/>
              <a:gd name="connsiteY4" fmla="*/ 137518 h 1811581"/>
              <a:gd name="connsiteX0" fmla="*/ 0 w 3446807"/>
              <a:gd name="connsiteY0" fmla="*/ 1769891 h 1811581"/>
              <a:gd name="connsiteX1" fmla="*/ 609622 w 3446807"/>
              <a:gd name="connsiteY1" fmla="*/ 1476944 h 1811581"/>
              <a:gd name="connsiteX2" fmla="*/ 2364581 w 3446807"/>
              <a:gd name="connsiteY2" fmla="*/ 80935 h 1811581"/>
              <a:gd name="connsiteX3" fmla="*/ 2683401 w 3446807"/>
              <a:gd name="connsiteY3" fmla="*/ 31147 h 1811581"/>
              <a:gd name="connsiteX4" fmla="*/ 3446807 w 3446807"/>
              <a:gd name="connsiteY4" fmla="*/ 137518 h 1811581"/>
              <a:gd name="connsiteX0" fmla="*/ 0 w 3446807"/>
              <a:gd name="connsiteY0" fmla="*/ 1773983 h 1815673"/>
              <a:gd name="connsiteX1" fmla="*/ 609622 w 3446807"/>
              <a:gd name="connsiteY1" fmla="*/ 1481036 h 1815673"/>
              <a:gd name="connsiteX2" fmla="*/ 2364581 w 3446807"/>
              <a:gd name="connsiteY2" fmla="*/ 85027 h 1815673"/>
              <a:gd name="connsiteX3" fmla="*/ 2698161 w 3446807"/>
              <a:gd name="connsiteY3" fmla="*/ 31147 h 1815673"/>
              <a:gd name="connsiteX4" fmla="*/ 3446807 w 3446807"/>
              <a:gd name="connsiteY4" fmla="*/ 141610 h 1815673"/>
              <a:gd name="connsiteX0" fmla="*/ 0 w 3446807"/>
              <a:gd name="connsiteY0" fmla="*/ 1773983 h 1815673"/>
              <a:gd name="connsiteX1" fmla="*/ 609622 w 3446807"/>
              <a:gd name="connsiteY1" fmla="*/ 1481036 h 1815673"/>
              <a:gd name="connsiteX2" fmla="*/ 2364581 w 3446807"/>
              <a:gd name="connsiteY2" fmla="*/ 85027 h 1815673"/>
              <a:gd name="connsiteX3" fmla="*/ 2698161 w 3446807"/>
              <a:gd name="connsiteY3" fmla="*/ 31147 h 1815673"/>
              <a:gd name="connsiteX4" fmla="*/ 3446807 w 3446807"/>
              <a:gd name="connsiteY4" fmla="*/ 141610 h 1815673"/>
              <a:gd name="connsiteX0" fmla="*/ 0 w 3446807"/>
              <a:gd name="connsiteY0" fmla="*/ 1773983 h 1815673"/>
              <a:gd name="connsiteX1" fmla="*/ 609622 w 3446807"/>
              <a:gd name="connsiteY1" fmla="*/ 1481036 h 1815673"/>
              <a:gd name="connsiteX2" fmla="*/ 2364581 w 3446807"/>
              <a:gd name="connsiteY2" fmla="*/ 85027 h 1815673"/>
              <a:gd name="connsiteX3" fmla="*/ 2698161 w 3446807"/>
              <a:gd name="connsiteY3" fmla="*/ 31147 h 1815673"/>
              <a:gd name="connsiteX4" fmla="*/ 3446807 w 3446807"/>
              <a:gd name="connsiteY4" fmla="*/ 141610 h 1815673"/>
              <a:gd name="connsiteX0" fmla="*/ 0 w 3446807"/>
              <a:gd name="connsiteY0" fmla="*/ 1773983 h 1815673"/>
              <a:gd name="connsiteX1" fmla="*/ 609622 w 3446807"/>
              <a:gd name="connsiteY1" fmla="*/ 1481036 h 1815673"/>
              <a:gd name="connsiteX2" fmla="*/ 2364581 w 3446807"/>
              <a:gd name="connsiteY2" fmla="*/ 85027 h 1815673"/>
              <a:gd name="connsiteX3" fmla="*/ 2698161 w 3446807"/>
              <a:gd name="connsiteY3" fmla="*/ 31147 h 1815673"/>
              <a:gd name="connsiteX4" fmla="*/ 3446807 w 3446807"/>
              <a:gd name="connsiteY4" fmla="*/ 141610 h 1815673"/>
              <a:gd name="connsiteX0" fmla="*/ 0 w 3446807"/>
              <a:gd name="connsiteY0" fmla="*/ 1765799 h 1807489"/>
              <a:gd name="connsiteX1" fmla="*/ 609622 w 3446807"/>
              <a:gd name="connsiteY1" fmla="*/ 1472852 h 1807489"/>
              <a:gd name="connsiteX2" fmla="*/ 2364581 w 3446807"/>
              <a:gd name="connsiteY2" fmla="*/ 76843 h 1807489"/>
              <a:gd name="connsiteX3" fmla="*/ 2698161 w 3446807"/>
              <a:gd name="connsiteY3" fmla="*/ 22963 h 1807489"/>
              <a:gd name="connsiteX4" fmla="*/ 3446807 w 3446807"/>
              <a:gd name="connsiteY4" fmla="*/ 133426 h 1807489"/>
              <a:gd name="connsiteX0" fmla="*/ 0 w 3446807"/>
              <a:gd name="connsiteY0" fmla="*/ 1765799 h 1807489"/>
              <a:gd name="connsiteX1" fmla="*/ 609622 w 3446807"/>
              <a:gd name="connsiteY1" fmla="*/ 1472852 h 1807489"/>
              <a:gd name="connsiteX2" fmla="*/ 2364581 w 3446807"/>
              <a:gd name="connsiteY2" fmla="*/ 76843 h 1807489"/>
              <a:gd name="connsiteX3" fmla="*/ 2698161 w 3446807"/>
              <a:gd name="connsiteY3" fmla="*/ 22963 h 1807489"/>
              <a:gd name="connsiteX4" fmla="*/ 3446807 w 3446807"/>
              <a:gd name="connsiteY4" fmla="*/ 133426 h 1807489"/>
              <a:gd name="connsiteX0" fmla="*/ 0 w 3446807"/>
              <a:gd name="connsiteY0" fmla="*/ 1765799 h 1807489"/>
              <a:gd name="connsiteX1" fmla="*/ 609622 w 3446807"/>
              <a:gd name="connsiteY1" fmla="*/ 1472852 h 1807489"/>
              <a:gd name="connsiteX2" fmla="*/ 2364581 w 3446807"/>
              <a:gd name="connsiteY2" fmla="*/ 76843 h 1807489"/>
              <a:gd name="connsiteX3" fmla="*/ 2698161 w 3446807"/>
              <a:gd name="connsiteY3" fmla="*/ 22963 h 1807489"/>
              <a:gd name="connsiteX4" fmla="*/ 3446807 w 3446807"/>
              <a:gd name="connsiteY4" fmla="*/ 133426 h 1807489"/>
              <a:gd name="connsiteX0" fmla="*/ 0 w 3446807"/>
              <a:gd name="connsiteY0" fmla="*/ 1765799 h 1807489"/>
              <a:gd name="connsiteX1" fmla="*/ 609622 w 3446807"/>
              <a:gd name="connsiteY1" fmla="*/ 1472852 h 1807489"/>
              <a:gd name="connsiteX2" fmla="*/ 2364581 w 3446807"/>
              <a:gd name="connsiteY2" fmla="*/ 76843 h 1807489"/>
              <a:gd name="connsiteX3" fmla="*/ 2698161 w 3446807"/>
              <a:gd name="connsiteY3" fmla="*/ 22963 h 1807489"/>
              <a:gd name="connsiteX4" fmla="*/ 3446807 w 3446807"/>
              <a:gd name="connsiteY4" fmla="*/ 133426 h 1807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6807" h="1807489">
                <a:moveTo>
                  <a:pt x="0" y="1765799"/>
                </a:moveTo>
                <a:cubicBezTo>
                  <a:pt x="284488" y="1807489"/>
                  <a:pt x="428914" y="1677371"/>
                  <a:pt x="609622" y="1472852"/>
                </a:cubicBezTo>
                <a:cubicBezTo>
                  <a:pt x="1444065" y="485793"/>
                  <a:pt x="1795088" y="375782"/>
                  <a:pt x="2364581" y="76843"/>
                </a:cubicBezTo>
                <a:cubicBezTo>
                  <a:pt x="2474789" y="22053"/>
                  <a:pt x="2582048" y="0"/>
                  <a:pt x="2698161" y="22963"/>
                </a:cubicBezTo>
                <a:cubicBezTo>
                  <a:pt x="2761927" y="30007"/>
                  <a:pt x="3358713" y="124565"/>
                  <a:pt x="3446807" y="133426"/>
                </a:cubicBezTo>
              </a:path>
            </a:pathLst>
          </a:custGeom>
          <a:noFill/>
          <a:ln w="19050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 bwMode="auto">
          <a:xfrm rot="5400000">
            <a:off x="3809602" y="3352402"/>
            <a:ext cx="3657600" cy="795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12157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12157"/>
                  <a:invGamma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rot="5400000">
            <a:off x="4343798" y="3352402"/>
            <a:ext cx="3657600" cy="795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12157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12157"/>
                  <a:invGamma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rot="5400000">
            <a:off x="5562202" y="3352401"/>
            <a:ext cx="3657600" cy="795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12157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12157"/>
                  <a:invGamma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6165057" y="2156618"/>
            <a:ext cx="1371600" cy="1588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12157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12157"/>
                  <a:invGamma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7558671" y="2022744"/>
            <a:ext cx="479619" cy="230832"/>
          </a:xfrm>
          <a:prstGeom prst="rect">
            <a:avLst/>
          </a:prstGeom>
          <a:gradFill flip="none" rotWithShape="1">
            <a:gsLst>
              <a:gs pos="0">
                <a:srgbClr val="66FFFF">
                  <a:tint val="66000"/>
                  <a:satMod val="160000"/>
                </a:srgbClr>
              </a:gs>
              <a:gs pos="50000">
                <a:srgbClr val="66FFFF">
                  <a:tint val="44500"/>
                  <a:satMod val="160000"/>
                </a:srgbClr>
              </a:gs>
              <a:gs pos="100000">
                <a:srgbClr val="66FF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none" rtlCol="0" anchor="ctr" anchorCtr="1">
            <a:spAutoFit/>
          </a:bodyPr>
          <a:lstStyle/>
          <a:p>
            <a:r>
              <a:rPr lang="en-GB" sz="900" dirty="0" smtClean="0"/>
              <a:t>REF3</a:t>
            </a:r>
            <a:endParaRPr 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6307613" y="3045767"/>
            <a:ext cx="851515" cy="230832"/>
          </a:xfrm>
          <a:prstGeom prst="rect">
            <a:avLst/>
          </a:prstGeom>
          <a:gradFill flip="none" rotWithShape="1">
            <a:gsLst>
              <a:gs pos="0">
                <a:srgbClr val="66FFFF">
                  <a:tint val="66000"/>
                  <a:satMod val="160000"/>
                </a:srgbClr>
              </a:gs>
              <a:gs pos="50000">
                <a:srgbClr val="66FFFF">
                  <a:tint val="44500"/>
                  <a:satMod val="160000"/>
                </a:srgbClr>
              </a:gs>
              <a:gs pos="100000">
                <a:srgbClr val="66FF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none" rtlCol="0" anchor="ctr" anchorCtr="1">
            <a:spAutoFit/>
          </a:bodyPr>
          <a:lstStyle/>
          <a:p>
            <a:r>
              <a:rPr lang="en-GB" sz="900" dirty="0" smtClean="0"/>
              <a:t>DURATION4</a:t>
            </a:r>
            <a:endParaRPr lang="en-US" sz="900" dirty="0"/>
          </a:p>
        </p:txBody>
      </p:sp>
      <p:cxnSp>
        <p:nvCxnSpPr>
          <p:cNvPr id="76" name="Straight Connector 75"/>
          <p:cNvCxnSpPr>
            <a:stCxn id="42" idx="0"/>
          </p:cNvCxnSpPr>
          <p:nvPr/>
        </p:nvCxnSpPr>
        <p:spPr bwMode="auto">
          <a:xfrm flipH="1" flipV="1">
            <a:off x="6781804" y="2232025"/>
            <a:ext cx="3821" cy="206374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12157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12157"/>
                  <a:invGamma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sm" len="med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5131018" y="1676399"/>
            <a:ext cx="1444626" cy="230832"/>
          </a:xfrm>
          <a:prstGeom prst="rect">
            <a:avLst/>
          </a:prstGeom>
          <a:gradFill flip="none" rotWithShape="1">
            <a:gsLst>
              <a:gs pos="0">
                <a:srgbClr val="66FFFF">
                  <a:tint val="66000"/>
                  <a:satMod val="160000"/>
                </a:srgbClr>
              </a:gs>
              <a:gs pos="50000">
                <a:srgbClr val="66FFFF">
                  <a:tint val="44500"/>
                  <a:satMod val="160000"/>
                </a:srgbClr>
              </a:gs>
              <a:gs pos="100000">
                <a:srgbClr val="66FF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none" rtlCol="0" anchor="ctr" anchorCtr="1">
            <a:spAutoFit/>
          </a:bodyPr>
          <a:lstStyle/>
          <a:p>
            <a:r>
              <a:rPr lang="en-GB" sz="900" dirty="0" smtClean="0"/>
              <a:t>Ref’’=ACCELERATION3</a:t>
            </a:r>
            <a:endParaRPr lang="en-US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3558216" y="1676399"/>
            <a:ext cx="1444626" cy="230832"/>
          </a:xfrm>
          <a:prstGeom prst="rect">
            <a:avLst/>
          </a:prstGeom>
          <a:gradFill flip="none" rotWithShape="1">
            <a:gsLst>
              <a:gs pos="0">
                <a:srgbClr val="66FFFF">
                  <a:tint val="66000"/>
                  <a:satMod val="160000"/>
                </a:srgbClr>
              </a:gs>
              <a:gs pos="50000">
                <a:srgbClr val="66FFFF">
                  <a:tint val="44500"/>
                  <a:satMod val="160000"/>
                </a:srgbClr>
              </a:gs>
              <a:gs pos="100000">
                <a:srgbClr val="66FF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none" rtlCol="0" anchor="ctr" anchorCtr="1">
            <a:spAutoFit/>
          </a:bodyPr>
          <a:lstStyle/>
          <a:p>
            <a:r>
              <a:rPr lang="en-GB" sz="900" dirty="0" smtClean="0"/>
              <a:t>Ref’’=ACCELERATION2</a:t>
            </a:r>
            <a:endParaRPr lang="en-US" sz="900" dirty="0"/>
          </a:p>
        </p:txBody>
      </p:sp>
      <p:sp>
        <p:nvSpPr>
          <p:cNvPr id="79" name="Oval 78"/>
          <p:cNvSpPr/>
          <p:nvPr/>
        </p:nvSpPr>
        <p:spPr bwMode="auto">
          <a:xfrm>
            <a:off x="2133600" y="4648199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4114800" y="4648199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5715000" y="4648199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6629400" y="4648199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577016" y="1676399"/>
            <a:ext cx="1444626" cy="230832"/>
          </a:xfrm>
          <a:prstGeom prst="rect">
            <a:avLst/>
          </a:prstGeom>
          <a:gradFill flip="none" rotWithShape="1">
            <a:gsLst>
              <a:gs pos="0">
                <a:srgbClr val="66FFFF">
                  <a:tint val="66000"/>
                  <a:satMod val="160000"/>
                </a:srgbClr>
              </a:gs>
              <a:gs pos="50000">
                <a:srgbClr val="66FFFF">
                  <a:tint val="44500"/>
                  <a:satMod val="160000"/>
                </a:srgbClr>
              </a:gs>
              <a:gs pos="100000">
                <a:srgbClr val="66FF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none" rtlCol="0" anchor="ctr" anchorCtr="1">
            <a:spAutoFit/>
          </a:bodyPr>
          <a:lstStyle/>
          <a:p>
            <a:r>
              <a:rPr lang="en-GB" sz="900" dirty="0" smtClean="0"/>
              <a:t>Ref’’=ACCELERATION1</a:t>
            </a:r>
            <a:endParaRPr 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3062314" y="2590799"/>
            <a:ext cx="556563" cy="230832"/>
          </a:xfrm>
          <a:prstGeom prst="rect">
            <a:avLst/>
          </a:prstGeom>
          <a:gradFill flip="none" rotWithShape="1">
            <a:gsLst>
              <a:gs pos="0">
                <a:srgbClr val="66FFFF">
                  <a:tint val="66000"/>
                  <a:satMod val="160000"/>
                </a:srgbClr>
              </a:gs>
              <a:gs pos="50000">
                <a:srgbClr val="66FFFF">
                  <a:tint val="44500"/>
                  <a:satMod val="160000"/>
                </a:srgbClr>
              </a:gs>
              <a:gs pos="100000">
                <a:srgbClr val="66FF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none" rtlCol="0" anchor="ctr" anchorCtr="1">
            <a:spAutoFit/>
          </a:bodyPr>
          <a:lstStyle/>
          <a:p>
            <a:r>
              <a:rPr lang="en-GB" sz="900" dirty="0" smtClean="0"/>
              <a:t>RATE2</a:t>
            </a:r>
            <a:endParaRPr lang="en-US" sz="900" dirty="0"/>
          </a:p>
        </p:txBody>
      </p:sp>
      <p:cxnSp>
        <p:nvCxnSpPr>
          <p:cNvPr id="35" name="Straight Connector 34"/>
          <p:cNvCxnSpPr/>
          <p:nvPr/>
        </p:nvCxnSpPr>
        <p:spPr bwMode="auto">
          <a:xfrm rot="10800000" flipV="1">
            <a:off x="2400300" y="3071810"/>
            <a:ext cx="1339850" cy="1117599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12157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12157"/>
                  <a:invGamma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Arrow Connector 46"/>
          <p:cNvCxnSpPr>
            <a:stCxn id="34" idx="2"/>
          </p:cNvCxnSpPr>
          <p:nvPr/>
        </p:nvCxnSpPr>
        <p:spPr bwMode="auto">
          <a:xfrm>
            <a:off x="3340596" y="2821631"/>
            <a:ext cx="317004" cy="302568"/>
          </a:xfrm>
          <a:prstGeom prst="straightConnector1">
            <a:avLst/>
          </a:prstGeom>
          <a:gradFill rotWithShape="1">
            <a:gsLst>
              <a:gs pos="0">
                <a:schemeClr val="accent1">
                  <a:gamma/>
                  <a:tint val="12157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12157"/>
                  <a:invGamma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6174582" y="2156620"/>
            <a:ext cx="2081213" cy="224629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12157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12157"/>
                  <a:invGamma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1403560" y="5420378"/>
            <a:ext cx="6852235" cy="1105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Seven parameters define</a:t>
            </a:r>
            <a:r>
              <a:rPr kumimoji="0" lang="en-GB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each </a:t>
            </a:r>
            <a:r>
              <a:rPr kumimoji="0" lang="en-GB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PPPL</a:t>
            </a:r>
            <a:r>
              <a:rPr kumimoji="0" lang="en-GB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section from four segments</a:t>
            </a:r>
            <a:endParaRPr kumimoji="0" lang="en-GB" sz="16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GB" sz="1600" kern="0" baseline="0" dirty="0" smtClean="0">
                <a:latin typeface="+mn-lt"/>
              </a:rPr>
              <a:t>Up to eight</a:t>
            </a:r>
            <a:r>
              <a:rPr lang="en-GB" sz="1600" kern="0" dirty="0" smtClean="0">
                <a:latin typeface="+mn-lt"/>
              </a:rPr>
              <a:t> </a:t>
            </a:r>
            <a:r>
              <a:rPr lang="en-GB" sz="1600" kern="0" dirty="0" err="1" smtClean="0">
                <a:latin typeface="+mn-lt"/>
              </a:rPr>
              <a:t>PPPL</a:t>
            </a:r>
            <a:r>
              <a:rPr lang="en-GB" sz="1600" kern="0" dirty="0" smtClean="0">
                <a:latin typeface="+mn-lt"/>
              </a:rPr>
              <a:t> sections can be chained together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ACCELERATION2</a:t>
            </a:r>
            <a:r>
              <a:rPr kumimoji="0" lang="en-GB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zero, it becomes a </a:t>
            </a:r>
            <a:r>
              <a:rPr kumimoji="0" lang="en-GB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PLPL</a:t>
            </a:r>
            <a:endParaRPr kumimoji="0" lang="en-GB" sz="16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GB" sz="1600" kern="0" baseline="0" dirty="0" smtClean="0">
                <a:latin typeface="+mn-lt"/>
              </a:rPr>
              <a:t>Ramps</a:t>
            </a:r>
            <a:r>
              <a:rPr lang="en-GB" sz="1600" kern="0" dirty="0" smtClean="0">
                <a:latin typeface="+mn-lt"/>
              </a:rPr>
              <a:t> can be up to down</a:t>
            </a: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70039" y="1196690"/>
            <a:ext cx="26962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00" dirty="0" smtClean="0"/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201509" y="1196690"/>
            <a:ext cx="26962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00" dirty="0" smtClean="0"/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5753012" y="1196690"/>
            <a:ext cx="26962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00" dirty="0" smtClean="0"/>
              <a:t>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617132" y="1196690"/>
            <a:ext cx="26962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00" dirty="0" smtClean="0"/>
              <a:t>4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sq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/>
      <a:lstStyle/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8825</TotalTime>
  <Words>58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Pixel</vt:lpstr>
      <vt:lpstr>PPPL Reference Definition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FGC Software Design Review</dc:title>
  <dc:creator>Quentin King</dc:creator>
  <cp:lastModifiedBy>Quentin King</cp:lastModifiedBy>
  <cp:revision>154</cp:revision>
  <dcterms:created xsi:type="dcterms:W3CDTF">2006-02-06T12:33:58Z</dcterms:created>
  <dcterms:modified xsi:type="dcterms:W3CDTF">2013-09-25T14:40:47Z</dcterms:modified>
</cp:coreProperties>
</file>