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5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0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7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95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EC1F6-059D-4AB9-9E8D-6EBC4FF61654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F545-C2CC-4FE9-84FD-21BD7D1B8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SPS Main Circuits Simulator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700809"/>
            <a:ext cx="6696744" cy="25202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3 R-C channels for SPS </a:t>
            </a:r>
            <a:r>
              <a:rPr lang="en-GB" sz="2400" dirty="0" err="1" smtClean="0"/>
              <a:t>RB</a:t>
            </a:r>
            <a:r>
              <a:rPr lang="en-GB" sz="2400" dirty="0" smtClean="0"/>
              <a:t>, </a:t>
            </a:r>
            <a:r>
              <a:rPr lang="en-GB" sz="2400" dirty="0" err="1" smtClean="0"/>
              <a:t>RQF</a:t>
            </a:r>
            <a:r>
              <a:rPr lang="en-GB" sz="2400" dirty="0" smtClean="0"/>
              <a:t> and </a:t>
            </a:r>
            <a:r>
              <a:rPr lang="en-GB" sz="2400" dirty="0" err="1" smtClean="0"/>
              <a:t>RQD</a:t>
            </a:r>
            <a:r>
              <a:rPr lang="en-GB" sz="2400" dirty="0" smtClean="0"/>
              <a:t> circuits</a:t>
            </a:r>
          </a:p>
          <a:p>
            <a:r>
              <a:rPr lang="en-GB" sz="2400" dirty="0" smtClean="0"/>
              <a:t>Ground plane for good noise immunity</a:t>
            </a:r>
          </a:p>
          <a:p>
            <a:r>
              <a:rPr lang="en-GB" sz="2400" dirty="0" err="1" smtClean="0"/>
              <a:t>LEMO</a:t>
            </a:r>
            <a:r>
              <a:rPr lang="en-GB" sz="2400" dirty="0" smtClean="0"/>
              <a:t> connectors</a:t>
            </a:r>
          </a:p>
          <a:p>
            <a:r>
              <a:rPr lang="en-GB" sz="2400" dirty="0" smtClean="0"/>
              <a:t>Mechanical integration in LO3 and 866 1-C02</a:t>
            </a:r>
          </a:p>
          <a:p>
            <a:r>
              <a:rPr lang="en-GB" sz="2400" dirty="0" smtClean="0"/>
              <a:t>3 units to produce (LO3, 866 1-C02, Spare)</a:t>
            </a:r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403648" y="4293096"/>
            <a:ext cx="6120680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4941168"/>
            <a:ext cx="554461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91680" y="5805264"/>
            <a:ext cx="554461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5856" y="4797152"/>
            <a:ext cx="1008112" cy="2880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48064" y="494116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60032" y="5301208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8064" y="544522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0032" y="5453608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104" y="5188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86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SPS Main Circuits Simulator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212942"/>
              </p:ext>
            </p:extLst>
          </p:nvPr>
        </p:nvGraphicFramePr>
        <p:xfrm>
          <a:off x="1403648" y="43939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RB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 M</a:t>
                      </a:r>
                      <a:r>
                        <a:rPr lang="el-GR" dirty="0" smtClean="0"/>
                        <a:t>Ω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1.9 µF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QF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 M</a:t>
                      </a:r>
                      <a:r>
                        <a:rPr lang="el-GR" dirty="0" smtClean="0"/>
                        <a:t>Ω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1.2 µF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QD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 M</a:t>
                      </a:r>
                      <a:r>
                        <a:rPr lang="el-GR" dirty="0" smtClean="0"/>
                        <a:t>Ω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1.2 µF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35224"/>
              </p:ext>
            </p:extLst>
          </p:nvPr>
        </p:nvGraphicFramePr>
        <p:xfrm>
          <a:off x="3707904" y="1370077"/>
          <a:ext cx="4176464" cy="19869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302910"/>
                <a:gridCol w="936777"/>
                <a:gridCol w="93677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RB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RQF/RQD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 smtClean="0">
                          <a:effectLst/>
                        </a:rPr>
                        <a:t>LOAD.OHMS_SER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3.4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30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 smtClean="0">
                          <a:effectLst/>
                        </a:rPr>
                        <a:t>LOAD.HENRYS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6.4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1.93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smtClean="0">
                          <a:effectLst/>
                        </a:rPr>
                        <a:t>Time</a:t>
                      </a:r>
                      <a:r>
                        <a:rPr lang="en-GB" sz="1800" u="none" strike="noStrike" baseline="0" dirty="0" smtClean="0">
                          <a:effectLst/>
                        </a:rPr>
                        <a:t> Constant (s)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smtClean="0">
                          <a:effectLst/>
                        </a:rPr>
                        <a:t>1.882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smtClean="0">
                          <a:effectLst/>
                        </a:rPr>
                        <a:t>1.206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Max </a:t>
                      </a:r>
                      <a:r>
                        <a:rPr lang="en-GB" sz="1800" u="none" strike="noStrike" dirty="0" smtClean="0">
                          <a:effectLst/>
                        </a:rPr>
                        <a:t>Current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smtClean="0">
                          <a:effectLst/>
                        </a:rPr>
                        <a:t>Current for </a:t>
                      </a:r>
                      <a:r>
                        <a:rPr lang="en-GB" sz="1800" u="none" strike="noStrike" dirty="0" err="1" smtClean="0">
                          <a:effectLst/>
                        </a:rPr>
                        <a:t>DCCT</a:t>
                      </a:r>
                      <a:r>
                        <a:rPr lang="en-GB" sz="1800" u="none" strike="noStrike" dirty="0" smtClean="0">
                          <a:effectLst/>
                        </a:rPr>
                        <a:t> </a:t>
                      </a:r>
                      <a:r>
                        <a:rPr lang="en-GB" sz="1800" u="none" strike="noStrike" dirty="0">
                          <a:effectLst/>
                        </a:rPr>
                        <a:t>10V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6000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Max </a:t>
                      </a:r>
                      <a:r>
                        <a:rPr lang="en-GB" sz="1800" u="none" strike="noStrike" dirty="0" smtClean="0">
                          <a:effectLst/>
                        </a:rPr>
                        <a:t>Voltage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25000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4000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24336"/>
            <a:ext cx="3970784" cy="24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Circuit does not simulate saturation of magnet</a:t>
            </a:r>
          </a:p>
          <a:p>
            <a:r>
              <a:rPr lang="en-GB" sz="2000" dirty="0" smtClean="0"/>
              <a:t>R-C values chosen to match time constant of unsaturated circuits:</a:t>
            </a:r>
          </a:p>
        </p:txBody>
      </p:sp>
    </p:spTree>
    <p:extLst>
      <p:ext uri="{BB962C8B-B14F-4D97-AF65-F5344CB8AC3E}">
        <p14:creationId xmlns:p14="http://schemas.microsoft.com/office/powerpoint/2010/main" val="330779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SPS Main Circuits Simulator</vt:lpstr>
      <vt:lpstr>SPS Main Circuits Simulator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Main Circuits Simulator</dc:title>
  <dc:creator>Quentin King</dc:creator>
  <cp:lastModifiedBy>Quentin King</cp:lastModifiedBy>
  <cp:revision>2</cp:revision>
  <dcterms:created xsi:type="dcterms:W3CDTF">2014-03-26T12:26:27Z</dcterms:created>
  <dcterms:modified xsi:type="dcterms:W3CDTF">2014-03-26T12:43:04Z</dcterms:modified>
</cp:coreProperties>
</file>