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6858000"/>
  <p:notesSz cx="6858000" cy="9144000"/>
  <p:defaultTextStyle>
    <a:lvl1pPr>
      <a:defRPr>
        <a:latin typeface="Franklin Gothic Book"/>
        <a:ea typeface="Franklin Gothic Book"/>
        <a:cs typeface="Franklin Gothic Book"/>
        <a:sym typeface="Franklin Gothic Book"/>
      </a:defRPr>
    </a:lvl1pPr>
    <a:lvl2pPr indent="457200">
      <a:defRPr>
        <a:latin typeface="Franklin Gothic Book"/>
        <a:ea typeface="Franklin Gothic Book"/>
        <a:cs typeface="Franklin Gothic Book"/>
        <a:sym typeface="Franklin Gothic Book"/>
      </a:defRPr>
    </a:lvl2pPr>
    <a:lvl3pPr indent="914400">
      <a:defRPr>
        <a:latin typeface="Franklin Gothic Book"/>
        <a:ea typeface="Franklin Gothic Book"/>
        <a:cs typeface="Franklin Gothic Book"/>
        <a:sym typeface="Franklin Gothic Book"/>
      </a:defRPr>
    </a:lvl3pPr>
    <a:lvl4pPr indent="1371600">
      <a:defRPr>
        <a:latin typeface="Franklin Gothic Book"/>
        <a:ea typeface="Franklin Gothic Book"/>
        <a:cs typeface="Franklin Gothic Book"/>
        <a:sym typeface="Franklin Gothic Book"/>
      </a:defRPr>
    </a:lvl4pPr>
    <a:lvl5pPr indent="1828800">
      <a:defRPr>
        <a:latin typeface="Franklin Gothic Book"/>
        <a:ea typeface="Franklin Gothic Book"/>
        <a:cs typeface="Franklin Gothic Book"/>
        <a:sym typeface="Franklin Gothic Book"/>
      </a:defRPr>
    </a:lvl5pPr>
    <a:lvl6pPr indent="2286000">
      <a:defRPr>
        <a:latin typeface="Franklin Gothic Book"/>
        <a:ea typeface="Franklin Gothic Book"/>
        <a:cs typeface="Franklin Gothic Book"/>
        <a:sym typeface="Franklin Gothic Book"/>
      </a:defRPr>
    </a:lvl6pPr>
    <a:lvl7pPr indent="2743200">
      <a:defRPr>
        <a:latin typeface="Franklin Gothic Book"/>
        <a:ea typeface="Franklin Gothic Book"/>
        <a:cs typeface="Franklin Gothic Book"/>
        <a:sym typeface="Franklin Gothic Book"/>
      </a:defRPr>
    </a:lvl7pPr>
    <a:lvl8pPr indent="3200400">
      <a:defRPr>
        <a:latin typeface="Franklin Gothic Book"/>
        <a:ea typeface="Franklin Gothic Book"/>
        <a:cs typeface="Franklin Gothic Book"/>
        <a:sym typeface="Franklin Gothic Book"/>
      </a:defRPr>
    </a:lvl8pPr>
    <a:lvl9pPr indent="3657600">
      <a:defRPr>
        <a:latin typeface="Franklin Gothic Book"/>
        <a:ea typeface="Franklin Gothic Book"/>
        <a:cs typeface="Franklin Gothic Book"/>
        <a:sym typeface="Franklin Gothic 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6D6D7"/>
          </a:solidFill>
        </a:fill>
      </a:tcStyle>
    </a:wholeTbl>
    <a:band2H>
      <a:tcTxStyle b="def" i="def"/>
      <a:tcStyle>
        <a:tcBdr/>
        <a:fill>
          <a:solidFill>
            <a:srgbClr val="EBECEC"/>
          </a:solidFill>
        </a:fill>
      </a:tcStyle>
    </a:band2H>
    <a:firstCol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97B7E"/>
          </a:solidFill>
        </a:fill>
      </a:tcStyle>
    </a:firstCol>
    <a:la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97B7E"/>
          </a:solidFill>
        </a:fill>
      </a:tcStyle>
    </a:lastRow>
    <a:fir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97B7E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FF1"/>
          </a:solidFill>
        </a:fill>
      </a:tcStyle>
    </a:wholeTbl>
    <a:band2H>
      <a:tcTxStyle b="def" i="def"/>
      <a:tcStyle>
        <a:tcBdr/>
        <a:fill>
          <a:solidFill>
            <a:srgbClr val="E6F0F8"/>
          </a:solidFill>
        </a:fill>
      </a:tcStyle>
    </a:band2H>
    <a:firstCol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8A1D9"/>
          </a:solidFill>
        </a:fill>
      </a:tcStyle>
    </a:firstCol>
    <a:la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8A1D9"/>
          </a:solidFill>
        </a:fill>
      </a:tcStyle>
    </a:lastRow>
    <a:fir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8A1D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4DC"/>
          </a:solidFill>
        </a:fill>
      </a:tcStyle>
    </a:wholeTbl>
    <a:band2H>
      <a:tcTxStyle b="def" i="def"/>
      <a:tcStyle>
        <a:tcBdr/>
        <a:fill>
          <a:solidFill>
            <a:srgbClr val="E8EAEE"/>
          </a:solidFill>
        </a:fill>
      </a:tcStyle>
    </a:band2H>
    <a:firstCol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4"/>
          </a:solidFill>
        </a:fill>
      </a:tcStyle>
    </a:firstCol>
    <a:la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4"/>
          </a:solidFill>
        </a:fill>
      </a:tcStyle>
    </a:lastRow>
    <a:fir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06E94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7B7E"/>
          </a:solidFill>
        </a:fill>
      </a:tcStyle>
    </a:firstCol>
    <a:lastRow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7B7E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0" name="Shape 8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2647950"/>
            <a:ext cx="3571875" cy="421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96A1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" name="Shape 9"/>
          <p:cNvSpPr/>
          <p:nvPr/>
        </p:nvSpPr>
        <p:spPr>
          <a:xfrm>
            <a:off x="-2380" y="-925"/>
            <a:ext cx="9146380" cy="6858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8274" y="0"/>
                </a:lnTo>
                <a:lnTo>
                  <a:pt x="21600" y="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8A1D9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 rot="19140000">
            <a:off x="421344" y="671874"/>
            <a:ext cx="5648624" cy="1206501"/>
          </a:xfrm>
          <a:prstGeom prst="rect">
            <a:avLst/>
          </a:prstGeom>
        </p:spPr>
        <p:txBody>
          <a:bodyPr lIns="9144" tIns="9144" rIns="9144" bIns="9144" anchor="b">
            <a:spAutoFit/>
          </a:bodyPr>
          <a:lstStyle>
            <a:lvl1pPr>
              <a:defRPr sz="3200"/>
            </a:lvl1pPr>
          </a:lstStyle>
          <a:p>
            <a:pPr lvl="0">
              <a:defRPr b="0" cap="none" sz="1800"/>
            </a:pPr>
            <a:r>
              <a:rPr b="1" cap="all" sz="32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 rot="19140000">
            <a:off x="1212276" y="2470924"/>
            <a:ext cx="6511133" cy="329260"/>
          </a:xfrm>
          <a:prstGeom prst="rect">
            <a:avLst/>
          </a:prstGeom>
        </p:spPr>
        <p:txBody>
          <a:bodyPr lIns="9144" tIns="9144" rIns="9144" bIns="9144"/>
          <a:lstStyle>
            <a:lvl1pPr marL="0" indent="0">
              <a:spcBef>
                <a:spcPts val="0"/>
              </a:spcBef>
              <a:defRPr cap="all" spc="400" sz="1400"/>
            </a:lvl1pPr>
            <a:lvl2pPr marL="0" indent="457200">
              <a:spcBef>
                <a:spcPts val="0"/>
              </a:spcBef>
              <a:buSzTx/>
              <a:buNone/>
              <a:defRPr cap="all" spc="400" sz="1400"/>
            </a:lvl2pPr>
            <a:lvl3pPr marL="0" indent="914400">
              <a:spcBef>
                <a:spcPts val="0"/>
              </a:spcBef>
              <a:buSzTx/>
              <a:buNone/>
              <a:defRPr cap="all" spc="400" sz="1400"/>
            </a:lvl3pPr>
            <a:lvl4pPr marL="0" indent="1371600">
              <a:spcBef>
                <a:spcPts val="0"/>
              </a:spcBef>
              <a:buSzTx/>
              <a:buNone/>
              <a:defRPr cap="all" spc="400" sz="1400"/>
            </a:lvl4pPr>
            <a:lvl5pPr marL="0" indent="1828800">
              <a:spcBef>
                <a:spcPts val="0"/>
              </a:spcBef>
              <a:buSzTx/>
              <a:buNone/>
              <a:defRPr cap="all" spc="400" sz="1400"/>
            </a:lvl5pPr>
          </a:lstStyle>
          <a:p>
            <a:pPr lvl="0">
              <a:defRPr cap="none" spc="0" sz="1800"/>
            </a:pPr>
            <a:r>
              <a:rPr cap="all" spc="400" sz="1400"/>
              <a:t>Body Level One</a:t>
            </a:r>
            <a:endParaRPr cap="all" spc="400" sz="1400"/>
          </a:p>
          <a:p>
            <a:pPr lvl="1">
              <a:defRPr cap="none" spc="0" sz="1800"/>
            </a:pPr>
            <a:r>
              <a:rPr cap="all" spc="400" sz="1400"/>
              <a:t>Body Level Two</a:t>
            </a:r>
            <a:endParaRPr cap="all" spc="400" sz="1400"/>
          </a:p>
          <a:p>
            <a:pPr lvl="2">
              <a:defRPr cap="none" spc="0" sz="1800"/>
            </a:pPr>
            <a:r>
              <a:rPr cap="all" spc="400" sz="1400"/>
              <a:t>Body Level Three</a:t>
            </a:r>
            <a:endParaRPr cap="all" spc="400" sz="1400"/>
          </a:p>
          <a:p>
            <a:pPr lvl="3">
              <a:defRPr cap="none" spc="0" sz="1800"/>
            </a:pPr>
            <a:r>
              <a:rPr cap="all" spc="400" sz="1400"/>
              <a:t>Body Level Four</a:t>
            </a:r>
            <a:endParaRPr cap="all" spc="400" sz="1400"/>
          </a:p>
          <a:p>
            <a:pPr lvl="4">
              <a:defRPr cap="none" spc="0" sz="1800"/>
            </a:pPr>
            <a:r>
              <a:rPr cap="all" spc="400" sz="1400"/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13" name="image3.png" descr="Uoplogo-sm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7200" y="4267200"/>
            <a:ext cx="3617913" cy="1620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6629400" y="0"/>
            <a:ext cx="2057400" cy="5227641"/>
          </a:xfrm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457200" y="274639"/>
            <a:ext cx="6019800" cy="63928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56" name="Shape 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914400" y="304800"/>
            <a:ext cx="8001000" cy="2057400"/>
          </a:xfrm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914400" y="2362200"/>
            <a:ext cx="3924300" cy="4495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xfrm>
            <a:off x="84138" y="6213525"/>
            <a:ext cx="587376" cy="260250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Chalk_Line_10x7.png"/>
          <p:cNvPicPr/>
          <p:nvPr/>
        </p:nvPicPr>
        <p:blipFill>
          <a:blip r:embed="rId3">
            <a:alphaModFix amt="45000"/>
            <a:extLst/>
          </a:blip>
          <a:stretch>
            <a:fillRect/>
          </a:stretch>
        </p:blipFill>
        <p:spPr>
          <a:xfrm>
            <a:off x="276820" y="250031"/>
            <a:ext cx="8590360" cy="6170415"/>
          </a:xfrm>
          <a:prstGeom prst="rect">
            <a:avLst/>
          </a:prstGeom>
          <a:ln w="3175">
            <a:miter lim="400000"/>
          </a:ln>
        </p:spPr>
      </p:pic>
      <p:sp>
        <p:nvSpPr>
          <p:cNvPr id="63" name="Shape 63"/>
          <p:cNvSpPr/>
          <p:nvPr>
            <p:ph type="title"/>
          </p:nvPr>
        </p:nvSpPr>
        <p:spPr>
          <a:xfrm>
            <a:off x="634007" y="446484"/>
            <a:ext cx="7875986" cy="1205509"/>
          </a:xfrm>
          <a:prstGeom prst="rect">
            <a:avLst/>
          </a:prstGeom>
        </p:spPr>
        <p:txBody>
          <a:bodyPr lIns="35718" tIns="35718" rIns="35718" bIns="35718" anchor="t">
            <a:normAutofit fontScale="100000" lnSpcReduction="0"/>
          </a:bodyPr>
          <a:lstStyle>
            <a:lvl1pPr defTabSz="584200">
              <a:lnSpc>
                <a:spcPct val="80000"/>
              </a:lnSpc>
              <a:defRPr spc="256" sz="32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256" sz="32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634007" y="1830585"/>
            <a:ext cx="7875986" cy="4196955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3200"/>
              </a:spcBef>
              <a:buSzPct val="75000"/>
              <a:buChar char="•"/>
              <a:def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740833" indent="-296333" defTabSz="584200">
              <a:spcBef>
                <a:spcPts val="3200"/>
              </a:spcBef>
              <a:buSzPct val="75000"/>
              <a:buChar char="•"/>
              <a:def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185333" indent="-296333" defTabSz="584200">
              <a:spcBef>
                <a:spcPts val="3200"/>
              </a:spcBef>
              <a:buSzPct val="75000"/>
              <a:buChar char="•"/>
              <a:def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629833" indent="-296333" defTabSz="584200">
              <a:spcBef>
                <a:spcPts val="3200"/>
              </a:spcBef>
              <a:buSzPct val="75000"/>
              <a:buChar char="•"/>
              <a:def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074333" indent="-296333" defTabSz="584200">
              <a:spcBef>
                <a:spcPts val="3200"/>
              </a:spcBef>
              <a:buSzPct val="75000"/>
              <a:buChar char="•"/>
              <a:def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One</a:t>
            </a:r>
            <a:endParaRPr sz="24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Two</a:t>
            </a:r>
            <a:endParaRPr sz="24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Three</a:t>
            </a:r>
            <a:endParaRPr sz="24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Four</a:t>
            </a:r>
            <a:endParaRPr sz="24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-2383" y="5050633"/>
            <a:ext cx="3574259" cy="180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" y="21600"/>
                </a:moveTo>
                <a:lnTo>
                  <a:pt x="0" y="0"/>
                </a:lnTo>
                <a:lnTo>
                  <a:pt x="12361" y="0"/>
                </a:lnTo>
                <a:lnTo>
                  <a:pt x="21600" y="21600"/>
                </a:lnTo>
                <a:lnTo>
                  <a:pt x="14" y="21600"/>
                </a:lnTo>
                <a:close/>
              </a:path>
            </a:pathLst>
          </a:custGeom>
          <a:solidFill>
            <a:srgbClr val="F96A1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" name="Shape 6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820" y="0"/>
                </a:lnTo>
                <a:lnTo>
                  <a:pt x="21600" y="1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8A1D9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/>
            <a:fld id="{86CB4B4D-7CA3-9044-876B-883B54F8677D}" type="slidenum"/>
          </a:p>
        </p:txBody>
      </p:sp>
      <p:pic>
        <p:nvPicPr>
          <p:cNvPr id="71" name="image3.png" descr="Uoplogo-sm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7999" y="5181600"/>
            <a:ext cx="2017714" cy="903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2383" y="5050633"/>
            <a:ext cx="3574259" cy="180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" y="21600"/>
                </a:moveTo>
                <a:lnTo>
                  <a:pt x="0" y="0"/>
                </a:lnTo>
                <a:lnTo>
                  <a:pt x="12361" y="0"/>
                </a:lnTo>
                <a:lnTo>
                  <a:pt x="21600" y="21600"/>
                </a:lnTo>
                <a:lnTo>
                  <a:pt x="14" y="21600"/>
                </a:lnTo>
                <a:close/>
              </a:path>
            </a:pathLst>
          </a:custGeom>
          <a:solidFill>
            <a:srgbClr val="F96A1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Shape 74"/>
          <p:cNvSpPr/>
          <p:nvPr/>
        </p:nvSpPr>
        <p:spPr>
          <a:xfrm>
            <a:off x="-2380" y="5051292"/>
            <a:ext cx="9146380" cy="1806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820" y="0"/>
                </a:lnTo>
                <a:lnTo>
                  <a:pt x="21600" y="1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8A1D9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 b="1" sz="1600"/>
            </a:lvl1pPr>
            <a:lvl2pPr marL="173736" indent="-173736">
              <a:defRPr b="1" sz="1600"/>
            </a:lvl2pPr>
            <a:lvl3pPr marL="402336" indent="-164591">
              <a:defRPr b="1" sz="1600"/>
            </a:lvl3pPr>
            <a:lvl4pPr marL="630936" indent="-164591">
              <a:defRPr b="1" sz="1600"/>
            </a:lvl4pPr>
            <a:lvl5pPr marL="859536" indent="-173736">
              <a:defRPr b="1" sz="1600"/>
            </a:lvl5pPr>
          </a:lstStyle>
          <a:p>
            <a:pPr lvl="0">
              <a:defRPr b="0" sz="1800"/>
            </a:pPr>
            <a:r>
              <a:rPr b="1" sz="1600"/>
              <a:t>Body Level One</a:t>
            </a:r>
            <a:endParaRPr b="1" sz="1600"/>
          </a:p>
          <a:p>
            <a:pPr lvl="1">
              <a:defRPr b="0" sz="1800"/>
            </a:pPr>
            <a:r>
              <a:rPr b="1" sz="1600"/>
              <a:t>Body Level Two</a:t>
            </a:r>
            <a:endParaRPr b="1" sz="1600"/>
          </a:p>
          <a:p>
            <a:pPr lvl="2">
              <a:defRPr b="0" sz="1800"/>
            </a:pPr>
            <a:r>
              <a:rPr b="1" sz="1600"/>
              <a:t>Body Level Three</a:t>
            </a:r>
            <a:endParaRPr b="1" sz="1600"/>
          </a:p>
          <a:p>
            <a:pPr lvl="3">
              <a:defRPr b="0" sz="1800"/>
            </a:pPr>
            <a:r>
              <a:rPr b="1" sz="1600"/>
              <a:t>Body Level Four</a:t>
            </a:r>
            <a:endParaRPr b="1" sz="1600"/>
          </a:p>
          <a:p>
            <a:pPr lvl="4">
              <a:defRPr b="0" sz="1800"/>
            </a:pPr>
            <a:r>
              <a:rPr b="1" sz="1600"/>
              <a:t>Body Level Five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/>
            <a:fld id="{86CB4B4D-7CA3-9044-876B-883B54F8677D}" type="slidenum"/>
          </a:p>
        </p:txBody>
      </p:sp>
      <p:pic>
        <p:nvPicPr>
          <p:cNvPr id="78" name="image3.png" descr="Uoplogo-sm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7999" y="5181600"/>
            <a:ext cx="2017714" cy="903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xfrm>
            <a:off x="822960" y="1227627"/>
            <a:ext cx="7520941" cy="52943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pic>
        <p:nvPicPr>
          <p:cNvPr id="17" name="image3.png" descr="Uoplogo-sm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7999" y="5486400"/>
            <a:ext cx="2017714" cy="903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-2380" y="-925"/>
            <a:ext cx="9146380" cy="6858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8274" y="0"/>
                </a:lnTo>
                <a:lnTo>
                  <a:pt x="21600" y="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96A1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/>
        </p:nvSpPr>
        <p:spPr>
          <a:xfrm>
            <a:off x="0" y="2647950"/>
            <a:ext cx="3571875" cy="421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8A1D9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Shape 21"/>
          <p:cNvSpPr/>
          <p:nvPr>
            <p:ph type="title"/>
          </p:nvPr>
        </p:nvSpPr>
        <p:spPr>
          <a:xfrm rot="19140000">
            <a:off x="423300" y="667323"/>
            <a:ext cx="5650993" cy="1207510"/>
          </a:xfrm>
          <a:prstGeom prst="rect">
            <a:avLst/>
          </a:prstGeom>
        </p:spPr>
        <p:txBody>
          <a:bodyPr lIns="9144" tIns="9144" rIns="9144" bIns="9144" anchor="b">
            <a:spAutoFit/>
          </a:bodyPr>
          <a:lstStyle>
            <a:lvl1pPr>
              <a:defRPr sz="3200"/>
            </a:lvl1pPr>
          </a:lstStyle>
          <a:p>
            <a:pPr lvl="0">
              <a:defRPr b="0" cap="none" sz="1800"/>
            </a:pPr>
            <a:r>
              <a:rPr b="1" cap="all" sz="32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 rot="19140000">
            <a:off x="1216152" y="2468303"/>
            <a:ext cx="6510529" cy="32918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defRPr cap="all" spc="400" sz="1400"/>
            </a:lvl1pPr>
            <a:lvl2pPr marL="0" indent="457200">
              <a:spcBef>
                <a:spcPts val="0"/>
              </a:spcBef>
              <a:buSzTx/>
              <a:buNone/>
              <a:defRPr cap="all" spc="400" sz="1400"/>
            </a:lvl2pPr>
            <a:lvl3pPr marL="0" indent="914400">
              <a:spcBef>
                <a:spcPts val="0"/>
              </a:spcBef>
              <a:buSzTx/>
              <a:buNone/>
              <a:defRPr cap="all" spc="400" sz="1400"/>
            </a:lvl3pPr>
            <a:lvl4pPr marL="0" indent="1371600">
              <a:spcBef>
                <a:spcPts val="0"/>
              </a:spcBef>
              <a:buSzTx/>
              <a:buNone/>
              <a:defRPr cap="all" spc="400" sz="1400"/>
            </a:lvl4pPr>
            <a:lvl5pPr marL="0" indent="1828800">
              <a:spcBef>
                <a:spcPts val="0"/>
              </a:spcBef>
              <a:buSzTx/>
              <a:buNone/>
              <a:defRPr cap="all" spc="400" sz="1400"/>
            </a:lvl5pPr>
          </a:lstStyle>
          <a:p>
            <a:pPr lvl="0">
              <a:defRPr cap="none" spc="0" sz="1800"/>
            </a:pPr>
            <a:r>
              <a:rPr cap="all" spc="400" sz="1400"/>
              <a:t>Body Level One</a:t>
            </a:r>
            <a:endParaRPr cap="all" spc="400" sz="1400"/>
          </a:p>
          <a:p>
            <a:pPr lvl="1">
              <a:defRPr cap="none" spc="0" sz="1800"/>
            </a:pPr>
            <a:r>
              <a:rPr cap="all" spc="400" sz="1400"/>
              <a:t>Body Level Two</a:t>
            </a:r>
            <a:endParaRPr cap="all" spc="400" sz="1400"/>
          </a:p>
          <a:p>
            <a:pPr lvl="2">
              <a:defRPr cap="none" spc="0" sz="1800"/>
            </a:pPr>
            <a:r>
              <a:rPr cap="all" spc="400" sz="1400"/>
              <a:t>Body Level Three</a:t>
            </a:r>
            <a:endParaRPr cap="all" spc="400" sz="1400"/>
          </a:p>
          <a:p>
            <a:pPr lvl="3">
              <a:defRPr cap="none" spc="0" sz="1800"/>
            </a:pPr>
            <a:r>
              <a:rPr cap="all" spc="400" sz="1400"/>
              <a:t>Body Level Four</a:t>
            </a:r>
            <a:endParaRPr cap="all" spc="400" sz="1400"/>
          </a:p>
          <a:p>
            <a:pPr lvl="4">
              <a:defRPr cap="none" spc="0" sz="1800"/>
            </a:pPr>
            <a:r>
              <a:rPr cap="all" spc="400" sz="1400"/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822960" y="1097280"/>
            <a:ext cx="3200401" cy="5426965"/>
          </a:xfrm>
          <a:prstGeom prst="rect">
            <a:avLst/>
          </a:prstGeom>
        </p:spPr>
        <p:txBody>
          <a:bodyPr/>
          <a:lstStyle>
            <a:lvl1pPr>
              <a:defRPr b="1" sz="2800"/>
            </a:lvl1pPr>
            <a:lvl2pPr marL="202692" indent="-202692">
              <a:defRPr b="1" sz="2800"/>
            </a:lvl2pPr>
            <a:lvl3pPr marL="468172" indent="-230428">
              <a:defRPr b="1" sz="2800"/>
            </a:lvl3pPr>
            <a:lvl4pPr marL="722376" indent="-256031">
              <a:defRPr b="1" sz="2800"/>
            </a:lvl4pPr>
            <a:lvl5pPr marL="956055" indent="-270255">
              <a:defRPr b="1" sz="2800"/>
            </a:lvl5pPr>
          </a:lstStyle>
          <a:p>
            <a:pPr lvl="0">
              <a:defRPr b="0" sz="1800"/>
            </a:pPr>
            <a:r>
              <a:rPr b="1" sz="2800"/>
              <a:t>Body Level One</a:t>
            </a:r>
            <a:endParaRPr b="1" sz="2800"/>
          </a:p>
          <a:p>
            <a:pPr lvl="1">
              <a:defRPr b="0" sz="1800"/>
            </a:pPr>
            <a:r>
              <a:rPr b="1" sz="2800"/>
              <a:t>Body Level Two</a:t>
            </a:r>
            <a:endParaRPr b="1" sz="2800"/>
          </a:p>
          <a:p>
            <a:pPr lvl="2">
              <a:defRPr b="0" sz="1800"/>
            </a:pPr>
            <a:r>
              <a:rPr b="1" sz="2800"/>
              <a:t>Body Level Three</a:t>
            </a:r>
            <a:endParaRPr b="1" sz="2800"/>
          </a:p>
          <a:p>
            <a:pPr lvl="3">
              <a:defRPr b="0" sz="1800"/>
            </a:pPr>
            <a:r>
              <a:rPr b="1" sz="2800"/>
              <a:t>Body Level Four</a:t>
            </a:r>
            <a:endParaRPr b="1" sz="2800"/>
          </a:p>
          <a:p>
            <a:pPr lvl="4">
              <a:defRPr b="0" sz="1800"/>
            </a:pPr>
            <a:r>
              <a:rPr b="1" sz="2800"/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27" name="Shape 27"/>
          <p:cNvSpPr/>
          <p:nvPr>
            <p:ph type="title"/>
          </p:nvPr>
        </p:nvSpPr>
        <p:spPr>
          <a:xfrm>
            <a:off x="822960" y="182879"/>
            <a:ext cx="7520941" cy="914401"/>
          </a:xfrm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22960" y="320039"/>
            <a:ext cx="7520941" cy="640082"/>
          </a:xfrm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xfrm>
            <a:off x="822960" y="960119"/>
            <a:ext cx="3200401" cy="6858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defRPr cap="all" spc="400" sz="1400"/>
            </a:lvl1pPr>
            <a:lvl2pPr marL="0" indent="457200">
              <a:spcBef>
                <a:spcPts val="0"/>
              </a:spcBef>
              <a:buSzTx/>
              <a:buNone/>
              <a:defRPr cap="all" spc="400" sz="1400"/>
            </a:lvl2pPr>
            <a:lvl3pPr marL="0" indent="914400">
              <a:spcBef>
                <a:spcPts val="0"/>
              </a:spcBef>
              <a:buSzTx/>
              <a:buNone/>
              <a:defRPr cap="all" spc="400" sz="1400"/>
            </a:lvl3pPr>
            <a:lvl4pPr marL="0" indent="1371600">
              <a:spcBef>
                <a:spcPts val="0"/>
              </a:spcBef>
              <a:buSzTx/>
              <a:buNone/>
              <a:defRPr cap="all" spc="400" sz="1400"/>
            </a:lvl4pPr>
            <a:lvl5pPr marL="0" indent="1828800">
              <a:spcBef>
                <a:spcPts val="0"/>
              </a:spcBef>
              <a:buSzTx/>
              <a:buNone/>
              <a:defRPr cap="all" spc="400" sz="1400"/>
            </a:lvl5pPr>
          </a:lstStyle>
          <a:p>
            <a:pPr lvl="0">
              <a:defRPr cap="none" spc="0" sz="1800"/>
            </a:pPr>
            <a:r>
              <a:rPr cap="all" spc="400" sz="1400"/>
              <a:t>Body Level One</a:t>
            </a:r>
            <a:endParaRPr cap="all" spc="400" sz="1400"/>
          </a:p>
          <a:p>
            <a:pPr lvl="1">
              <a:defRPr cap="none" spc="0" sz="1800"/>
            </a:pPr>
            <a:r>
              <a:rPr cap="all" spc="400" sz="1400"/>
              <a:t>Body Level Two</a:t>
            </a:r>
            <a:endParaRPr cap="all" spc="400" sz="1400"/>
          </a:p>
          <a:p>
            <a:pPr lvl="2">
              <a:defRPr cap="none" spc="0" sz="1800"/>
            </a:pPr>
            <a:r>
              <a:rPr cap="all" spc="400" sz="1400"/>
              <a:t>Body Level Three</a:t>
            </a:r>
            <a:endParaRPr cap="all" spc="400" sz="1400"/>
          </a:p>
          <a:p>
            <a:pPr lvl="3">
              <a:defRPr cap="none" spc="0" sz="1800"/>
            </a:pPr>
            <a:r>
              <a:rPr cap="all" spc="400" sz="1400"/>
              <a:t>Body Level Four</a:t>
            </a:r>
            <a:endParaRPr cap="all" spc="400" sz="1400"/>
          </a:p>
          <a:p>
            <a:pPr lvl="4">
              <a:defRPr cap="none" spc="0" sz="1800"/>
            </a:pPr>
            <a:r>
              <a:rPr cap="all" spc="400" sz="1400"/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822960" y="0"/>
            <a:ext cx="7520941" cy="1280161"/>
          </a:xfrm>
          <a:prstGeom prst="rect">
            <a:avLst/>
          </a:prstGeom>
        </p:spPr>
        <p:txBody>
          <a:bodyPr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2647950"/>
            <a:ext cx="3571875" cy="421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96A1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Shape 39"/>
          <p:cNvSpPr/>
          <p:nvPr/>
        </p:nvSpPr>
        <p:spPr>
          <a:xfrm rot="5400000">
            <a:off x="433389" y="-433388"/>
            <a:ext cx="6858001" cy="7724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8A1D9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" name="Shape 40"/>
          <p:cNvSpPr/>
          <p:nvPr>
            <p:ph type="title"/>
          </p:nvPr>
        </p:nvSpPr>
        <p:spPr>
          <a:xfrm rot="19140000">
            <a:off x="426656" y="617856"/>
            <a:ext cx="5212081" cy="109220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b="1" cap="all" sz="28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4749551" y="2618912"/>
            <a:ext cx="3807780" cy="3324688"/>
          </a:xfrm>
          <a:prstGeom prst="rect">
            <a:avLst/>
          </a:prstGeom>
        </p:spPr>
        <p:txBody>
          <a:bodyPr/>
          <a:lstStyle>
            <a:lvl1pPr>
              <a:defRPr b="1" sz="3200"/>
            </a:lvl1pPr>
            <a:lvl2pPr marL="198555" indent="-198555">
              <a:defRPr b="1" sz="3200"/>
            </a:lvl2pPr>
            <a:lvl3pPr marL="457200" indent="-219455">
              <a:defRPr b="1" sz="3200"/>
            </a:lvl3pPr>
            <a:lvl4pPr marL="729691" indent="-263347">
              <a:defRPr b="1" sz="3200"/>
            </a:lvl4pPr>
            <a:lvl5pPr marL="963777" indent="-277977">
              <a:defRPr b="1" sz="3200"/>
            </a:lvl5pPr>
          </a:lstStyle>
          <a:p>
            <a:pPr lvl="0">
              <a:defRPr b="0" sz="1800"/>
            </a:pPr>
            <a:r>
              <a:rPr b="1" sz="3200"/>
              <a:t>Body Level One</a:t>
            </a:r>
            <a:endParaRPr b="1" sz="3200"/>
          </a:p>
          <a:p>
            <a:pPr lvl="1">
              <a:defRPr b="0" sz="1800"/>
            </a:pPr>
            <a:r>
              <a:rPr b="1" sz="3200"/>
              <a:t>Body Level Two</a:t>
            </a:r>
            <a:endParaRPr b="1" sz="3200"/>
          </a:p>
          <a:p>
            <a:pPr lvl="2">
              <a:defRPr b="0" sz="1800"/>
            </a:pPr>
            <a:r>
              <a:rPr b="1" sz="3200"/>
              <a:t>Body Level Three</a:t>
            </a:r>
            <a:endParaRPr b="1" sz="3200"/>
          </a:p>
          <a:p>
            <a:pPr lvl="3">
              <a:defRPr b="0" sz="1800"/>
            </a:pPr>
            <a:r>
              <a:rPr b="1" sz="3200"/>
              <a:t>Body Level Four</a:t>
            </a:r>
            <a:endParaRPr b="1" sz="3200"/>
          </a:p>
          <a:p>
            <a:pPr lvl="4">
              <a:defRPr b="0" sz="1800"/>
            </a:pPr>
            <a:r>
              <a:rPr b="1" sz="3200"/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  <a:ln>
            <a:solidFill>
              <a:srgbClr val="434342"/>
            </a:solidFill>
          </a:ln>
        </p:spPr>
        <p:txBody>
          <a:bodyPr/>
          <a:lstStyle>
            <a:lvl1pPr>
              <a:defRPr>
                <a:solidFill>
                  <a:srgbClr val="434342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2647950"/>
            <a:ext cx="3571875" cy="421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96A1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" name="Shape 45"/>
          <p:cNvSpPr/>
          <p:nvPr/>
        </p:nvSpPr>
        <p:spPr>
          <a:xfrm>
            <a:off x="0" y="5048250"/>
            <a:ext cx="3571875" cy="1809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2326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8A1D9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Shape 46"/>
          <p:cNvSpPr/>
          <p:nvPr>
            <p:ph type="title"/>
          </p:nvPr>
        </p:nvSpPr>
        <p:spPr>
          <a:xfrm rot="19140000">
            <a:off x="386649" y="956444"/>
            <a:ext cx="5486401" cy="867445"/>
          </a:xfrm>
          <a:prstGeom prst="rect">
            <a:avLst/>
          </a:prstGeom>
        </p:spPr>
        <p:txBody>
          <a:bodyPr anchor="b">
            <a:spAutoFit/>
          </a:bodyPr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 rot="19140000">
            <a:off x="1143479" y="2180528"/>
            <a:ext cx="6096545" cy="740665"/>
          </a:xfrm>
          <a:prstGeom prst="rect">
            <a:avLst/>
          </a:prstGeom>
        </p:spPr>
        <p:txBody>
          <a:bodyPr/>
          <a:lstStyle>
            <a:lvl1pPr marL="0" indent="0">
              <a:defRPr b="1" sz="1400">
                <a:solidFill>
                  <a:srgbClr val="434342"/>
                </a:solidFill>
              </a:defRPr>
            </a:lvl1pPr>
            <a:lvl2pPr marL="0" indent="457200">
              <a:buSzTx/>
              <a:buNone/>
              <a:defRPr b="1" sz="1400">
                <a:solidFill>
                  <a:srgbClr val="434342"/>
                </a:solidFill>
              </a:defRPr>
            </a:lvl2pPr>
            <a:lvl3pPr marL="0" indent="914400">
              <a:buSzTx/>
              <a:buNone/>
              <a:defRPr b="1" sz="1400">
                <a:solidFill>
                  <a:srgbClr val="434342"/>
                </a:solidFill>
              </a:defRPr>
            </a:lvl3pPr>
            <a:lvl4pPr marL="0" indent="1371600">
              <a:buSzTx/>
              <a:buNone/>
              <a:defRPr b="1" sz="1400">
                <a:solidFill>
                  <a:srgbClr val="434342"/>
                </a:solidFill>
              </a:defRPr>
            </a:lvl4pPr>
            <a:lvl5pPr marL="0" indent="1828800">
              <a:buSzTx/>
              <a:buNone/>
              <a:defRPr b="1" sz="1400">
                <a:solidFill>
                  <a:srgbClr val="434342"/>
                </a:solid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434342"/>
                </a:solidFill>
              </a:rPr>
              <a:t>Body Level One</a:t>
            </a:r>
            <a:endParaRPr b="1" sz="1400">
              <a:solidFill>
                <a:srgbClr val="434342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434342"/>
                </a:solidFill>
              </a:rPr>
              <a:t>Body Level Two</a:t>
            </a:r>
            <a:endParaRPr b="1" sz="1400">
              <a:solidFill>
                <a:srgbClr val="434342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434342"/>
                </a:solidFill>
              </a:rPr>
              <a:t>Body Level Three</a:t>
            </a:r>
            <a:endParaRPr b="1" sz="1400">
              <a:solidFill>
                <a:srgbClr val="434342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434342"/>
                </a:solidFill>
              </a:rPr>
              <a:t>Body Level Four</a:t>
            </a:r>
            <a:endParaRPr b="1" sz="1400">
              <a:solidFill>
                <a:srgbClr val="434342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1400">
                <a:solidFill>
                  <a:srgbClr val="434342"/>
                </a:solidFill>
              </a:rPr>
              <a:t>Body Level Five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2383" y="5050633"/>
            <a:ext cx="3574259" cy="180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" y="21600"/>
                </a:moveTo>
                <a:lnTo>
                  <a:pt x="0" y="0"/>
                </a:lnTo>
                <a:lnTo>
                  <a:pt x="12361" y="0"/>
                </a:lnTo>
                <a:lnTo>
                  <a:pt x="21600" y="21600"/>
                </a:lnTo>
                <a:lnTo>
                  <a:pt x="14" y="21600"/>
                </a:lnTo>
                <a:close/>
              </a:path>
            </a:pathLst>
          </a:custGeom>
          <a:solidFill>
            <a:srgbClr val="F96A1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-2380" y="5051292"/>
            <a:ext cx="9146380" cy="1806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4820" y="0"/>
                </a:lnTo>
                <a:lnTo>
                  <a:pt x="21600" y="1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8A1D9">
              <a:alpha val="8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822960" y="179532"/>
            <a:ext cx="7520941" cy="921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b="0" cap="none" sz="1800"/>
            </a:pPr>
            <a:r>
              <a:rPr b="1" cap="all" sz="2800"/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822960" y="1100627"/>
            <a:ext cx="7520941" cy="5294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401038" y="6040697"/>
            <a:ext cx="502921" cy="260250"/>
          </a:xfrm>
          <a:prstGeom prst="rect">
            <a:avLst/>
          </a:prstGeom>
          <a:ln w="19050">
            <a:solidFill>
              <a:srgbClr val="FFFFFF"/>
            </a:solidFill>
          </a:ln>
        </p:spPr>
        <p:txBody>
          <a:bodyPr lIns="9144" tIns="9144" rIns="9144" bIns="9144" anchor="ctr">
            <a:normAutofit fontScale="100000" lnSpcReduction="0"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spd="med" advClick="1"/>
  <p:txStyles>
    <p:titleStyle>
      <a:lvl1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1pPr>
      <a:lvl2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2pPr>
      <a:lvl3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3pPr>
      <a:lvl4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4pPr>
      <a:lvl5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5pPr>
      <a:lvl6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6pPr>
      <a:lvl7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7pPr>
      <a:lvl8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8pPr>
      <a:lvl9pPr>
        <a:defRPr b="1" cap="all" sz="2800">
          <a:latin typeface="Franklin Gothic Medium"/>
          <a:ea typeface="Franklin Gothic Medium"/>
          <a:cs typeface="Franklin Gothic Medium"/>
          <a:sym typeface="Franklin Gothic Medium"/>
        </a:defRPr>
      </a:lvl9pPr>
    </p:titleStyle>
    <p:bodyStyle>
      <a:lvl1pPr marL="342900" indent="-342900">
        <a:spcBef>
          <a:spcPts val="800"/>
        </a:spcBef>
        <a:defRPr sz="2000">
          <a:latin typeface="Franklin Gothic Book"/>
          <a:ea typeface="Franklin Gothic Book"/>
          <a:cs typeface="Franklin Gothic Book"/>
          <a:sym typeface="Franklin Gothic Book"/>
        </a:defRPr>
      </a:lvl1pPr>
      <a:lvl2pPr marL="217170" indent="-217170">
        <a:spcBef>
          <a:spcPts val="800"/>
        </a:spcBef>
        <a:buSzPct val="100000"/>
        <a:buChar char="▪"/>
        <a:defRPr sz="2000">
          <a:latin typeface="Franklin Gothic Book"/>
          <a:ea typeface="Franklin Gothic Book"/>
          <a:cs typeface="Franklin Gothic Book"/>
          <a:sym typeface="Franklin Gothic Book"/>
        </a:defRPr>
      </a:lvl2pPr>
      <a:lvl3pPr marL="443483" indent="-205739">
        <a:spcBef>
          <a:spcPts val="800"/>
        </a:spcBef>
        <a:buSzPct val="100000"/>
        <a:buChar char="▪"/>
        <a:defRPr sz="2000">
          <a:latin typeface="Franklin Gothic Book"/>
          <a:ea typeface="Franklin Gothic Book"/>
          <a:cs typeface="Franklin Gothic Book"/>
          <a:sym typeface="Franklin Gothic Book"/>
        </a:defRPr>
      </a:lvl3pPr>
      <a:lvl4pPr marL="672083" indent="-205739">
        <a:spcBef>
          <a:spcPts val="800"/>
        </a:spcBef>
        <a:buSzPct val="100000"/>
        <a:buChar char="▪"/>
        <a:defRPr sz="2000">
          <a:latin typeface="Franklin Gothic Book"/>
          <a:ea typeface="Franklin Gothic Book"/>
          <a:cs typeface="Franklin Gothic Book"/>
          <a:sym typeface="Franklin Gothic Book"/>
        </a:defRPr>
      </a:lvl4pPr>
      <a:lvl5pPr marL="902969" indent="-217169">
        <a:spcBef>
          <a:spcPts val="800"/>
        </a:spcBef>
        <a:buSzPct val="100000"/>
        <a:buChar char="▪"/>
        <a:defRPr sz="2000">
          <a:latin typeface="Franklin Gothic Book"/>
          <a:ea typeface="Franklin Gothic Book"/>
          <a:cs typeface="Franklin Gothic Book"/>
          <a:sym typeface="Franklin Gothic Book"/>
        </a:defRPr>
      </a:lvl5pPr>
      <a:lvl6pPr marL="1171738" indent="-248194">
        <a:spcBef>
          <a:spcPts val="800"/>
        </a:spcBef>
        <a:buSzPct val="100000"/>
        <a:buChar char="▪"/>
        <a:defRPr sz="2000">
          <a:latin typeface="Franklin Gothic Book"/>
          <a:ea typeface="Franklin Gothic Book"/>
          <a:cs typeface="Franklin Gothic Book"/>
          <a:sym typeface="Franklin Gothic Book"/>
        </a:defRPr>
      </a:lvl6pPr>
      <a:lvl7pPr marL="1423851" indent="-235131">
        <a:spcBef>
          <a:spcPts val="800"/>
        </a:spcBef>
        <a:buSzPct val="100000"/>
        <a:buChar char="▪"/>
        <a:defRPr sz="2000">
          <a:latin typeface="Franklin Gothic Book"/>
          <a:ea typeface="Franklin Gothic Book"/>
          <a:cs typeface="Franklin Gothic Book"/>
          <a:sym typeface="Franklin Gothic Book"/>
        </a:defRPr>
      </a:lvl7pPr>
      <a:lvl8pPr marL="1652451" indent="-235131">
        <a:spcBef>
          <a:spcPts val="800"/>
        </a:spcBef>
        <a:buSzPct val="100000"/>
        <a:buChar char="▪"/>
        <a:defRPr sz="2000">
          <a:latin typeface="Franklin Gothic Book"/>
          <a:ea typeface="Franklin Gothic Book"/>
          <a:cs typeface="Franklin Gothic Book"/>
          <a:sym typeface="Franklin Gothic Book"/>
        </a:defRPr>
      </a:lvl8pPr>
      <a:lvl9pPr marL="1862763" indent="-235131">
        <a:spcBef>
          <a:spcPts val="800"/>
        </a:spcBef>
        <a:buSzPct val="100000"/>
        <a:buChar char="▪"/>
        <a:defRPr sz="2000">
          <a:latin typeface="Franklin Gothic Book"/>
          <a:ea typeface="Franklin Gothic Book"/>
          <a:cs typeface="Franklin Gothic Book"/>
          <a:sym typeface="Franklin Gothic Book"/>
        </a:defRPr>
      </a:lvl9pPr>
    </p:bodyStyle>
    <p:otherStyle>
      <a:lvl1pPr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1pPr>
      <a:lvl2pPr indent="457200"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2pPr>
      <a:lvl3pPr indent="914400"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3pPr>
      <a:lvl4pPr indent="1371600"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4pPr>
      <a:lvl5pPr indent="1828800"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5pPr>
      <a:lvl6pPr indent="2286000"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6pPr>
      <a:lvl7pPr indent="2743200"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7pPr>
      <a:lvl8pPr indent="3200400"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8pPr>
      <a:lvl9pPr indent="3657600" algn="ctr">
        <a:defRPr sz="1600"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 rot="19140000">
            <a:off x="315455" y="1251461"/>
            <a:ext cx="6218209" cy="120430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 lvl="0">
              <a:defRPr b="0" cap="none" sz="1800"/>
            </a:pPr>
            <a:r>
              <a:rPr b="1" cap="all" sz="3200"/>
              <a:t>POS/409 – C# Programming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xfrm rot="19140000">
            <a:off x="970976" y="2382024"/>
            <a:ext cx="6511133" cy="329260"/>
          </a:xfrm>
          <a:prstGeom prst="rect">
            <a:avLst/>
          </a:prstGeom>
        </p:spPr>
        <p:txBody>
          <a:bodyPr lIns="0" tIns="0" rIns="0" bIns="0"/>
          <a:lstStyle>
            <a:lvl1pPr>
              <a:defRPr cap="none" spc="457" sz="1600"/>
            </a:lvl1pPr>
          </a:lstStyle>
          <a:p>
            <a:pPr lvl="0">
              <a:defRPr spc="0" sz="1800"/>
            </a:pPr>
            <a:r>
              <a:rPr spc="457" sz="1600"/>
              <a:t>Binary Search</a:t>
            </a:r>
          </a:p>
        </p:txBody>
      </p:sp>
      <p:sp>
        <p:nvSpPr>
          <p:cNvPr id="84" name="Shape 84"/>
          <p:cNvSpPr/>
          <p:nvPr/>
        </p:nvSpPr>
        <p:spPr>
          <a:xfrm rot="19140000">
            <a:off x="1161476" y="2610624"/>
            <a:ext cx="6511133" cy="329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spc="457" sz="1600"/>
            </a:lvl1pPr>
          </a:lstStyle>
          <a:p>
            <a:pPr lvl="0">
              <a:defRPr spc="0" sz="1800"/>
            </a:pPr>
            <a:r>
              <a:rPr spc="457" sz="1600"/>
              <a:t>Professor: Troy Tuckett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b="0" cap="none" sz="1800"/>
            </a:pPr>
            <a:r>
              <a:rPr b="1" cap="all" sz="2800"/>
              <a:t>Exercise - Binary Search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 marL="266700" indent="-254000">
              <a:buSzPct val="60000"/>
              <a:buBlip>
                <a:blip r:embed="rId2"/>
              </a:buBlip>
              <a:defRPr sz="1800"/>
            </a:pPr>
            <a:r>
              <a:rPr sz="2000"/>
              <a:t>What is a Binary Search Algorithm?</a:t>
            </a:r>
            <a:endParaRPr sz="2000"/>
          </a:p>
          <a:p>
            <a:pPr lvl="0" marL="266700" indent="-254000">
              <a:buSzPct val="60000"/>
              <a:buBlip>
                <a:blip r:embed="rId2"/>
              </a:buBlip>
              <a:defRPr sz="1800"/>
            </a:pPr>
            <a:r>
              <a:rPr sz="2000"/>
              <a:t>Break into Teams</a:t>
            </a:r>
            <a:endParaRPr sz="2000"/>
          </a:p>
          <a:p>
            <a:pPr lvl="0" marL="266700" indent="-254000">
              <a:buSzPct val="60000"/>
              <a:buBlip>
                <a:blip r:embed="rId2"/>
              </a:buBlip>
              <a:defRPr sz="1800"/>
            </a:pPr>
            <a:r>
              <a:rPr sz="2000"/>
              <a:t>Write a Binary Search Algorithm with a set of Strings</a:t>
            </a:r>
            <a:endParaRPr sz="2000"/>
          </a:p>
          <a:p>
            <a:pPr lvl="0" marL="266700" indent="-254000">
              <a:buSzPct val="60000"/>
              <a:buBlip>
                <a:blip r:embed="rId2"/>
              </a:buBlip>
              <a:defRPr sz="1800"/>
            </a:pPr>
            <a:r>
              <a:rPr sz="2000"/>
              <a:t>Walk through a set of names to make sure it is correct</a:t>
            </a:r>
          </a:p>
        </p:txBody>
      </p:sp>
      <p:graphicFrame>
        <p:nvGraphicFramePr>
          <p:cNvPr id="88" name="Table 88"/>
          <p:cNvGraphicFramePr/>
          <p:nvPr/>
        </p:nvGraphicFramePr>
        <p:xfrm>
          <a:off x="7880465" y="1404633"/>
          <a:ext cx="1192111" cy="257140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79410"/>
              </a:tblGrid>
              <a:tr h="365528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/>
                        <a:t>Anna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365528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/>
                        <a:t>Cory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365528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/>
                        <a:t>Emily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365528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/>
                        <a:t>Jeff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365528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/>
                        <a:t>Shanna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365528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/>
                        <a:t>Troy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365528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/>
                        <a:t>Weston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</a:tbl>
          </a:graphicData>
        </a:graphic>
      </p:graphicFrame>
      <p:graphicFrame>
        <p:nvGraphicFramePr>
          <p:cNvPr id="89" name="Table 89"/>
          <p:cNvGraphicFramePr/>
          <p:nvPr/>
        </p:nvGraphicFramePr>
        <p:xfrm>
          <a:off x="1048921" y="2979213"/>
          <a:ext cx="1192111" cy="210939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79410"/>
              </a:tblGrid>
              <a:tr h="419338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/>
                        <a:t>Anna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419338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/>
                        <a:t>Weston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419338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/>
                        <a:t>Jeff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419338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/>
                        <a:t>Aaron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419338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/>
                        <a:t>Zebra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797B7E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97B7E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797B7E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97B7E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