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3"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0" d="100"/>
          <a:sy n="120" d="100"/>
        </p:scale>
        <p:origin x="66" y="5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7B23B917-1CA9-4E09-9EC2-CF22F8244001}" type="datetimeFigureOut">
              <a:rPr lang="en-US" smtClean="0"/>
              <a:t>8/26/2016</a:t>
            </a:fld>
            <a:endParaRPr lang="en-US" dirty="0"/>
          </a:p>
        </p:txBody>
      </p:sp>
      <p:sp>
        <p:nvSpPr>
          <p:cNvPr id="17" name="Footer Placeholder 16"/>
          <p:cNvSpPr>
            <a:spLocks noGrp="1"/>
          </p:cNvSpPr>
          <p:nvPr>
            <p:ph type="ftr" sz="quarter" idx="11"/>
          </p:nvPr>
        </p:nvSpPr>
        <p:spPr/>
        <p:txBody>
          <a:bodyPr/>
          <a:lstStyle>
            <a:extLst/>
          </a:lstStyle>
          <a:p>
            <a:endParaRPr lang="en-US" dirty="0"/>
          </a:p>
        </p:txBody>
      </p:sp>
      <p:sp>
        <p:nvSpPr>
          <p:cNvPr id="29" name="Slide Number Placeholder 28"/>
          <p:cNvSpPr>
            <a:spLocks noGrp="1"/>
          </p:cNvSpPr>
          <p:nvPr>
            <p:ph type="sldNum" sz="quarter" idx="12"/>
          </p:nvPr>
        </p:nvSpPr>
        <p:spPr/>
        <p:txBody>
          <a:bodyPr/>
          <a:lstStyle>
            <a:extLst/>
          </a:lstStyle>
          <a:p>
            <a:fld id="{4C1B3051-EBFE-4E4F-BA17-E5F069EA98E3}" type="slidenum">
              <a:rPr lang="en-US" smtClean="0"/>
              <a:t>‹#›</a:t>
            </a:fld>
            <a:endParaRPr lang="en-US" dirty="0"/>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B23B917-1CA9-4E09-9EC2-CF22F8244001}" type="datetimeFigureOut">
              <a:rPr lang="en-US" smtClean="0"/>
              <a:t>8/26/2016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C1B3051-EBFE-4E4F-BA17-E5F069EA98E3}"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B23B917-1CA9-4E09-9EC2-CF22F8244001}" type="datetimeFigureOut">
              <a:rPr lang="en-US" smtClean="0"/>
              <a:t>8/26/2016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C1B3051-EBFE-4E4F-BA17-E5F069EA98E3}"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B23B917-1CA9-4E09-9EC2-CF22F8244001}" type="datetimeFigureOut">
              <a:rPr lang="en-US" smtClean="0"/>
              <a:t>8/26/2016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C1B3051-EBFE-4E4F-BA17-E5F069EA98E3}"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B23B917-1CA9-4E09-9EC2-CF22F8244001}" type="datetimeFigureOut">
              <a:rPr lang="en-US" smtClean="0"/>
              <a:t>8/26/2016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C1B3051-EBFE-4E4F-BA17-E5F069EA98E3}" type="slidenum">
              <a:rPr lang="en-US" smtClean="0"/>
              <a:t>‹#›</a:t>
            </a:fld>
            <a:endParaRPr lang="en-US" dirty="0"/>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B23B917-1CA9-4E09-9EC2-CF22F8244001}" type="datetimeFigureOut">
              <a:rPr lang="en-US" smtClean="0"/>
              <a:t>8/26/2016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C1B3051-EBFE-4E4F-BA17-E5F069EA98E3}"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B23B917-1CA9-4E09-9EC2-CF22F8244001}" type="datetimeFigureOut">
              <a:rPr lang="en-US" smtClean="0"/>
              <a:t>8/26/2016</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4C1B3051-EBFE-4E4F-BA17-E5F069EA98E3}" type="slidenum">
              <a:rPr lang="en-US" smtClean="0"/>
              <a:t>‹#›</a:t>
            </a:fld>
            <a:endParaRPr lang="en-US" dirty="0"/>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B23B917-1CA9-4E09-9EC2-CF22F8244001}" type="datetimeFigureOut">
              <a:rPr lang="en-US" smtClean="0"/>
              <a:t>8/26/2016</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4C1B3051-EBFE-4E4F-BA17-E5F069EA98E3}"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B23B917-1CA9-4E09-9EC2-CF22F8244001}" type="datetimeFigureOut">
              <a:rPr lang="en-US" smtClean="0"/>
              <a:t>8/26/2016</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4C1B3051-EBFE-4E4F-BA17-E5F069EA98E3}"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B23B917-1CA9-4E09-9EC2-CF22F8244001}" type="datetimeFigureOut">
              <a:rPr lang="en-US" smtClean="0"/>
              <a:t>8/26/2016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C1B3051-EBFE-4E4F-BA17-E5F069EA98E3}"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dirty="0" smtClean="0"/>
              <a:t>Click icon to add picture</a:t>
            </a:r>
            <a:endParaRPr kumimoji="0" lang="en-US" dirty="0"/>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7B23B917-1CA9-4E09-9EC2-CF22F8244001}" type="datetimeFigureOut">
              <a:rPr lang="en-US" smtClean="0"/>
              <a:t>8/26/2016</a:t>
            </a:fld>
            <a:endParaRPr lang="en-US" dirty="0"/>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dirty="0"/>
          </a:p>
        </p:txBody>
      </p:sp>
      <p:sp>
        <p:nvSpPr>
          <p:cNvPr id="7" name="Slide Number Placeholder 6"/>
          <p:cNvSpPr>
            <a:spLocks noGrp="1"/>
          </p:cNvSpPr>
          <p:nvPr>
            <p:ph type="sldNum" sz="quarter" idx="12"/>
          </p:nvPr>
        </p:nvSpPr>
        <p:spPr>
          <a:xfrm>
            <a:off x="8610600" y="55499"/>
            <a:ext cx="457200" cy="365125"/>
          </a:xfrm>
        </p:spPr>
        <p:txBody>
          <a:bodyPr/>
          <a:lstStyle>
            <a:extLst/>
          </a:lstStyle>
          <a:p>
            <a:fld id="{4C1B3051-EBFE-4E4F-BA17-E5F069EA98E3}"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7B23B917-1CA9-4E09-9EC2-CF22F8244001}" type="datetimeFigureOut">
              <a:rPr lang="en-US" smtClean="0"/>
              <a:t>8/26/2016</a:t>
            </a:fld>
            <a:endParaRPr lang="en-US" dirty="0"/>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dirty="0"/>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4C1B3051-EBFE-4E4F-BA17-E5F069EA98E3}"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200" dirty="0" smtClean="0"/>
              <a:t>Data Architecture project- part I</a:t>
            </a:r>
            <a:br>
              <a:rPr lang="en-US" sz="3200" dirty="0" smtClean="0"/>
            </a:br>
            <a:r>
              <a:rPr lang="en-US" sz="3200" dirty="0" smtClean="0"/>
              <a:t>Elbio iseas</a:t>
            </a:r>
            <a:br>
              <a:rPr lang="en-US" sz="3200" dirty="0" smtClean="0"/>
            </a:br>
            <a:r>
              <a:rPr lang="en-US" sz="3200" dirty="0"/>
              <a:t>dbm/384</a:t>
            </a:r>
          </a:p>
        </p:txBody>
      </p:sp>
      <p:sp>
        <p:nvSpPr>
          <p:cNvPr id="3" name="Subtitle 2"/>
          <p:cNvSpPr>
            <a:spLocks noGrp="1"/>
          </p:cNvSpPr>
          <p:nvPr>
            <p:ph type="subTitle" idx="1"/>
          </p:nvPr>
        </p:nvSpPr>
        <p:spPr>
          <a:xfrm>
            <a:off x="5791200" y="2057400"/>
            <a:ext cx="2895600" cy="838200"/>
          </a:xfrm>
        </p:spPr>
        <p:txBody>
          <a:bodyPr/>
          <a:lstStyle/>
          <a:p>
            <a:pPr algn="r"/>
            <a:r>
              <a:rPr lang="en-US" dirty="0" smtClean="0">
                <a:solidFill>
                  <a:srgbClr val="FFC000"/>
                </a:solidFill>
              </a:rPr>
              <a:t>Faculty : Devin Dickens</a:t>
            </a:r>
          </a:p>
          <a:p>
            <a:pPr algn="r"/>
            <a:r>
              <a:rPr lang="en-US" dirty="0" smtClean="0">
                <a:solidFill>
                  <a:srgbClr val="FFC000"/>
                </a:solidFill>
              </a:rPr>
              <a:t>08/22/2016</a:t>
            </a:r>
            <a:endParaRPr lang="en-US" dirty="0">
              <a:solidFill>
                <a:srgbClr val="FFC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52600"/>
            <a:ext cx="4343400" cy="2443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2125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This assignment is about the migration of the</a:t>
            </a:r>
          </a:p>
          <a:p>
            <a:r>
              <a:rPr lang="en-US" dirty="0" smtClean="0"/>
              <a:t>Systems of a company through CSV files and</a:t>
            </a:r>
          </a:p>
          <a:p>
            <a:r>
              <a:rPr lang="en-US" dirty="0" smtClean="0"/>
              <a:t>Uploaded to a temporal database that it will</a:t>
            </a:r>
          </a:p>
          <a:p>
            <a:r>
              <a:rPr lang="en-US" dirty="0" smtClean="0"/>
              <a:t>Be migrated to a Data Warehouse which will</a:t>
            </a:r>
          </a:p>
          <a:p>
            <a:r>
              <a:rPr lang="en-US" dirty="0" smtClean="0"/>
              <a:t>Interact with the Online Transaction Process</a:t>
            </a:r>
          </a:p>
          <a:p>
            <a:r>
              <a:rPr lang="en-US" dirty="0" smtClean="0"/>
              <a:t>(OLTP).</a:t>
            </a:r>
            <a:endParaRPr lang="en-US" dirty="0"/>
          </a:p>
        </p:txBody>
      </p:sp>
    </p:spTree>
    <p:extLst>
      <p:ext uri="{BB962C8B-B14F-4D97-AF65-F5344CB8AC3E}">
        <p14:creationId xmlns:p14="http://schemas.microsoft.com/office/powerpoint/2010/main" val="804428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ERD for OLTP</a:t>
            </a:r>
            <a:endParaRPr lang="en-US"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2438400"/>
            <a:ext cx="8128052"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0630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SQL scripts in Microsoft </a:t>
            </a:r>
            <a:br>
              <a:rPr lang="en-US" dirty="0" smtClean="0"/>
            </a:br>
            <a:r>
              <a:rPr lang="en-US" dirty="0" smtClean="0"/>
              <a:t>SQL Server</a:t>
            </a:r>
            <a:endParaRPr lang="en-US"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86001" y="1808149"/>
            <a:ext cx="2286000" cy="20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1" y="3870525"/>
            <a:ext cx="2895599" cy="85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1000" y="2100843"/>
            <a:ext cx="2378796" cy="2043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5815" y="1905000"/>
            <a:ext cx="2025207" cy="196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4648200"/>
            <a:ext cx="2081140" cy="1109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00800" y="2256478"/>
            <a:ext cx="2362199" cy="1596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4147269"/>
            <a:ext cx="2590800" cy="1288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3000" y="5105400"/>
            <a:ext cx="3790950" cy="823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8696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Test scripts and results</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4829849" cy="2181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524000"/>
            <a:ext cx="3762375"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7197" y="3733800"/>
            <a:ext cx="4572000" cy="231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3461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Migration Process Flow</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2576" y="1784350"/>
            <a:ext cx="3656047"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5982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This presentation shows only part of the systems involved in the Data Warehouse for the OLTP. </a:t>
            </a:r>
            <a:r>
              <a:rPr lang="en-US" dirty="0" smtClean="0"/>
              <a:t>All the systems participate in the OLTP but only Payroll is shown here. The idea of this OLTP is to have Create Retrieve Update Delete (CRUD) operations to make faster the system. These transactions are performed with SQL Server 2014.</a:t>
            </a:r>
            <a:endParaRPr lang="en-US" dirty="0"/>
          </a:p>
        </p:txBody>
      </p:sp>
    </p:spTree>
    <p:extLst>
      <p:ext uri="{BB962C8B-B14F-4D97-AF65-F5344CB8AC3E}">
        <p14:creationId xmlns:p14="http://schemas.microsoft.com/office/powerpoint/2010/main" val="302070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116</TotalTime>
  <Words>130</Words>
  <Application>Microsoft Office PowerPoint</Application>
  <PresentationFormat>On-screen Show (4:3)</PresentationFormat>
  <Paragraphs>16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Metro</vt:lpstr>
      <vt:lpstr>Data Architecture project- part I Elbio iseas dbm/384</vt:lpstr>
      <vt:lpstr>Introduction</vt:lpstr>
      <vt:lpstr>ERD for OLTP</vt:lpstr>
      <vt:lpstr>SQL scripts in Microsoft  SQL Server</vt:lpstr>
      <vt:lpstr>Test scripts and results</vt:lpstr>
      <vt:lpstr>Data Migration Process Flow</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dbm/384 Data Architecture project- part I devin dickens</dc:title>
  <dc:creator>mandrake</dc:creator>
  <cp:lastModifiedBy>mandrake</cp:lastModifiedBy>
  <cp:revision>24</cp:revision>
  <dcterms:created xsi:type="dcterms:W3CDTF">2016-08-18T23:57:41Z</dcterms:created>
  <dcterms:modified xsi:type="dcterms:W3CDTF">2016-08-26T06:48:46Z</dcterms:modified>
</cp:coreProperties>
</file>