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9" r:id="rId4"/>
    <p:sldId id="264" r:id="rId5"/>
    <p:sldId id="260" r:id="rId6"/>
    <p:sldId id="261" r:id="rId7"/>
    <p:sldId id="263" r:id="rId8"/>
    <p:sldId id="25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20" y="2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3249E7-A1D0-4FC9-8D78-B6AA1786963E}"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3249E7-A1D0-4FC9-8D78-B6AA1786963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3249E7-A1D0-4FC9-8D78-B6AA1786963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3249E7-A1D0-4FC9-8D78-B6AA1786963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3249E7-A1D0-4FC9-8D78-B6AA1786963E}"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3249E7-A1D0-4FC9-8D78-B6AA1786963E}"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3249E7-A1D0-4FC9-8D78-B6AA1786963E}"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3249E7-A1D0-4FC9-8D78-B6AA1786963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13249E7-A1D0-4FC9-8D78-B6AA1786963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13249E7-A1D0-4FC9-8D78-B6AA1786963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42C860-DCC7-4104-8C5C-92535AF453AB}" type="datetimeFigureOut">
              <a:rPr lang="en-US" smtClean="0"/>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3249E7-A1D0-4FC9-8D78-B6AA1786963E}"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342C860-DCC7-4104-8C5C-92535AF453AB}" type="datetimeFigureOut">
              <a:rPr lang="en-US" smtClean="0"/>
              <a:t>9/8/2016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13249E7-A1D0-4FC9-8D78-B6AA1786963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464272" y="1552813"/>
            <a:ext cx="5648623" cy="1204306"/>
          </a:xfrm>
        </p:spPr>
        <p:txBody>
          <a:bodyPr/>
          <a:lstStyle/>
          <a:p>
            <a:pPr algn="ctr"/>
            <a:r>
              <a:rPr lang="en-US" dirty="0" smtClean="0"/>
              <a:t>Data architecture project part iii</a:t>
            </a:r>
            <a:endParaRPr lang="en-US" dirty="0"/>
          </a:p>
        </p:txBody>
      </p:sp>
      <p:sp>
        <p:nvSpPr>
          <p:cNvPr id="3" name="Subtitle 2"/>
          <p:cNvSpPr>
            <a:spLocks noGrp="1"/>
          </p:cNvSpPr>
          <p:nvPr>
            <p:ph type="subTitle" idx="1"/>
          </p:nvPr>
        </p:nvSpPr>
        <p:spPr>
          <a:xfrm rot="19140000">
            <a:off x="1087366" y="2136835"/>
            <a:ext cx="6511131" cy="710051"/>
          </a:xfrm>
        </p:spPr>
        <p:txBody>
          <a:bodyPr/>
          <a:lstStyle/>
          <a:p>
            <a:pPr algn="ctr"/>
            <a:r>
              <a:rPr lang="en-US" dirty="0" smtClean="0"/>
              <a:t>ELBIO ISEAS</a:t>
            </a:r>
          </a:p>
          <a:p>
            <a:pPr algn="ctr"/>
            <a:r>
              <a:rPr lang="en-US" dirty="0" smtClean="0"/>
              <a:t>DBM/384</a:t>
            </a:r>
            <a:endParaRPr lang="en-US" dirty="0"/>
          </a:p>
        </p:txBody>
      </p:sp>
      <p:sp>
        <p:nvSpPr>
          <p:cNvPr id="4" name="TextBox 3"/>
          <p:cNvSpPr txBox="1"/>
          <p:nvPr/>
        </p:nvSpPr>
        <p:spPr>
          <a:xfrm>
            <a:off x="5181600" y="5989766"/>
            <a:ext cx="3733800" cy="646331"/>
          </a:xfrm>
          <a:prstGeom prst="rect">
            <a:avLst/>
          </a:prstGeom>
          <a:noFill/>
        </p:spPr>
        <p:txBody>
          <a:bodyPr wrap="square" rtlCol="0">
            <a:spAutoFit/>
          </a:bodyPr>
          <a:lstStyle/>
          <a:p>
            <a:pPr algn="r"/>
            <a:r>
              <a:rPr lang="en-US" dirty="0" smtClean="0"/>
              <a:t>Faculty : Devin Dickens</a:t>
            </a:r>
          </a:p>
          <a:p>
            <a:pPr algn="r"/>
            <a:r>
              <a:rPr lang="en-US" dirty="0" smtClean="0"/>
              <a:t>09/05/2016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429000"/>
            <a:ext cx="42672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715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spatial PayRoll database uses four tables for the process of the model of the Online Transactio</a:t>
            </a:r>
            <a:r>
              <a:rPr lang="en-US" dirty="0" smtClean="0"/>
              <a:t>n Processing  (OLTP). This database uses the FactWorkedHours for storing  the payroll information of worked hours and the geographical location of the employees  for the worked hours  in the company. The table DimEmployees stores the employee ID, names, and the latitude and longitude where each employee works. The DimSalaries stores the hour values depending on what each employee makes, and it keeps track of the dates that hour value changed. The fourth table: DimDepartments stores the different departments of the company . </a:t>
            </a:r>
            <a:endParaRPr lang="en-US" dirty="0"/>
          </a:p>
        </p:txBody>
      </p:sp>
    </p:spTree>
    <p:extLst>
      <p:ext uri="{BB962C8B-B14F-4D97-AF65-F5344CB8AC3E}">
        <p14:creationId xmlns:p14="http://schemas.microsoft.com/office/powerpoint/2010/main" val="414040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dirty="0" smtClean="0"/>
              <a:t>Spatial database Erd </a:t>
            </a:r>
            <a:endParaRPr lang="en-US" sz="2000"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838200"/>
            <a:ext cx="9153525" cy="4195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85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600" dirty="0" smtClean="0"/>
              <a:t>Sql server scripts</a:t>
            </a:r>
            <a:endParaRPr lang="en-US" sz="1600"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60505" y="914400"/>
            <a:ext cx="542131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447800"/>
            <a:ext cx="4049917" cy="344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979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33400"/>
          </a:xfrm>
        </p:spPr>
        <p:txBody>
          <a:bodyPr/>
          <a:lstStyle/>
          <a:p>
            <a:pPr algn="ctr"/>
            <a:r>
              <a:rPr lang="en-US" sz="1600" dirty="0"/>
              <a:t>Sql server </a:t>
            </a:r>
            <a:r>
              <a:rPr lang="en-US" sz="1600" dirty="0" smtClean="0"/>
              <a:t>scripts continue</a:t>
            </a:r>
            <a:endParaRPr lang="en-US" sz="1600"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97502" y="609600"/>
            <a:ext cx="460811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1828800"/>
            <a:ext cx="4648200" cy="261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622130"/>
            <a:ext cx="4262130" cy="1254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465" y="605266"/>
            <a:ext cx="3291377" cy="2530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651372"/>
            <a:ext cx="2057400" cy="175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600" y="3408422"/>
            <a:ext cx="4009049" cy="1315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092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 server test scripts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4706007" cy="1533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447800"/>
            <a:ext cx="46291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086100"/>
            <a:ext cx="44005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99" y="2905124"/>
            <a:ext cx="4437989"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65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 server test scripts results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325" y="1574695"/>
            <a:ext cx="7521575" cy="2630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51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spatial PayRoll database allows office workers from Payroll enter the employees ‘ worked hours for the two weeks period. The database is simple with a few columns and the tables arranged in a star schema which makes a quick access to the information. </a:t>
            </a:r>
            <a:endParaRPr lang="en-US" dirty="0"/>
          </a:p>
        </p:txBody>
      </p:sp>
    </p:spTree>
    <p:extLst>
      <p:ext uri="{BB962C8B-B14F-4D97-AF65-F5344CB8AC3E}">
        <p14:creationId xmlns:p14="http://schemas.microsoft.com/office/powerpoint/2010/main" val="15784881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167</TotalTime>
  <Words>187</Words>
  <Application>Microsoft Office PowerPoint</Application>
  <PresentationFormat>On-screen Show (4:3)</PresentationFormat>
  <Paragraphs>14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Data architecture project part iii</vt:lpstr>
      <vt:lpstr>introduction</vt:lpstr>
      <vt:lpstr>Spatial database Erd </vt:lpstr>
      <vt:lpstr>Sql server scripts</vt:lpstr>
      <vt:lpstr>Sql server scripts continue</vt:lpstr>
      <vt:lpstr>Sql server test scripts </vt:lpstr>
      <vt:lpstr>Sql server test scripts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architecture project part iii</dc:title>
  <dc:creator>mandrake</dc:creator>
  <cp:lastModifiedBy>mandrake</cp:lastModifiedBy>
  <cp:revision>29</cp:revision>
  <dcterms:created xsi:type="dcterms:W3CDTF">2016-09-04T16:49:16Z</dcterms:created>
  <dcterms:modified xsi:type="dcterms:W3CDTF">2016-09-09T06:06:21Z</dcterms:modified>
</cp:coreProperties>
</file>