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1D3A35-379F-44C7-B1EE-E9D2268FD33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3C38B5-319D-4D2E-B914-78AF97708C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13508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Niagara Engraved" panose="04020502070703030202" pitchFamily="82" charset="0"/>
              </a:rPr>
              <a:t>Data Architecture Project </a:t>
            </a:r>
            <a:br>
              <a:rPr lang="en-US" sz="7200" dirty="0" smtClean="0">
                <a:solidFill>
                  <a:schemeClr val="bg1"/>
                </a:solidFill>
                <a:latin typeface="Niagara Engraved" panose="04020502070703030202" pitchFamily="82" charset="0"/>
              </a:rPr>
            </a:br>
            <a:r>
              <a:rPr lang="en-US" sz="7200" dirty="0" smtClean="0">
                <a:solidFill>
                  <a:schemeClr val="bg1"/>
                </a:solidFill>
                <a:latin typeface="Niagara Engraved" panose="04020502070703030202" pitchFamily="82" charset="0"/>
              </a:rPr>
              <a:t>Part IV</a:t>
            </a:r>
            <a:endParaRPr lang="en-US" sz="7200" dirty="0">
              <a:solidFill>
                <a:schemeClr val="bg1"/>
              </a:solidFill>
              <a:latin typeface="Niagara Engraved" panose="040205020707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2438400" cy="1066800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r>
              <a:rPr lang="en-US" sz="4200" b="1" dirty="0" smtClean="0">
                <a:solidFill>
                  <a:schemeClr val="tx1"/>
                </a:solidFill>
              </a:rPr>
              <a:t>Faculty </a:t>
            </a:r>
            <a:r>
              <a:rPr lang="en-US" sz="4200" b="1" dirty="0">
                <a:solidFill>
                  <a:schemeClr val="tx1"/>
                </a:solidFill>
              </a:rPr>
              <a:t>: Devin Dickens</a:t>
            </a:r>
          </a:p>
          <a:p>
            <a:r>
              <a:rPr lang="en-US" sz="4200" b="1" dirty="0" smtClean="0">
                <a:solidFill>
                  <a:schemeClr val="tx1"/>
                </a:solidFill>
              </a:rPr>
              <a:t>09/12/2016</a:t>
            </a:r>
            <a:endParaRPr lang="en-US" sz="4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5360157"/>
            <a:ext cx="3200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5900" dirty="0" smtClean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Elbio Iseas</a:t>
            </a:r>
          </a:p>
          <a:p>
            <a:r>
              <a:rPr lang="en-US" sz="4200" dirty="0" smtClean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DBM/384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Niagara Engraved" panose="04020502070703030202" pitchFamily="82" charset="0"/>
              </a:rPr>
              <a:t>Introduction</a:t>
            </a:r>
            <a:endParaRPr lang="en-US" sz="6600" dirty="0">
              <a:latin typeface="Niagara Engraved" panose="04020502070703030202" pitchFamily="82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3048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9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152400"/>
            <a:ext cx="396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Niagara Engraved" panose="04020502070703030202" pitchFamily="82" charset="0"/>
              </a:rPr>
              <a:t>Entity Relationship Diagram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Niagara Engraved" panose="04020502070703030202" pitchFamily="82" charset="0"/>
              </a:rPr>
              <a:t>ERD of the OLTP</a:t>
            </a:r>
            <a:endParaRPr lang="en-US" sz="4400" dirty="0">
              <a:solidFill>
                <a:schemeClr val="bg1"/>
              </a:solidFill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9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Niagara Engraved" panose="04020502070703030202" pitchFamily="82" charset="0"/>
              </a:rPr>
              <a:t>XML  Script   Updating  Table</a:t>
            </a:r>
            <a:endParaRPr lang="en-US" sz="5400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Niagara Engraved" panose="04020502070703030202" pitchFamily="82" charset="0"/>
              </a:rPr>
              <a:t>XML Script Data Feed for external dashboard</a:t>
            </a:r>
            <a:endParaRPr lang="en-US" sz="5400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6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Niagara Engraved" panose="04020502070703030202" pitchFamily="82" charset="0"/>
              </a:rPr>
              <a:t>Test Script and Results</a:t>
            </a:r>
            <a:endParaRPr lang="en-US" sz="5400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Niagara Engraved" panose="04020502070703030202" pitchFamily="82" charset="0"/>
              </a:rPr>
              <a:t>Data Migration Process Flow</a:t>
            </a:r>
            <a:endParaRPr lang="en-US" sz="5400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6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Niagara Engraved" panose="04020502070703030202" pitchFamily="82" charset="0"/>
              </a:rPr>
              <a:t>Conclusion</a:t>
            </a:r>
            <a:endParaRPr lang="en-US" sz="6000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</TotalTime>
  <Words>39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Data Architecture Project  Part IV</vt:lpstr>
      <vt:lpstr>Introduction</vt:lpstr>
      <vt:lpstr>PowerPoint Presentation</vt:lpstr>
      <vt:lpstr>XML  Script   Updating  Table</vt:lpstr>
      <vt:lpstr>XML Script Data Feed for external dashboard</vt:lpstr>
      <vt:lpstr>Test Script and Results</vt:lpstr>
      <vt:lpstr>Data Migration Process Flow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Project  Part IV</dc:title>
  <dc:creator>mandrake</dc:creator>
  <cp:lastModifiedBy>mandrake</cp:lastModifiedBy>
  <cp:revision>15</cp:revision>
  <dcterms:created xsi:type="dcterms:W3CDTF">2016-09-10T03:57:07Z</dcterms:created>
  <dcterms:modified xsi:type="dcterms:W3CDTF">2016-09-10T05:10:21Z</dcterms:modified>
</cp:coreProperties>
</file>