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173" autoAdjust="0"/>
  </p:normalViewPr>
  <p:slideViewPr>
    <p:cSldViewPr>
      <p:cViewPr>
        <p:scale>
          <a:sx n="70" d="100"/>
          <a:sy n="70" d="100"/>
        </p:scale>
        <p:origin x="-1266"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C270E0-1E6B-4D3D-A16C-A3F0A7348912}" type="datetimeFigureOut">
              <a:rPr lang="en-US" smtClean="0"/>
              <a:t>9/16/2016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D0ED2D-193F-40D3-9E61-740C01ED4B47}" type="slidenum">
              <a:rPr lang="en-US" smtClean="0"/>
              <a:t>‹#›</a:t>
            </a:fld>
            <a:endParaRPr lang="en-US" dirty="0"/>
          </a:p>
        </p:txBody>
      </p:sp>
    </p:spTree>
    <p:extLst>
      <p:ext uri="{BB962C8B-B14F-4D97-AF65-F5344CB8AC3E}">
        <p14:creationId xmlns:p14="http://schemas.microsoft.com/office/powerpoint/2010/main" val="59944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D0ED2D-193F-40D3-9E61-740C01ED4B47}" type="slidenum">
              <a:rPr lang="en-US" smtClean="0"/>
              <a:t>1</a:t>
            </a:fld>
            <a:endParaRPr lang="en-US" dirty="0"/>
          </a:p>
        </p:txBody>
      </p:sp>
    </p:spTree>
    <p:extLst>
      <p:ext uri="{BB962C8B-B14F-4D97-AF65-F5344CB8AC3E}">
        <p14:creationId xmlns:p14="http://schemas.microsoft.com/office/powerpoint/2010/main" val="1173082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D0ED2D-193F-40D3-9E61-740C01ED4B47}" type="slidenum">
              <a:rPr lang="en-US" smtClean="0"/>
              <a:t>6</a:t>
            </a:fld>
            <a:endParaRPr lang="en-US" dirty="0"/>
          </a:p>
        </p:txBody>
      </p:sp>
    </p:spTree>
    <p:extLst>
      <p:ext uri="{BB962C8B-B14F-4D97-AF65-F5344CB8AC3E}">
        <p14:creationId xmlns:p14="http://schemas.microsoft.com/office/powerpoint/2010/main" val="1832591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1D3A35-379F-44C7-B1EE-E9D2268FD33D}" type="datetimeFigureOut">
              <a:rPr lang="en-US" smtClean="0"/>
              <a:t>9/16/2016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3C38B5-319D-4D2E-B914-78AF97708CB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1D3A35-379F-44C7-B1EE-E9D2268FD33D}" type="datetimeFigureOut">
              <a:rPr lang="en-US" smtClean="0"/>
              <a:t>9/16/2016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3C38B5-319D-4D2E-B914-78AF97708CB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971D3A35-379F-44C7-B1EE-E9D2268FD33D}" type="datetimeFigureOut">
              <a:rPr lang="en-US" smtClean="0"/>
              <a:t>9/16/2016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3C38B5-319D-4D2E-B914-78AF97708CB5}" type="slidenum">
              <a:rPr lang="en-US" smtClean="0"/>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1D3A35-379F-44C7-B1EE-E9D2268FD33D}" type="datetimeFigureOut">
              <a:rPr lang="en-US" smtClean="0"/>
              <a:t>9/16/2016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3C38B5-319D-4D2E-B914-78AF97708CB5}"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1D3A35-379F-44C7-B1EE-E9D2268FD33D}" type="datetimeFigureOut">
              <a:rPr lang="en-US" smtClean="0"/>
              <a:t>9/16/2016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3C38B5-319D-4D2E-B914-78AF97708CB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71D3A35-379F-44C7-B1EE-E9D2268FD33D}" type="datetimeFigureOut">
              <a:rPr lang="en-US" smtClean="0"/>
              <a:t>9/16/2016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3C38B5-319D-4D2E-B914-78AF97708CB5}" type="slidenum">
              <a:rPr lang="en-US" smtClean="0"/>
              <a:t>‹#›</a:t>
            </a:fld>
            <a:endParaRPr lang="en-US" dirty="0"/>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1D3A35-379F-44C7-B1EE-E9D2268FD33D}" type="datetimeFigureOut">
              <a:rPr lang="en-US" smtClean="0"/>
              <a:t>9/16/2016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D3C38B5-319D-4D2E-B914-78AF97708CB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1D3A35-379F-44C7-B1EE-E9D2268FD33D}" type="datetimeFigureOut">
              <a:rPr lang="en-US" smtClean="0"/>
              <a:t>9/16/2016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D3C38B5-319D-4D2E-B914-78AF97708CB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971D3A35-379F-44C7-B1EE-E9D2268FD33D}" type="datetimeFigureOut">
              <a:rPr lang="en-US" smtClean="0"/>
              <a:t>9/16/2016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D3C38B5-319D-4D2E-B914-78AF97708CB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971D3A35-379F-44C7-B1EE-E9D2268FD33D}" type="datetimeFigureOut">
              <a:rPr lang="en-US" smtClean="0"/>
              <a:t>9/16/2016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3C38B5-319D-4D2E-B914-78AF97708CB5}" type="slidenum">
              <a:rPr lang="en-US" smtClean="0"/>
              <a:t>‹#›</a:t>
            </a:fld>
            <a:endParaRPr lang="en-US"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1D3A35-379F-44C7-B1EE-E9D2268FD33D}" type="datetimeFigureOut">
              <a:rPr lang="en-US" smtClean="0"/>
              <a:t>9/16/2016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3C38B5-319D-4D2E-B914-78AF97708CB5}" type="slidenum">
              <a:rPr lang="en-US" smtClean="0"/>
              <a:t>‹#›</a:t>
            </a:fld>
            <a:endParaRPr lang="en-U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71D3A35-379F-44C7-B1EE-E9D2268FD33D}" type="datetimeFigureOut">
              <a:rPr lang="en-US" smtClean="0"/>
              <a:t>9/16/2016</a:t>
            </a:fld>
            <a:endParaRPr lang="en-U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D3C38B5-319D-4D2E-B914-78AF97708CB5}" type="slidenum">
              <a:rPr lang="en-US" smtClean="0"/>
              <a:t>‹#›</a:t>
            </a:fld>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2313508"/>
          </a:xfrm>
        </p:spPr>
        <p:txBody>
          <a:bodyPr>
            <a:noAutofit/>
          </a:bodyPr>
          <a:lstStyle/>
          <a:p>
            <a:r>
              <a:rPr lang="en-US" sz="7200" dirty="0" smtClean="0">
                <a:solidFill>
                  <a:schemeClr val="bg1"/>
                </a:solidFill>
                <a:latin typeface="Niagara Engraved" panose="04020502070703030202" pitchFamily="82" charset="0"/>
              </a:rPr>
              <a:t>Data Architecture Project </a:t>
            </a:r>
            <a:br>
              <a:rPr lang="en-US" sz="7200" dirty="0" smtClean="0">
                <a:solidFill>
                  <a:schemeClr val="bg1"/>
                </a:solidFill>
                <a:latin typeface="Niagara Engraved" panose="04020502070703030202" pitchFamily="82" charset="0"/>
              </a:rPr>
            </a:br>
            <a:r>
              <a:rPr lang="en-US" sz="7200" dirty="0" smtClean="0">
                <a:solidFill>
                  <a:schemeClr val="bg1"/>
                </a:solidFill>
                <a:latin typeface="Niagara Engraved" panose="04020502070703030202" pitchFamily="82" charset="0"/>
              </a:rPr>
              <a:t>Part IV</a:t>
            </a:r>
            <a:endParaRPr lang="en-US" sz="7200" dirty="0">
              <a:solidFill>
                <a:schemeClr val="bg1"/>
              </a:solidFill>
              <a:latin typeface="Niagara Engraved" panose="04020502070703030202" pitchFamily="82" charset="0"/>
            </a:endParaRPr>
          </a:p>
        </p:txBody>
      </p:sp>
      <p:sp>
        <p:nvSpPr>
          <p:cNvPr id="3" name="Subtitle 2"/>
          <p:cNvSpPr>
            <a:spLocks noGrp="1"/>
          </p:cNvSpPr>
          <p:nvPr>
            <p:ph type="subTitle" idx="1"/>
          </p:nvPr>
        </p:nvSpPr>
        <p:spPr>
          <a:xfrm>
            <a:off x="6096000" y="5029200"/>
            <a:ext cx="2438400" cy="1066800"/>
          </a:xfrm>
        </p:spPr>
        <p:txBody>
          <a:bodyPr>
            <a:normAutofit fontScale="40000" lnSpcReduction="20000"/>
          </a:bodyPr>
          <a:lstStyle/>
          <a:p>
            <a:pPr algn="l"/>
            <a:endParaRPr lang="en-US" dirty="0" smtClean="0"/>
          </a:p>
          <a:p>
            <a:pPr algn="l"/>
            <a:endParaRPr lang="en-US" dirty="0"/>
          </a:p>
          <a:p>
            <a:r>
              <a:rPr lang="en-US" sz="4200" b="1" dirty="0" smtClean="0">
                <a:solidFill>
                  <a:schemeClr val="tx1"/>
                </a:solidFill>
              </a:rPr>
              <a:t>Faculty </a:t>
            </a:r>
            <a:r>
              <a:rPr lang="en-US" sz="4200" b="1" dirty="0">
                <a:solidFill>
                  <a:schemeClr val="tx1"/>
                </a:solidFill>
              </a:rPr>
              <a:t>: Devin Dickens</a:t>
            </a:r>
          </a:p>
          <a:p>
            <a:r>
              <a:rPr lang="en-US" sz="4200" b="1" dirty="0" smtClean="0">
                <a:solidFill>
                  <a:schemeClr val="tx1"/>
                </a:solidFill>
              </a:rPr>
              <a:t>09/12/2016</a:t>
            </a:r>
            <a:endParaRPr lang="en-US" sz="4200" b="1" dirty="0">
              <a:solidFill>
                <a:schemeClr val="tx1"/>
              </a:solidFill>
            </a:endParaRPr>
          </a:p>
          <a:p>
            <a:endParaRPr lang="en-US" dirty="0"/>
          </a:p>
        </p:txBody>
      </p:sp>
      <p:sp>
        <p:nvSpPr>
          <p:cNvPr id="4" name="Subtitle 2"/>
          <p:cNvSpPr txBox="1">
            <a:spLocks/>
          </p:cNvSpPr>
          <p:nvPr/>
        </p:nvSpPr>
        <p:spPr>
          <a:xfrm>
            <a:off x="228600" y="5360157"/>
            <a:ext cx="3200400" cy="1066800"/>
          </a:xfrm>
          <a:prstGeom prst="rect">
            <a:avLst/>
          </a:prstGeom>
        </p:spPr>
        <p:txBody>
          <a:bodyPr vert="horz" lIns="91440" tIns="45720" rIns="91440" bIns="45720" rtlCol="0">
            <a:normAutofit fontScale="40000" lnSpcReduction="20000"/>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algn="l"/>
            <a:endParaRPr lang="en-US" dirty="0" smtClean="0"/>
          </a:p>
          <a:p>
            <a:pPr algn="l"/>
            <a:endParaRPr lang="en-US" dirty="0" smtClean="0"/>
          </a:p>
          <a:p>
            <a:r>
              <a:rPr lang="en-US" sz="5900" dirty="0" smtClean="0">
                <a:solidFill>
                  <a:schemeClr val="tx1"/>
                </a:solidFill>
                <a:latin typeface="Yu Gothic Medium" panose="020B0500000000000000" pitchFamily="34" charset="-128"/>
                <a:ea typeface="Yu Gothic Medium" panose="020B0500000000000000" pitchFamily="34" charset="-128"/>
              </a:rPr>
              <a:t>Elbio Iseas</a:t>
            </a:r>
          </a:p>
          <a:p>
            <a:r>
              <a:rPr lang="en-US" sz="4200" dirty="0" smtClean="0">
                <a:solidFill>
                  <a:schemeClr val="tx1"/>
                </a:solidFill>
                <a:latin typeface="Yu Gothic Medium" panose="020B0500000000000000" pitchFamily="34" charset="-128"/>
                <a:ea typeface="Yu Gothic Medium" panose="020B0500000000000000" pitchFamily="34" charset="-128"/>
              </a:rPr>
              <a:t>DBM/384</a:t>
            </a:r>
          </a:p>
          <a:p>
            <a:endParaRPr lang="en-US" dirty="0"/>
          </a:p>
        </p:txBody>
      </p:sp>
    </p:spTree>
    <p:extLst>
      <p:ext uri="{BB962C8B-B14F-4D97-AF65-F5344CB8AC3E}">
        <p14:creationId xmlns:p14="http://schemas.microsoft.com/office/powerpoint/2010/main" val="597285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667000"/>
            <a:ext cx="8686800" cy="3810000"/>
          </a:xfrm>
        </p:spPr>
        <p:txBody>
          <a:bodyPr/>
          <a:lstStyle/>
          <a:p>
            <a:r>
              <a:rPr lang="en-US" dirty="0" smtClean="0"/>
              <a:t>This part of the project addresses the exporting of the database tables to an interchange format like eXtensible Markup Language (XML ). It also updates the table through the use of XML commands, and the use of xml variables. It charges the XML file to a xml variable for its use in different parts of the project. On the following slides test scripts are used to export data from SQL Server tables to XML files.</a:t>
            </a:r>
            <a:endParaRPr lang="en-US" dirty="0"/>
          </a:p>
        </p:txBody>
      </p:sp>
      <p:sp>
        <p:nvSpPr>
          <p:cNvPr id="3" name="Title 2"/>
          <p:cNvSpPr>
            <a:spLocks noGrp="1"/>
          </p:cNvSpPr>
          <p:nvPr>
            <p:ph type="title"/>
          </p:nvPr>
        </p:nvSpPr>
        <p:spPr/>
        <p:txBody>
          <a:bodyPr>
            <a:normAutofit/>
          </a:bodyPr>
          <a:lstStyle/>
          <a:p>
            <a:r>
              <a:rPr lang="en-US" sz="6600" dirty="0" smtClean="0">
                <a:latin typeface="Niagara Engraved" panose="04020502070703030202" pitchFamily="82" charset="0"/>
              </a:rPr>
              <a:t>Introduction</a:t>
            </a:r>
            <a:endParaRPr lang="en-US" sz="6600" dirty="0">
              <a:latin typeface="Niagara Engraved" panose="04020502070703030202" pitchFamily="82" charset="0"/>
            </a:endParaRPr>
          </a:p>
        </p:txBody>
      </p:sp>
      <p:sp>
        <p:nvSpPr>
          <p:cNvPr id="4" name="Title 2"/>
          <p:cNvSpPr txBox="1">
            <a:spLocks/>
          </p:cNvSpPr>
          <p:nvPr/>
        </p:nvSpPr>
        <p:spPr>
          <a:xfrm>
            <a:off x="457200" y="304800"/>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2589192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3000" y="152400"/>
            <a:ext cx="3962400" cy="1446550"/>
          </a:xfrm>
          <a:prstGeom prst="rect">
            <a:avLst/>
          </a:prstGeom>
        </p:spPr>
        <p:txBody>
          <a:bodyPr wrap="square">
            <a:spAutoFit/>
          </a:bodyPr>
          <a:lstStyle/>
          <a:p>
            <a:pPr algn="ctr"/>
            <a:r>
              <a:rPr lang="en-US" sz="4400" dirty="0" smtClean="0">
                <a:solidFill>
                  <a:schemeClr val="bg1"/>
                </a:solidFill>
                <a:latin typeface="Niagara Engraved" panose="04020502070703030202" pitchFamily="82" charset="0"/>
              </a:rPr>
              <a:t>Entity Relationship Diagram</a:t>
            </a:r>
          </a:p>
          <a:p>
            <a:pPr algn="ctr"/>
            <a:r>
              <a:rPr lang="en-US" sz="4400" dirty="0" smtClean="0">
                <a:solidFill>
                  <a:schemeClr val="bg1"/>
                </a:solidFill>
                <a:latin typeface="Niagara Engraved" panose="04020502070703030202" pitchFamily="82" charset="0"/>
              </a:rPr>
              <a:t>ERD of the OLTP</a:t>
            </a:r>
            <a:endParaRPr lang="en-US" sz="4400" dirty="0">
              <a:solidFill>
                <a:schemeClr val="bg1"/>
              </a:solidFill>
              <a:latin typeface="Niagara Engraved" panose="04020502070703030202" pitchFamily="82" charset="0"/>
            </a:endParaRP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00"/>
            <a:ext cx="9153525" cy="4195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2190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81200"/>
            <a:ext cx="8686800" cy="4724400"/>
          </a:xfrm>
        </p:spPr>
        <p:txBody>
          <a:bodyPr/>
          <a:lstStyle/>
          <a:p>
            <a:endParaRPr lang="en-US" dirty="0" smtClean="0"/>
          </a:p>
          <a:p>
            <a:endParaRPr lang="en-US" dirty="0"/>
          </a:p>
        </p:txBody>
      </p:sp>
      <p:sp>
        <p:nvSpPr>
          <p:cNvPr id="3" name="Title 2"/>
          <p:cNvSpPr>
            <a:spLocks noGrp="1"/>
          </p:cNvSpPr>
          <p:nvPr>
            <p:ph type="title"/>
          </p:nvPr>
        </p:nvSpPr>
        <p:spPr/>
        <p:txBody>
          <a:bodyPr>
            <a:normAutofit/>
          </a:bodyPr>
          <a:lstStyle/>
          <a:p>
            <a:r>
              <a:rPr lang="en-US" sz="5400" dirty="0" smtClean="0">
                <a:latin typeface="Niagara Engraved" panose="04020502070703030202" pitchFamily="82" charset="0"/>
              </a:rPr>
              <a:t>XML  Script   Updating  Table</a:t>
            </a:r>
            <a:endParaRPr lang="en-US" sz="5400" dirty="0">
              <a:latin typeface="Niagara Engraved" panose="04020502070703030202" pitchFamily="82" charset="0"/>
            </a:endParaRP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600200"/>
            <a:ext cx="5285779" cy="2971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3505200"/>
            <a:ext cx="5429250" cy="3052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997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dirty="0" smtClean="0">
                <a:latin typeface="Niagara Engraved" panose="04020502070703030202" pitchFamily="82" charset="0"/>
              </a:rPr>
              <a:t>XML Script Data Feed for external dashboard</a:t>
            </a:r>
            <a:endParaRPr lang="en-US" sz="5400" dirty="0">
              <a:latin typeface="Niagara Engraved" panose="04020502070703030202" pitchFamily="82" charset="0"/>
            </a:endParaRPr>
          </a:p>
        </p:txBody>
      </p:sp>
      <p:sp>
        <p:nvSpPr>
          <p:cNvPr id="4" name="Content Placeholder 3"/>
          <p:cNvSpPr>
            <a:spLocks noGrp="1"/>
          </p:cNvSpPr>
          <p:nvPr>
            <p:ph idx="1"/>
          </p:nvPr>
        </p:nvSpPr>
        <p:spPr>
          <a:xfrm>
            <a:off x="228600" y="2438400"/>
            <a:ext cx="8686799" cy="4191000"/>
          </a:xfrm>
        </p:spPr>
        <p:txBody>
          <a:bodyPr/>
          <a:lstStyle/>
          <a:p>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20" y="2438400"/>
            <a:ext cx="6776641"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5161" y="2886786"/>
            <a:ext cx="5181600" cy="2913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9969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dirty="0" smtClean="0">
                <a:latin typeface="Niagara Engraved" panose="04020502070703030202" pitchFamily="82" charset="0"/>
              </a:rPr>
              <a:t>Test Script and Results</a:t>
            </a:r>
            <a:endParaRPr lang="en-US" sz="5400" dirty="0">
              <a:latin typeface="Niagara Engraved" panose="04020502070703030202" pitchFamily="82" charset="0"/>
            </a:endParaRPr>
          </a:p>
        </p:txBody>
      </p:sp>
      <p:pic>
        <p:nvPicPr>
          <p:cNvPr id="3074"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1905000"/>
            <a:ext cx="4472582"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4616" y="3828568"/>
            <a:ext cx="4479898" cy="2484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599" y="1921822"/>
            <a:ext cx="4171595" cy="2345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3687" y="3957133"/>
            <a:ext cx="4190929" cy="2356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326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dirty="0" smtClean="0">
                <a:latin typeface="Niagara Engraved" panose="04020502070703030202" pitchFamily="82" charset="0"/>
              </a:rPr>
              <a:t>Data Migration Process Flow</a:t>
            </a:r>
            <a:endParaRPr lang="en-US" sz="5400" dirty="0">
              <a:latin typeface="Niagara Engraved" panose="04020502070703030202" pitchFamily="82"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2209800"/>
            <a:ext cx="4055908"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5866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667000"/>
            <a:ext cx="8686800" cy="3962400"/>
          </a:xfrm>
        </p:spPr>
        <p:txBody>
          <a:bodyPr/>
          <a:lstStyle/>
          <a:p>
            <a:r>
              <a:rPr lang="en-US" dirty="0" smtClean="0"/>
              <a:t>The use of XML as a data interchange language facilitates the migration from the legacy systems to the Online Transaction Processing application (OLTP) for a faster process of the transactions. XML is a good choice for migrations between systems. </a:t>
            </a:r>
            <a:endParaRPr lang="en-US" dirty="0"/>
          </a:p>
        </p:txBody>
      </p:sp>
      <p:sp>
        <p:nvSpPr>
          <p:cNvPr id="3" name="Title 2"/>
          <p:cNvSpPr>
            <a:spLocks noGrp="1"/>
          </p:cNvSpPr>
          <p:nvPr>
            <p:ph type="title"/>
          </p:nvPr>
        </p:nvSpPr>
        <p:spPr/>
        <p:txBody>
          <a:bodyPr>
            <a:normAutofit/>
          </a:bodyPr>
          <a:lstStyle/>
          <a:p>
            <a:r>
              <a:rPr lang="en-US" sz="6000" dirty="0" smtClean="0">
                <a:latin typeface="Niagara Engraved" panose="04020502070703030202" pitchFamily="82" charset="0"/>
              </a:rPr>
              <a:t>Conclusion</a:t>
            </a:r>
            <a:endParaRPr lang="en-US" sz="6000" dirty="0">
              <a:latin typeface="Niagara Engraved" panose="04020502070703030202" pitchFamily="82" charset="0"/>
            </a:endParaRPr>
          </a:p>
        </p:txBody>
      </p:sp>
    </p:spTree>
    <p:extLst>
      <p:ext uri="{BB962C8B-B14F-4D97-AF65-F5344CB8AC3E}">
        <p14:creationId xmlns:p14="http://schemas.microsoft.com/office/powerpoint/2010/main" val="191748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262</TotalTime>
  <Words>164</Words>
  <Application>Microsoft Office PowerPoint</Application>
  <PresentationFormat>On-screen Show (4:3)</PresentationFormat>
  <Paragraphs>21</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Waveform</vt:lpstr>
      <vt:lpstr>Data Architecture Project  Part IV</vt:lpstr>
      <vt:lpstr>Introduction</vt:lpstr>
      <vt:lpstr>PowerPoint Presentation</vt:lpstr>
      <vt:lpstr>XML  Script   Updating  Table</vt:lpstr>
      <vt:lpstr>XML Script Data Feed for external dashboard</vt:lpstr>
      <vt:lpstr>Test Script and Results</vt:lpstr>
      <vt:lpstr>Data Migration Process Flow</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Architecture Project  Part IV</dc:title>
  <dc:creator>mandrake</dc:creator>
  <cp:lastModifiedBy>mandrake</cp:lastModifiedBy>
  <cp:revision>34</cp:revision>
  <dcterms:created xsi:type="dcterms:W3CDTF">2016-09-10T03:57:07Z</dcterms:created>
  <dcterms:modified xsi:type="dcterms:W3CDTF">2016-09-16T06:32:01Z</dcterms:modified>
</cp:coreProperties>
</file>