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3" r:id="rId6"/>
    <p:sldId id="264"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3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99362B9-BEFA-40FF-9A67-FE4CCEC4547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9A95F-B183-4DFD-B958-9A48EE320D24}"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9362B9-BEFA-40FF-9A67-FE4CCEC4547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9A95F-B183-4DFD-B958-9A48EE320D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9362B9-BEFA-40FF-9A67-FE4CCEC4547B}" type="datetimeFigureOut">
              <a:rPr lang="en-US" smtClean="0"/>
              <a:t>9/20/2016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669A95F-B183-4DFD-B958-9A48EE320D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9362B9-BEFA-40FF-9A67-FE4CCEC4547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9A95F-B183-4DFD-B958-9A48EE320D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9362B9-BEFA-40FF-9A67-FE4CCEC4547B}"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9A95F-B183-4DFD-B958-9A48EE320D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9362B9-BEFA-40FF-9A67-FE4CCEC4547B}"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9A95F-B183-4DFD-B958-9A48EE320D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9362B9-BEFA-40FF-9A67-FE4CCEC4547B}" type="datetimeFigureOut">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9A95F-B183-4DFD-B958-9A48EE320D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9362B9-BEFA-40FF-9A67-FE4CCEC4547B}"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9A95F-B183-4DFD-B958-9A48EE320D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362B9-BEFA-40FF-9A67-FE4CCEC4547B}" type="datetimeFigureOut">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9A95F-B183-4DFD-B958-9A48EE320D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9362B9-BEFA-40FF-9A67-FE4CCEC4547B}"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9A95F-B183-4DFD-B958-9A48EE320D24}"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99362B9-BEFA-40FF-9A67-FE4CCEC4547B}" type="datetimeFigureOut">
              <a:rPr lang="en-US" smtClean="0"/>
              <a:t>9/20/2016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669A95F-B183-4DFD-B958-9A48EE320D2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99362B9-BEFA-40FF-9A67-FE4CCEC4547B}" type="datetimeFigureOut">
              <a:rPr lang="en-US" smtClean="0"/>
              <a:t>9/20/2016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669A95F-B183-4DFD-B958-9A48EE320D2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Database Architecture </a:t>
            </a:r>
            <a:br>
              <a:rPr lang="en-US" dirty="0" smtClean="0"/>
            </a:br>
            <a:r>
              <a:rPr lang="en-US" dirty="0" smtClean="0"/>
              <a:t>Final Project</a:t>
            </a:r>
            <a:endParaRPr lang="en-US" dirty="0"/>
          </a:p>
        </p:txBody>
      </p:sp>
      <p:sp>
        <p:nvSpPr>
          <p:cNvPr id="3" name="Subtitle 2"/>
          <p:cNvSpPr>
            <a:spLocks noGrp="1"/>
          </p:cNvSpPr>
          <p:nvPr>
            <p:ph type="subTitle" idx="1"/>
          </p:nvPr>
        </p:nvSpPr>
        <p:spPr>
          <a:xfrm>
            <a:off x="685800" y="1219200"/>
            <a:ext cx="8077200" cy="2109216"/>
          </a:xfrm>
        </p:spPr>
        <p:txBody>
          <a:bodyPr/>
          <a:lstStyle/>
          <a:p>
            <a:r>
              <a:rPr lang="en-US" sz="1800" b="1" dirty="0" smtClean="0">
                <a:solidFill>
                  <a:srgbClr val="00B0F0"/>
                </a:solidFill>
                <a:latin typeface="Castellar" panose="020A0402060406010301" pitchFamily="18" charset="0"/>
              </a:rPr>
              <a:t>Elbio Iseas</a:t>
            </a:r>
          </a:p>
          <a:p>
            <a:r>
              <a:rPr lang="en-US" sz="1800" b="1" dirty="0" smtClean="0">
                <a:solidFill>
                  <a:srgbClr val="00B0F0"/>
                </a:solidFill>
                <a:latin typeface="Castellar" panose="020A0402060406010301" pitchFamily="18" charset="0"/>
              </a:rPr>
              <a:t>DBM/384</a:t>
            </a:r>
          </a:p>
          <a:p>
            <a:r>
              <a:rPr lang="en-US" sz="1800" b="1" dirty="0" smtClean="0">
                <a:solidFill>
                  <a:srgbClr val="00B0F0"/>
                </a:solidFill>
                <a:latin typeface="Castellar" panose="020A0402060406010301" pitchFamily="18" charset="0"/>
              </a:rPr>
              <a:t>09/ 19/ 2016</a:t>
            </a:r>
          </a:p>
          <a:p>
            <a:pPr algn="r"/>
            <a:r>
              <a:rPr lang="en-US" sz="1800" b="1" dirty="0" smtClean="0">
                <a:solidFill>
                  <a:srgbClr val="00B050"/>
                </a:solidFill>
                <a:latin typeface="Castellar" panose="020A0402060406010301" pitchFamily="18" charset="0"/>
              </a:rPr>
              <a:t>FACULTY </a:t>
            </a:r>
          </a:p>
          <a:p>
            <a:pPr algn="r"/>
            <a:r>
              <a:rPr lang="en-US" sz="1800" b="1" dirty="0" smtClean="0">
                <a:solidFill>
                  <a:srgbClr val="00B050"/>
                </a:solidFill>
                <a:latin typeface="Castellar" panose="020A0402060406010301" pitchFamily="18" charset="0"/>
              </a:rPr>
              <a:t>Devin Dickens</a:t>
            </a:r>
            <a:endParaRPr lang="en-US" sz="1800" b="1" dirty="0">
              <a:solidFill>
                <a:srgbClr val="00B050"/>
              </a:solidFill>
              <a:latin typeface="Castellar" panose="020A0402060406010301" pitchFamily="18" charset="0"/>
            </a:endParaRPr>
          </a:p>
          <a:p>
            <a:pPr algn="ct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910123"/>
            <a:ext cx="2362200" cy="255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09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3" name="TextBox 2"/>
          <p:cNvSpPr txBox="1"/>
          <p:nvPr/>
        </p:nvSpPr>
        <p:spPr>
          <a:xfrm>
            <a:off x="152400" y="2895600"/>
            <a:ext cx="8839200" cy="2585323"/>
          </a:xfrm>
          <a:prstGeom prst="rect">
            <a:avLst/>
          </a:prstGeom>
          <a:noFill/>
        </p:spPr>
        <p:txBody>
          <a:bodyPr wrap="square" rtlCol="0">
            <a:spAutoFit/>
          </a:bodyPr>
          <a:lstStyle/>
          <a:p>
            <a:r>
              <a:rPr lang="en-US" dirty="0" smtClean="0"/>
              <a:t>The purpose of the Mobile Database is to allow mobile users to access the OLTP from the mobile devices like tablets, smart phones, laptops, and any mobile computer by accessing the website. </a:t>
            </a:r>
          </a:p>
          <a:p>
            <a:endParaRPr lang="en-US" dirty="0"/>
          </a:p>
          <a:p>
            <a:r>
              <a:rPr lang="en-US" dirty="0" smtClean="0"/>
              <a:t>In order to do this functionality of the system, the help of a responsive website will redirect the request when it is coming from mobile devices. It will guide to the right application by identifying the platform of the mobile device.</a:t>
            </a:r>
          </a:p>
          <a:p>
            <a:endParaRPr lang="en-US" dirty="0"/>
          </a:p>
          <a:p>
            <a:endParaRPr lang="en-US" dirty="0"/>
          </a:p>
        </p:txBody>
      </p:sp>
    </p:spTree>
    <p:extLst>
      <p:ext uri="{BB962C8B-B14F-4D97-AF65-F5344CB8AC3E}">
        <p14:creationId xmlns:p14="http://schemas.microsoft.com/office/powerpoint/2010/main" val="148534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dirty="0" smtClean="0"/>
              <a:t>Mobile Database ERD</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150"/>
            <a:ext cx="9067800" cy="3633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57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SQL scripts for the Mobile Database</a:t>
            </a:r>
            <a:endParaRPr lang="en-US" sz="40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0938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SQL test scripts and results</a:t>
            </a:r>
            <a:endParaRPr lang="en-US" sz="4000" dirty="0"/>
          </a:p>
        </p:txBody>
      </p:sp>
    </p:spTree>
    <p:extLst>
      <p:ext uri="{BB962C8B-B14F-4D97-AF65-F5344CB8AC3E}">
        <p14:creationId xmlns:p14="http://schemas.microsoft.com/office/powerpoint/2010/main" val="37565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610600" cy="978408"/>
          </a:xfrm>
        </p:spPr>
        <p:txBody>
          <a:bodyPr/>
          <a:lstStyle/>
          <a:p>
            <a:endParaRPr lang="en-US" dirty="0"/>
          </a:p>
        </p:txBody>
      </p:sp>
      <p:sp>
        <p:nvSpPr>
          <p:cNvPr id="6" name="Text Placeholder 5"/>
          <p:cNvSpPr>
            <a:spLocks noGrp="1"/>
          </p:cNvSpPr>
          <p:nvPr>
            <p:ph type="body" sz="half" idx="2"/>
          </p:nvPr>
        </p:nvSpPr>
        <p:spPr>
          <a:xfrm>
            <a:off x="228600" y="1676400"/>
            <a:ext cx="8763000" cy="5029200"/>
          </a:xfrm>
        </p:spPr>
        <p:txBody>
          <a:bodyPr>
            <a:normAutofit/>
          </a:bodyPr>
          <a:lstStyle/>
          <a:p>
            <a:r>
              <a:rPr lang="en-US" sz="1800" dirty="0" smtClean="0"/>
              <a:t>This is the Instructor’s  feedback “You </a:t>
            </a:r>
            <a:r>
              <a:rPr lang="en-US" sz="1800" dirty="0"/>
              <a:t>show an Excel table, not a screenshot of the results of your </a:t>
            </a:r>
            <a:r>
              <a:rPr lang="en-US" sz="1800" dirty="0" smtClean="0"/>
              <a:t>scripts.” to week three assignment for the DDL and DMLs scripts.</a:t>
            </a:r>
          </a:p>
          <a:p>
            <a:endParaRPr lang="en-US" sz="1800" dirty="0"/>
          </a:p>
          <a:p>
            <a:r>
              <a:rPr lang="en-US" sz="1800" dirty="0" smtClean="0"/>
              <a:t>This is the Instructor’s feedback “Good </a:t>
            </a:r>
            <a:r>
              <a:rPr lang="en-US" sz="1800" dirty="0"/>
              <a:t>job, but please be more careful with the due </a:t>
            </a:r>
            <a:r>
              <a:rPr lang="en-US" sz="1800" dirty="0" smtClean="0"/>
              <a:t>dates.” for week four.</a:t>
            </a:r>
            <a:endParaRPr lang="en-US" sz="1800" dirty="0"/>
          </a:p>
        </p:txBody>
      </p:sp>
    </p:spTree>
    <p:extLst>
      <p:ext uri="{BB962C8B-B14F-4D97-AF65-F5344CB8AC3E}">
        <p14:creationId xmlns:p14="http://schemas.microsoft.com/office/powerpoint/2010/main" val="101461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Migration Process Flow</a:t>
            </a:r>
            <a:endParaRPr lang="en-US" sz="4000" dirty="0"/>
          </a:p>
        </p:txBody>
      </p:sp>
      <p:sp>
        <p:nvSpPr>
          <p:cNvPr id="3" name="Content Placeholder 2"/>
          <p:cNvSpPr>
            <a:spLocks noGrp="1"/>
          </p:cNvSpPr>
          <p:nvPr>
            <p:ph idx="1"/>
          </p:nvPr>
        </p:nvSpPr>
        <p:spPr/>
        <p:txBody>
          <a:bodyPr/>
          <a:lstStyle/>
          <a:p>
            <a:r>
              <a:rPr lang="en-US" dirty="0" smtClean="0"/>
              <a:t>The data migration process to the mobile database will be with the use of </a:t>
            </a:r>
            <a:r>
              <a:rPr lang="en-US" dirty="0" err="1" smtClean="0"/>
              <a:t>eXtensible</a:t>
            </a:r>
            <a:r>
              <a:rPr lang="en-US" dirty="0" smtClean="0"/>
              <a:t> Markup Language (XML) to SQL Server 2014.</a:t>
            </a:r>
          </a:p>
          <a:p>
            <a:endParaRPr lang="en-US" dirty="0"/>
          </a:p>
        </p:txBody>
      </p:sp>
    </p:spTree>
    <p:extLst>
      <p:ext uri="{BB962C8B-B14F-4D97-AF65-F5344CB8AC3E}">
        <p14:creationId xmlns:p14="http://schemas.microsoft.com/office/powerpoint/2010/main" val="191434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258136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177</TotalTime>
  <Words>194</Words>
  <Application>Microsoft Office PowerPoint</Application>
  <PresentationFormat>On-screen Show (4:3)</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Module</vt:lpstr>
      <vt:lpstr>Database Architecture  Final Project</vt:lpstr>
      <vt:lpstr>Introduction</vt:lpstr>
      <vt:lpstr>Mobile Database ERD</vt:lpstr>
      <vt:lpstr>SQL scripts for the Mobile Database</vt:lpstr>
      <vt:lpstr>SQL test scripts and results</vt:lpstr>
      <vt:lpstr>PowerPoint Presentation</vt:lpstr>
      <vt:lpstr>Data Migration Process Flow</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Architecture  Final Project</dc:title>
  <dc:creator>mandrake</dc:creator>
  <cp:lastModifiedBy>mandrake</cp:lastModifiedBy>
  <cp:revision>17</cp:revision>
  <dcterms:created xsi:type="dcterms:W3CDTF">2016-09-18T19:54:34Z</dcterms:created>
  <dcterms:modified xsi:type="dcterms:W3CDTF">2016-09-20T07:02:13Z</dcterms:modified>
</cp:coreProperties>
</file>