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8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69F1-E1E3-4B7C-9DC4-284E309DBB20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5AB6-F337-4F04-B993-9ED7CF307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60152" y="2426722"/>
            <a:ext cx="3398944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Customer information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958773" y="3534926"/>
            <a:ext cx="2001702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173126" y="4701271"/>
            <a:ext cx="157299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2858" y="705029"/>
            <a:ext cx="5500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Relations Information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888637" y="2580610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btnCustInf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6712" y="3657600"/>
            <a:ext cx="12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btnTrans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6712" y="4835471"/>
            <a:ext cx="153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1006" y="812750"/>
            <a:ext cx="1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lblMenuScreen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2816" y="2173016"/>
            <a:ext cx="47252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txtCompany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22816" y="2718309"/>
            <a:ext cx="47252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txtLastName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22815" y="3243893"/>
            <a:ext cx="47252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txtFirstName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22816" y="3829708"/>
            <a:ext cx="71064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txtAddress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22817" y="4394053"/>
            <a:ext cx="26612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txtCity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05530" y="2173016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05530" y="2718309"/>
            <a:ext cx="194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Contact Last 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05530" y="3263602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Contact First 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05530" y="3828827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05530" y="4394052"/>
            <a:ext cx="150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City, State, Zip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6502" y="4423466"/>
            <a:ext cx="1231532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txtState</a:t>
            </a:r>
            <a:r>
              <a:rPr lang="en-US" sz="1200" dirty="0" smtClean="0"/>
              <a:t>  (String)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697519" y="4394052"/>
            <a:ext cx="1886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txtZipCode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86418" y="652174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information 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22816" y="4979868"/>
            <a:ext cx="26612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txtPhone</a:t>
            </a:r>
            <a:r>
              <a:rPr lang="en-US" sz="1200" dirty="0" smtClean="0"/>
              <a:t> (Double)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522816" y="5565683"/>
            <a:ext cx="26612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txtEmail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305530" y="4959277"/>
            <a:ext cx="1307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Phone, Fax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05530" y="556568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65987" y="4979868"/>
            <a:ext cx="26612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txtFax</a:t>
            </a:r>
            <a:r>
              <a:rPr lang="en-US" sz="1200" dirty="0" smtClean="0"/>
              <a:t>  (Double)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49260" y="836840"/>
            <a:ext cx="18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lblCustInf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475" y="2173016"/>
            <a:ext cx="10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3503" y="3231873"/>
            <a:ext cx="10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lblCFN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6562" y="2718262"/>
            <a:ext cx="9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579" y="3837948"/>
            <a:ext cx="116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lblAddress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42441" y="4350828"/>
            <a:ext cx="9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lblCSZ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475" y="2718309"/>
            <a:ext cx="10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lblConLN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487" y="4979868"/>
            <a:ext cx="106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lblPho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579" y="5611849"/>
            <a:ext cx="105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2816" y="2173016"/>
            <a:ext cx="47252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txtCompanyCT</a:t>
            </a:r>
            <a:r>
              <a:rPr lang="en-US" sz="1200" dirty="0" smtClean="0"/>
              <a:t>  (String)</a:t>
            </a: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22817" y="2718309"/>
            <a:ext cx="19001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txtTransactionCT</a:t>
            </a:r>
            <a:r>
              <a:rPr lang="en-US" sz="1200" dirty="0"/>
              <a:t> </a:t>
            </a:r>
            <a:r>
              <a:rPr lang="en-US" sz="1200" dirty="0" smtClean="0"/>
              <a:t>(String)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22816" y="3263602"/>
            <a:ext cx="47252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txtRepresentativeCT</a:t>
            </a:r>
            <a:r>
              <a:rPr lang="en-US" sz="1200" dirty="0" smtClean="0"/>
              <a:t> (String)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22817" y="3829708"/>
            <a:ext cx="1382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txtDateCT</a:t>
            </a:r>
            <a:r>
              <a:rPr lang="en-US" sz="1200" dirty="0" smtClean="0"/>
              <a:t> (Date)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22816" y="4394053"/>
            <a:ext cx="6001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txtTransDetailsCT</a:t>
            </a:r>
            <a:r>
              <a:rPr lang="en-US" sz="1200" dirty="0"/>
              <a:t> </a:t>
            </a:r>
            <a:r>
              <a:rPr lang="en-US" sz="1200" dirty="0" smtClean="0"/>
              <a:t>(String)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05530" y="2173016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530" y="2718309"/>
            <a:ext cx="143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Transaction #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5530" y="3263602"/>
            <a:ext cx="159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Representative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6418" y="652174"/>
            <a:ext cx="3936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Transactions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5592230" y="2721056"/>
            <a:ext cx="175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Transaction Type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5625" y="2718256"/>
            <a:ext cx="19001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txtTransTypeCT</a:t>
            </a:r>
            <a:r>
              <a:rPr lang="en-US" sz="1200" dirty="0"/>
              <a:t> </a:t>
            </a:r>
            <a:r>
              <a:rPr lang="en-US" sz="1200" dirty="0" smtClean="0"/>
              <a:t>(String)</a:t>
            </a:r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305530" y="3829708"/>
            <a:ext cx="62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5530" y="4394053"/>
            <a:ext cx="19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Transaction Details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474" y="2173016"/>
            <a:ext cx="10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lblCoCT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60" y="2698912"/>
            <a:ext cx="12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lblTransCT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60" y="3263602"/>
            <a:ext cx="10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lblRepCT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660" y="3829708"/>
            <a:ext cx="12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lblDateCT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474" y="4199040"/>
            <a:ext cx="9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lblTransDetCT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1145" y="774558"/>
            <a:ext cx="171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lblCustTransCT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2816" y="2173016"/>
            <a:ext cx="4725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txtCompanySL</a:t>
            </a:r>
            <a:r>
              <a:rPr lang="en-US" dirty="0"/>
              <a:t> </a:t>
            </a:r>
            <a:r>
              <a:rPr lang="en-US" dirty="0" smtClean="0"/>
              <a:t>(String)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05530" y="2173016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6418" y="652174"/>
            <a:ext cx="413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Summary List</a:t>
            </a:r>
            <a:endParaRPr lang="en-US" sz="3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02962"/>
              </p:ext>
            </p:extLst>
          </p:nvPr>
        </p:nvGraphicFramePr>
        <p:xfrm>
          <a:off x="1006600" y="3077021"/>
          <a:ext cx="10447181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2670"/>
                <a:gridCol w="2133219"/>
                <a:gridCol w="2179308"/>
                <a:gridCol w="1643805"/>
                <a:gridCol w="3298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485" y="2173016"/>
            <a:ext cx="116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lblCoCS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11608" y="836840"/>
            <a:ext cx="11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lblCustSL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139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Taylor</dc:creator>
  <cp:lastModifiedBy>Elbio</cp:lastModifiedBy>
  <cp:revision>25</cp:revision>
  <dcterms:created xsi:type="dcterms:W3CDTF">2014-08-18T13:00:23Z</dcterms:created>
  <dcterms:modified xsi:type="dcterms:W3CDTF">2014-08-22T02:43:57Z</dcterms:modified>
</cp:coreProperties>
</file>