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5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" y="5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3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4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69F1-E1E3-4B7C-9DC4-284E309DBB20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8036" y="1992651"/>
            <a:ext cx="4931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Learning Team A</a:t>
            </a:r>
          </a:p>
          <a:p>
            <a:pPr algn="ctr"/>
            <a:endParaRPr lang="en-US" sz="4800" dirty="0"/>
          </a:p>
          <a:p>
            <a:pPr algn="ctr"/>
            <a:r>
              <a:rPr lang="en-US" sz="2400" dirty="0" err="1" smtClean="0"/>
              <a:t>Elbio</a:t>
            </a:r>
            <a:r>
              <a:rPr lang="en-US" sz="2400" dirty="0" smtClean="0"/>
              <a:t> </a:t>
            </a:r>
            <a:r>
              <a:rPr lang="en-US" sz="2400" dirty="0" err="1" smtClean="0"/>
              <a:t>Iseas</a:t>
            </a:r>
            <a:endParaRPr lang="en-US" sz="2400" dirty="0" smtClean="0"/>
          </a:p>
          <a:p>
            <a:pPr algn="ctr"/>
            <a:r>
              <a:rPr lang="en-US" sz="2400" dirty="0" smtClean="0"/>
              <a:t>Greg Taylor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8941" y="52627"/>
            <a:ext cx="578901" cy="6736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88" y="2669324"/>
            <a:ext cx="4381500" cy="2628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941" y="52627"/>
            <a:ext cx="578901" cy="6736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2" y="377626"/>
            <a:ext cx="4506216" cy="10398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7272" y="967027"/>
            <a:ext cx="835459" cy="572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6357" y="1253188"/>
            <a:ext cx="2795827" cy="164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4" y="3420777"/>
            <a:ext cx="3114675" cy="2381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64" y="4281716"/>
            <a:ext cx="3048000" cy="20330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63249" y="1831418"/>
            <a:ext cx="7012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Customer Relations Information Program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4" y="2701527"/>
            <a:ext cx="1938433" cy="25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941" y="52627"/>
            <a:ext cx="578901" cy="6736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6" y="2180537"/>
            <a:ext cx="4040250" cy="22726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81" y="2141479"/>
            <a:ext cx="4029829" cy="22667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4" y="4224063"/>
            <a:ext cx="4035492" cy="2269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92" y="4099069"/>
            <a:ext cx="4035491" cy="2269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1765936" y="764544"/>
            <a:ext cx="8708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</a:rPr>
              <a:t>Customer Relations Information Program</a:t>
            </a:r>
          </a:p>
        </p:txBody>
      </p:sp>
    </p:spTree>
    <p:extLst>
      <p:ext uri="{BB962C8B-B14F-4D97-AF65-F5344CB8AC3E}">
        <p14:creationId xmlns:p14="http://schemas.microsoft.com/office/powerpoint/2010/main" val="21052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41" y="52627"/>
            <a:ext cx="578901" cy="6736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3963">
            <a:off x="1144643" y="2528989"/>
            <a:ext cx="5223263" cy="2938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145">
            <a:off x="7321117" y="1966947"/>
            <a:ext cx="3661957" cy="4062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" y="872002"/>
            <a:ext cx="11770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/>
                </a:solidFill>
              </a:rPr>
              <a:t>Defining Data Types and building an ERD</a:t>
            </a:r>
            <a:endParaRPr 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41" y="52627"/>
            <a:ext cx="578901" cy="6736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797">
            <a:off x="1291125" y="2298879"/>
            <a:ext cx="5287292" cy="3484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5434">
            <a:off x="7478713" y="2031978"/>
            <a:ext cx="4045407" cy="387955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773" y="872002"/>
            <a:ext cx="11770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/>
                </a:solidFill>
              </a:rPr>
              <a:t>Coding Program and Building Database</a:t>
            </a:r>
            <a:endParaRPr 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41" y="52627"/>
            <a:ext cx="578901" cy="6736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73" y="872002"/>
            <a:ext cx="11770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/>
                </a:solidFill>
              </a:rPr>
              <a:t>Finished Program</a:t>
            </a:r>
            <a:endParaRPr 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5484</TotalTime>
  <Words>29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Taylor</dc:creator>
  <cp:lastModifiedBy>Greg Taylor</cp:lastModifiedBy>
  <cp:revision>35</cp:revision>
  <dcterms:created xsi:type="dcterms:W3CDTF">2014-08-18T13:00:23Z</dcterms:created>
  <dcterms:modified xsi:type="dcterms:W3CDTF">2014-09-07T17:57:11Z</dcterms:modified>
</cp:coreProperties>
</file>