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47" autoAdjust="0"/>
  </p:normalViewPr>
  <p:slideViewPr>
    <p:cSldViewPr>
      <p:cViewPr>
        <p:scale>
          <a:sx n="70" d="100"/>
          <a:sy n="70" d="100"/>
        </p:scale>
        <p:origin x="-2718" y="-924"/>
      </p:cViewPr>
      <p:guideLst>
        <p:guide orient="horz" pos="7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90D40-2576-456A-89C4-FEBEF0F5CFB8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4D819-5E40-4E7F-B061-FA3EC24E06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35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Wareneingangskontrolle BO mit Handheld?</a:t>
            </a:r>
            <a:r>
              <a:rPr lang="de-DE" baseline="0" dirty="0" smtClean="0"/>
              <a:t> Avis?</a:t>
            </a:r>
          </a:p>
          <a:p>
            <a:r>
              <a:rPr lang="de-DE" baseline="0" dirty="0" smtClean="0"/>
              <a:t>Mehrere Großhändler</a:t>
            </a:r>
          </a:p>
          <a:p>
            <a:r>
              <a:rPr lang="de-DE" baseline="0" dirty="0" smtClean="0"/>
              <a:t>Bestandsgeführt + </a:t>
            </a:r>
            <a:r>
              <a:rPr lang="de-DE" baseline="0" dirty="0" err="1" smtClean="0"/>
              <a:t>autom</a:t>
            </a:r>
            <a:r>
              <a:rPr lang="de-DE" baseline="0" dirty="0" smtClean="0"/>
              <a:t>. Bestellung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Ausgang verbuchen Hof ersetzt Eingang verbuchen </a:t>
            </a:r>
            <a:r>
              <a:rPr lang="de-DE" baseline="0" dirty="0" err="1" smtClean="0"/>
              <a:t>Naturel</a:t>
            </a:r>
            <a:r>
              <a:rPr lang="de-DE" baseline="0" dirty="0" smtClean="0"/>
              <a:t> </a:t>
            </a:r>
          </a:p>
          <a:p>
            <a:endParaRPr lang="de-DE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D819-5E40-4E7F-B061-FA3EC24E06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30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Vorbereitung Packliste legt Reihenfolge u. System fest.</a:t>
            </a:r>
          </a:p>
          <a:p>
            <a:pPr marL="228600" indent="-228600">
              <a:buAutoNum type="arabicPeriod"/>
            </a:pPr>
            <a:r>
              <a:rPr lang="de-DE" dirty="0" smtClean="0"/>
              <a:t>Liste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TK+MoPro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Gesamt nach Touren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Liste Rest nach Touren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2 Touren auf mal, getrennte Kisten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Anlieferung auf dem Hof unter Berücksichtigung der Touren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D819-5E40-4E7F-B061-FA3EC24E06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4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C51-19D0-4F10-BA55-775646FCB07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44C-EB2F-4EEB-AD8A-C0569086EF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03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C51-19D0-4F10-BA55-775646FCB07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44C-EB2F-4EEB-AD8A-C0569086EF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C51-19D0-4F10-BA55-775646FCB07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44C-EB2F-4EEB-AD8A-C0569086EF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6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C51-19D0-4F10-BA55-775646FCB07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44C-EB2F-4EEB-AD8A-C0569086EF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13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C51-19D0-4F10-BA55-775646FCB07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44C-EB2F-4EEB-AD8A-C0569086EF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3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C51-19D0-4F10-BA55-775646FCB07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44C-EB2F-4EEB-AD8A-C0569086EF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60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C51-19D0-4F10-BA55-775646FCB07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44C-EB2F-4EEB-AD8A-C0569086EF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5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C51-19D0-4F10-BA55-775646FCB07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44C-EB2F-4EEB-AD8A-C0569086EF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16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C51-19D0-4F10-BA55-775646FCB07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44C-EB2F-4EEB-AD8A-C0569086EF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1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C51-19D0-4F10-BA55-775646FCB07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44C-EB2F-4EEB-AD8A-C0569086EF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7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C51-19D0-4F10-BA55-775646FCB07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44C-EB2F-4EEB-AD8A-C0569086EF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1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7C51-19D0-4F10-BA55-775646FCB079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844C-EB2F-4EEB-AD8A-C0569086EF9E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323528" y="260648"/>
            <a:ext cx="1187450" cy="1126490"/>
          </a:xfrm>
          <a:prstGeom prst="rect">
            <a:avLst/>
          </a:prstGeom>
        </p:spPr>
      </p:pic>
      <p:pic>
        <p:nvPicPr>
          <p:cNvPr id="8" name="Picture 2" descr="C:\Users\Elbers\0Privat\0Hof\Logos\Naturel-Logo2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11" y="332656"/>
            <a:ext cx="1466493" cy="103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1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590823"/>
            <a:ext cx="7772400" cy="103797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Elbers Hof GbR</a:t>
            </a:r>
            <a:endParaRPr lang="en-GB" sz="53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2808312"/>
          </a:xfrm>
        </p:spPr>
        <p:txBody>
          <a:bodyPr>
            <a:noAutofit/>
          </a:bodyPr>
          <a:lstStyle/>
          <a:p>
            <a:r>
              <a:rPr lang="de-DE" sz="5600" dirty="0" smtClean="0">
                <a:solidFill>
                  <a:schemeClr val="tx1"/>
                </a:solidFill>
              </a:rPr>
              <a:t>Warenlogistik </a:t>
            </a:r>
            <a:br>
              <a:rPr lang="de-DE" sz="5600" dirty="0" smtClean="0">
                <a:solidFill>
                  <a:schemeClr val="tx1"/>
                </a:solidFill>
              </a:rPr>
            </a:br>
            <a:r>
              <a:rPr lang="de-DE" sz="5600" dirty="0" smtClean="0">
                <a:solidFill>
                  <a:schemeClr val="tx1"/>
                </a:solidFill>
              </a:rPr>
              <a:t>vor dem Packen</a:t>
            </a:r>
          </a:p>
          <a:p>
            <a:pPr>
              <a:spcBef>
                <a:spcPts val="1800"/>
              </a:spcBef>
            </a:pPr>
            <a:endParaRPr lang="de-DE" sz="600" dirty="0" smtClean="0">
              <a:solidFill>
                <a:schemeClr val="tx1"/>
              </a:solidFill>
            </a:endParaRPr>
          </a:p>
          <a:p>
            <a:pPr>
              <a:spcBef>
                <a:spcPts val="2000"/>
              </a:spcBef>
            </a:pPr>
            <a:r>
              <a:rPr lang="de-DE" sz="3600" dirty="0" smtClean="0">
                <a:solidFill>
                  <a:schemeClr val="tx1"/>
                </a:solidFill>
              </a:rPr>
              <a:t>Nichtfrischeprodukte</a:t>
            </a:r>
            <a:endParaRPr lang="de-DE" sz="36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5158135"/>
            <a:ext cx="57610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9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Nachbereitung und Verbuchung</a:t>
            </a:r>
            <a:endParaRPr lang="en-GB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Sortierung</a:t>
            </a:r>
            <a:r>
              <a:rPr lang="de-DE" dirty="0"/>
              <a:t>:</a:t>
            </a:r>
            <a:r>
              <a:rPr lang="de-DE" dirty="0" smtClean="0"/>
              <a:t> Mindermenge gepackt, Kommentare, EAN-Wechsel etc. nach oben.</a:t>
            </a:r>
          </a:p>
          <a:p>
            <a:pPr marL="0" indent="0">
              <a:buNone/>
            </a:pPr>
            <a:r>
              <a:rPr lang="de-DE" dirty="0" smtClean="0"/>
              <a:t>	-&gt; Sichtkontrolle durch Packer</a:t>
            </a:r>
          </a:p>
          <a:p>
            <a:r>
              <a:rPr lang="de-DE" dirty="0" smtClean="0"/>
              <a:t>Aufbereitung der Daten zum Verbuchen in BO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6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 smtClean="0"/>
              <a:t>Kommissionierungstool</a:t>
            </a:r>
            <a:br>
              <a:rPr lang="de-DE" sz="3600" dirty="0" smtClean="0"/>
            </a:br>
            <a:r>
              <a:rPr lang="de-DE" sz="3600" dirty="0" smtClean="0"/>
              <a:t>Voraussetzungen</a:t>
            </a:r>
            <a:endParaRPr lang="en-GB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Lagerorte</a:t>
            </a:r>
          </a:p>
          <a:p>
            <a:r>
              <a:rPr lang="de-DE" dirty="0" smtClean="0"/>
              <a:t>Einige Datenfelder mehr als BO standardmäßig in der Ware verteilen-Tabelle ausgibt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4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Kommissionierungstool</a:t>
            </a:r>
            <a:endParaRPr lang="en-GB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Nur Sammlung von Makros, die Microsoft Excel erweitern</a:t>
            </a:r>
          </a:p>
          <a:p>
            <a:r>
              <a:rPr lang="de-DE" dirty="0" smtClean="0"/>
              <a:t>Interoperabilität mit BO gewollt niedrig</a:t>
            </a:r>
          </a:p>
          <a:p>
            <a:r>
              <a:rPr lang="de-DE" dirty="0" smtClean="0"/>
              <a:t>Datenaustausch jedoch nicht optimal</a:t>
            </a:r>
          </a:p>
          <a:p>
            <a:r>
              <a:rPr lang="de-DE" dirty="0" smtClean="0"/>
              <a:t>Verringert Kommissionierungsfehler sehr stark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Kommissionierungstool</a:t>
            </a:r>
            <a:br>
              <a:rPr lang="de-DE" dirty="0" smtClean="0"/>
            </a:br>
            <a:r>
              <a:rPr lang="de-DE" dirty="0" smtClean="0"/>
              <a:t>Ausblick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Was ist möglich oder wünschenswert?</a:t>
            </a:r>
          </a:p>
          <a:p>
            <a:r>
              <a:rPr lang="de-DE" dirty="0" smtClean="0"/>
              <a:t>Direkterer Datenaustausch mit BO?</a:t>
            </a:r>
          </a:p>
          <a:p>
            <a:r>
              <a:rPr lang="de-DE" dirty="0" smtClean="0"/>
              <a:t>Anzeige von Produktbildern?</a:t>
            </a:r>
          </a:p>
          <a:p>
            <a:r>
              <a:rPr lang="de-DE" dirty="0" smtClean="0"/>
              <a:t>Grenzen???</a:t>
            </a:r>
          </a:p>
        </p:txBody>
      </p:sp>
    </p:spTree>
    <p:extLst>
      <p:ext uri="{BB962C8B-B14F-4D97-AF65-F5344CB8AC3E}">
        <p14:creationId xmlns:p14="http://schemas.microsoft.com/office/powerpoint/2010/main" val="36685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400" dirty="0" smtClean="0"/>
              <a:t>Ablauf</a:t>
            </a:r>
            <a:endParaRPr lang="en-GB" sz="3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3224" y="2287413"/>
            <a:ext cx="778720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e-DE" dirty="0"/>
              <a:t>Übersicht </a:t>
            </a:r>
            <a:r>
              <a:rPr lang="de-DE" dirty="0" smtClean="0"/>
              <a:t>und Besonderheiten des Betriebs</a:t>
            </a:r>
          </a:p>
          <a:p>
            <a:pPr>
              <a:spcBef>
                <a:spcPts val="1800"/>
              </a:spcBef>
            </a:pPr>
            <a:r>
              <a:rPr lang="de-DE" dirty="0" smtClean="0"/>
              <a:t>Von Warenanlieferung bis zum Regal</a:t>
            </a:r>
          </a:p>
          <a:p>
            <a:pPr>
              <a:spcBef>
                <a:spcPts val="1800"/>
              </a:spcBef>
            </a:pPr>
            <a:r>
              <a:rPr lang="de-DE" dirty="0" smtClean="0"/>
              <a:t>Vom Regal bis zum Packplatz und technische Unterstützung bei der </a:t>
            </a:r>
            <a:r>
              <a:rPr lang="de-DE" dirty="0"/>
              <a:t>K</a:t>
            </a:r>
            <a:r>
              <a:rPr lang="de-DE" dirty="0" smtClean="0"/>
              <a:t>ommissionierung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589240"/>
            <a:ext cx="7772400" cy="864096"/>
          </a:xfrm>
        </p:spPr>
        <p:txBody>
          <a:bodyPr>
            <a:normAutofit fontScale="90000"/>
          </a:bodyPr>
          <a:lstStyle/>
          <a:p>
            <a:r>
              <a:rPr lang="de-DE" sz="2200" dirty="0" smtClean="0"/>
              <a:t>Besonderheiten: Zwei Standorte, drei Lagerbereiche.</a:t>
            </a:r>
            <a:br>
              <a:rPr lang="de-DE" sz="2200" dirty="0" smtClean="0"/>
            </a:br>
            <a:r>
              <a:rPr lang="de-DE" sz="2200" dirty="0" smtClean="0"/>
              <a:t>       Ladengeschäft = Lager</a:t>
            </a:r>
            <a:br>
              <a:rPr lang="de-DE" sz="2200" dirty="0" smtClean="0"/>
            </a:br>
            <a:r>
              <a:rPr lang="de-DE" sz="2200" dirty="0" smtClean="0"/>
              <a:t>In BO zwei Filialen  </a:t>
            </a:r>
            <a:endParaRPr lang="en-GB" sz="2200" dirty="0"/>
          </a:p>
        </p:txBody>
      </p:sp>
      <p:sp>
        <p:nvSpPr>
          <p:cNvPr id="4" name="Textfeld 3"/>
          <p:cNvSpPr txBox="1"/>
          <p:nvPr/>
        </p:nvSpPr>
        <p:spPr>
          <a:xfrm>
            <a:off x="6228184" y="4807973"/>
            <a:ext cx="122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Hauptlager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1212536" y="4806255"/>
            <a:ext cx="22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Schnellumschlaglager</a:t>
            </a:r>
            <a:endParaRPr lang="en-GB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1556792"/>
            <a:ext cx="6615113" cy="33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1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153172" y="3273371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Elbers Hof</a:t>
            </a:r>
            <a:endParaRPr lang="en-GB" sz="2600" dirty="0"/>
          </a:p>
        </p:txBody>
      </p:sp>
      <p:sp>
        <p:nvSpPr>
          <p:cNvPr id="8" name="Textfeld 7"/>
          <p:cNvSpPr txBox="1"/>
          <p:nvPr/>
        </p:nvSpPr>
        <p:spPr>
          <a:xfrm>
            <a:off x="3113162" y="1268760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err="1" smtClean="0"/>
              <a:t>Naturel</a:t>
            </a:r>
            <a:endParaRPr lang="en-GB" sz="260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4" y="1760316"/>
            <a:ext cx="8910429" cy="129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5" y="3763330"/>
            <a:ext cx="8910429" cy="269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691678" y="66703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Vom Wareneingang zum Packvorgang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135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703220" cy="637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rafik 7"/>
          <p:cNvPicPr/>
          <p:nvPr/>
        </p:nvPicPr>
        <p:blipFill>
          <a:blip r:embed="rId4"/>
          <a:stretch>
            <a:fillRect/>
          </a:stretch>
        </p:blipFill>
        <p:spPr>
          <a:xfrm>
            <a:off x="7668344" y="281586"/>
            <a:ext cx="1187450" cy="1126490"/>
          </a:xfrm>
          <a:prstGeom prst="rect">
            <a:avLst/>
          </a:prstGeom>
        </p:spPr>
      </p:pic>
      <p:pic>
        <p:nvPicPr>
          <p:cNvPr id="9" name="Picture 2" descr="C:\Users\Elbers\0Privat\0Hof\Logos\Naturel-Logo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" y="260648"/>
            <a:ext cx="1466493" cy="1052984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50" y="213846"/>
            <a:ext cx="3600450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21" y="3111228"/>
            <a:ext cx="8650859" cy="298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6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Kommissionierungstool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28800"/>
            <a:ext cx="8363272" cy="4525963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Mehrere Module</a:t>
            </a:r>
          </a:p>
          <a:p>
            <a:pPr lvl="1"/>
            <a:r>
              <a:rPr lang="de-DE" dirty="0" smtClean="0"/>
              <a:t>Vorbereitung</a:t>
            </a:r>
          </a:p>
          <a:p>
            <a:pPr lvl="1"/>
            <a:r>
              <a:rPr lang="de-DE" dirty="0" smtClean="0"/>
              <a:t>Packvorgang</a:t>
            </a:r>
          </a:p>
          <a:p>
            <a:pPr lvl="1"/>
            <a:r>
              <a:rPr lang="de-DE" dirty="0" smtClean="0"/>
              <a:t>Nachbereitung und Verarbeitung zur Verbuchung BO</a:t>
            </a:r>
          </a:p>
          <a:p>
            <a:pPr lvl="1"/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2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Sortierung nach Touren und Lagerorten</a:t>
            </a:r>
          </a:p>
          <a:p>
            <a:r>
              <a:rPr lang="de-DE" dirty="0" smtClean="0"/>
              <a:t>BNN-Kürzel in Klartext u.a.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1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Packvorgang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Tourenweises Packen (derzeit 2 Touren gleichzeitig) nach festgelegter Reihenfolge der Lagerorte</a:t>
            </a:r>
          </a:p>
          <a:p>
            <a:r>
              <a:rPr lang="de-DE" dirty="0" smtClean="0"/>
              <a:t>Angezeigt werden für jedes Produkt die wichtigsten Informationen.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Bildschirmpräsentation (4:3)</PresentationFormat>
  <Paragraphs>60</Paragraphs>
  <Slides>13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Elbers Hof GbR</vt:lpstr>
      <vt:lpstr>Ablauf</vt:lpstr>
      <vt:lpstr>Besonderheiten: Zwei Standorte, drei Lagerbereiche.        Ladengeschäft = Lager In BO zwei Filialen  </vt:lpstr>
      <vt:lpstr>PowerPoint-Präsentation</vt:lpstr>
      <vt:lpstr>PowerPoint-Präsentation</vt:lpstr>
      <vt:lpstr>PowerPoint-Präsentation</vt:lpstr>
      <vt:lpstr>Kommissionierungstool</vt:lpstr>
      <vt:lpstr>Vorbereitung</vt:lpstr>
      <vt:lpstr>Packvorgang</vt:lpstr>
      <vt:lpstr>Nachbereitung und Verbuchung</vt:lpstr>
      <vt:lpstr>Kommissionierungstool Voraussetzungen</vt:lpstr>
      <vt:lpstr>Kommissionierungstool</vt:lpstr>
      <vt:lpstr>Kommissionierungstool 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UHH-AAI</dc:creator>
  <cp:lastModifiedBy>UHH-AAI</cp:lastModifiedBy>
  <cp:revision>36</cp:revision>
  <dcterms:created xsi:type="dcterms:W3CDTF">2015-10-02T06:47:17Z</dcterms:created>
  <dcterms:modified xsi:type="dcterms:W3CDTF">2015-10-06T07:00:56Z</dcterms:modified>
</cp:coreProperties>
</file>