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79D76-D62F-4329-97FE-D2A323DD4F7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FDCE094-E78F-4190-92A1-AAD9A03ABD8C}">
      <dgm:prSet phldrT="[Текст]"/>
      <dgm:spPr/>
      <dgm:t>
        <a:bodyPr/>
        <a:lstStyle/>
        <a:p>
          <a:r>
            <a:rPr lang="en-US" dirty="0"/>
            <a:t>Recurrence Score</a:t>
          </a:r>
          <a:endParaRPr lang="ru-RU" dirty="0"/>
        </a:p>
      </dgm:t>
    </dgm:pt>
    <dgm:pt modelId="{1656D63B-9AB8-49C9-BCB8-8FE292FA8BA5}" type="parTrans" cxnId="{01EB0626-C7A6-4586-A18F-B75512CFADD1}">
      <dgm:prSet/>
      <dgm:spPr/>
      <dgm:t>
        <a:bodyPr/>
        <a:lstStyle/>
        <a:p>
          <a:endParaRPr lang="ru-RU"/>
        </a:p>
      </dgm:t>
    </dgm:pt>
    <dgm:pt modelId="{B53B6ACC-199C-480A-AD2F-A626E34AE7C8}" type="sibTrans" cxnId="{01EB0626-C7A6-4586-A18F-B75512CFADD1}">
      <dgm:prSet/>
      <dgm:spPr/>
      <dgm:t>
        <a:bodyPr/>
        <a:lstStyle/>
        <a:p>
          <a:endParaRPr lang="ru-RU"/>
        </a:p>
      </dgm:t>
    </dgm:pt>
    <dgm:pt modelId="{8AD972ED-2430-4BD1-99F8-A6B9BC1B6651}">
      <dgm:prSet phldrT="[Текст]"/>
      <dgm:spPr/>
      <dgm:t>
        <a:bodyPr/>
        <a:lstStyle/>
        <a:p>
          <a:r>
            <a:rPr lang="en-US" dirty="0"/>
            <a:t>Low</a:t>
          </a:r>
          <a:r>
            <a:rPr lang="en-US" baseline="0" dirty="0"/>
            <a:t> Risk: </a:t>
          </a:r>
        </a:p>
        <a:p>
          <a:r>
            <a:rPr lang="en-US" baseline="0" dirty="0"/>
            <a:t>RS &lt;18</a:t>
          </a:r>
          <a:endParaRPr lang="ru-RU" dirty="0"/>
        </a:p>
      </dgm:t>
    </dgm:pt>
    <dgm:pt modelId="{2A28BACF-A866-4A6C-89FB-835ACAECC9CF}" type="parTrans" cxnId="{B6D44451-6C58-4714-AF39-5465E7A0E4AA}">
      <dgm:prSet/>
      <dgm:spPr/>
      <dgm:t>
        <a:bodyPr/>
        <a:lstStyle/>
        <a:p>
          <a:endParaRPr lang="ru-RU"/>
        </a:p>
      </dgm:t>
    </dgm:pt>
    <dgm:pt modelId="{7D652FD7-25DC-43D3-970D-119A8E3F7DCD}" type="sibTrans" cxnId="{B6D44451-6C58-4714-AF39-5465E7A0E4AA}">
      <dgm:prSet/>
      <dgm:spPr/>
      <dgm:t>
        <a:bodyPr/>
        <a:lstStyle/>
        <a:p>
          <a:endParaRPr lang="ru-RU"/>
        </a:p>
      </dgm:t>
    </dgm:pt>
    <dgm:pt modelId="{483E00D3-7461-4D2D-8353-4FAB06993143}">
      <dgm:prSet phldrT="[Текст]"/>
      <dgm:spPr/>
      <dgm:t>
        <a:bodyPr/>
        <a:lstStyle/>
        <a:p>
          <a:r>
            <a:rPr lang="en-US" dirty="0"/>
            <a:t>Intermediate Risk:</a:t>
          </a:r>
        </a:p>
        <a:p>
          <a:r>
            <a:rPr lang="en-US" dirty="0"/>
            <a:t>18 ≤ RS &lt; </a:t>
          </a:r>
          <a:r>
            <a:rPr lang="ru-RU" dirty="0"/>
            <a:t>31</a:t>
          </a:r>
        </a:p>
      </dgm:t>
    </dgm:pt>
    <dgm:pt modelId="{44DD29FE-6C89-4FF6-917A-D185C89F6FBF}" type="parTrans" cxnId="{2E481247-C74C-40C9-8AC6-AD8F8F4FD8EE}">
      <dgm:prSet/>
      <dgm:spPr/>
      <dgm:t>
        <a:bodyPr/>
        <a:lstStyle/>
        <a:p>
          <a:endParaRPr lang="ru-RU"/>
        </a:p>
      </dgm:t>
    </dgm:pt>
    <dgm:pt modelId="{462384CA-D77A-457B-A31B-31DCAE27BC8B}" type="sibTrans" cxnId="{2E481247-C74C-40C9-8AC6-AD8F8F4FD8EE}">
      <dgm:prSet/>
      <dgm:spPr/>
      <dgm:t>
        <a:bodyPr/>
        <a:lstStyle/>
        <a:p>
          <a:endParaRPr lang="ru-RU"/>
        </a:p>
      </dgm:t>
    </dgm:pt>
    <dgm:pt modelId="{45074448-D901-4BAE-BED8-E47FA81D87B5}">
      <dgm:prSet phldrT="[Текст]"/>
      <dgm:spPr/>
      <dgm:t>
        <a:bodyPr/>
        <a:lstStyle/>
        <a:p>
          <a:r>
            <a:rPr lang="en-US" dirty="0"/>
            <a:t>High Risk</a:t>
          </a:r>
        </a:p>
        <a:p>
          <a:r>
            <a:rPr lang="en-US" dirty="0"/>
            <a:t>RS ≥ 31</a:t>
          </a:r>
          <a:endParaRPr lang="ru-RU" dirty="0"/>
        </a:p>
      </dgm:t>
    </dgm:pt>
    <dgm:pt modelId="{27887390-D56A-4C4E-B118-7A272069FE26}" type="parTrans" cxnId="{AED55292-6EDA-433B-8D05-3E38C428957A}">
      <dgm:prSet/>
      <dgm:spPr/>
      <dgm:t>
        <a:bodyPr/>
        <a:lstStyle/>
        <a:p>
          <a:endParaRPr lang="ru-RU"/>
        </a:p>
      </dgm:t>
    </dgm:pt>
    <dgm:pt modelId="{A4FCE218-DB9F-406A-A289-5B0D52FEF517}" type="sibTrans" cxnId="{AED55292-6EDA-433B-8D05-3E38C428957A}">
      <dgm:prSet/>
      <dgm:spPr/>
      <dgm:t>
        <a:bodyPr/>
        <a:lstStyle/>
        <a:p>
          <a:endParaRPr lang="ru-RU"/>
        </a:p>
      </dgm:t>
    </dgm:pt>
    <dgm:pt modelId="{C6581B55-4B47-4B0B-B204-441BBDCA92EB}" type="pres">
      <dgm:prSet presAssocID="{C8D79D76-D62F-4329-97FE-D2A323DD4F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FD3EEE-D871-4A5E-97AD-1CCAD7CB7753}" type="pres">
      <dgm:prSet presAssocID="{EFDCE094-E78F-4190-92A1-AAD9A03ABD8C}" presName="hierRoot1" presStyleCnt="0">
        <dgm:presLayoutVars>
          <dgm:hierBranch val="init"/>
        </dgm:presLayoutVars>
      </dgm:prSet>
      <dgm:spPr/>
    </dgm:pt>
    <dgm:pt modelId="{7FBD7148-1F83-41DB-AEBB-278707F81BF9}" type="pres">
      <dgm:prSet presAssocID="{EFDCE094-E78F-4190-92A1-AAD9A03ABD8C}" presName="rootComposite1" presStyleCnt="0"/>
      <dgm:spPr/>
    </dgm:pt>
    <dgm:pt modelId="{25F77853-9346-436B-859A-D56343FDF8CA}" type="pres">
      <dgm:prSet presAssocID="{EFDCE094-E78F-4190-92A1-AAD9A03ABD8C}" presName="rootText1" presStyleLbl="node0" presStyleIdx="0" presStyleCnt="1">
        <dgm:presLayoutVars>
          <dgm:chMax/>
          <dgm:chPref val="3"/>
        </dgm:presLayoutVars>
      </dgm:prSet>
      <dgm:spPr/>
    </dgm:pt>
    <dgm:pt modelId="{9BFF0470-EE17-4A26-A6EF-A16CA5196062}" type="pres">
      <dgm:prSet presAssocID="{EFDCE094-E78F-4190-92A1-AAD9A03ABD8C}" presName="titleText1" presStyleLbl="fgAcc0" presStyleIdx="0" presStyleCnt="1">
        <dgm:presLayoutVars>
          <dgm:chMax val="0"/>
          <dgm:chPref val="0"/>
        </dgm:presLayoutVars>
      </dgm:prSet>
      <dgm:spPr/>
    </dgm:pt>
    <dgm:pt modelId="{68DF8A48-F8FB-4F0D-BAAD-CFF63B6078EC}" type="pres">
      <dgm:prSet presAssocID="{EFDCE094-E78F-4190-92A1-AAD9A03ABD8C}" presName="rootConnector1" presStyleLbl="node1" presStyleIdx="0" presStyleCnt="3"/>
      <dgm:spPr/>
    </dgm:pt>
    <dgm:pt modelId="{6B7B5C47-7956-452A-83A2-770BB94CF241}" type="pres">
      <dgm:prSet presAssocID="{EFDCE094-E78F-4190-92A1-AAD9A03ABD8C}" presName="hierChild2" presStyleCnt="0"/>
      <dgm:spPr/>
    </dgm:pt>
    <dgm:pt modelId="{30E3E043-31E9-4153-8EC6-595B0E30BE6A}" type="pres">
      <dgm:prSet presAssocID="{2A28BACF-A866-4A6C-89FB-835ACAECC9CF}" presName="Name37" presStyleLbl="parChTrans1D2" presStyleIdx="0" presStyleCnt="3"/>
      <dgm:spPr/>
    </dgm:pt>
    <dgm:pt modelId="{F96DDCED-C24D-4B2C-927B-9A4AF41D6538}" type="pres">
      <dgm:prSet presAssocID="{8AD972ED-2430-4BD1-99F8-A6B9BC1B6651}" presName="hierRoot2" presStyleCnt="0">
        <dgm:presLayoutVars>
          <dgm:hierBranch val="init"/>
        </dgm:presLayoutVars>
      </dgm:prSet>
      <dgm:spPr/>
    </dgm:pt>
    <dgm:pt modelId="{E0C9FB59-309C-4631-B95D-181BA4BFE81E}" type="pres">
      <dgm:prSet presAssocID="{8AD972ED-2430-4BD1-99F8-A6B9BC1B6651}" presName="rootComposite" presStyleCnt="0"/>
      <dgm:spPr/>
    </dgm:pt>
    <dgm:pt modelId="{E98DC35A-881E-4A5F-BC36-10497583F082}" type="pres">
      <dgm:prSet presAssocID="{8AD972ED-2430-4BD1-99F8-A6B9BC1B6651}" presName="rootText" presStyleLbl="node1" presStyleIdx="0" presStyleCnt="3">
        <dgm:presLayoutVars>
          <dgm:chMax/>
          <dgm:chPref val="3"/>
        </dgm:presLayoutVars>
      </dgm:prSet>
      <dgm:spPr/>
    </dgm:pt>
    <dgm:pt modelId="{6B5512E6-439C-46AD-AB98-B9B826A2EB23}" type="pres">
      <dgm:prSet presAssocID="{8AD972ED-2430-4BD1-99F8-A6B9BC1B6651}" presName="titleText2" presStyleLbl="fgAcc1" presStyleIdx="0" presStyleCnt="3">
        <dgm:presLayoutVars>
          <dgm:chMax val="0"/>
          <dgm:chPref val="0"/>
        </dgm:presLayoutVars>
      </dgm:prSet>
      <dgm:spPr/>
    </dgm:pt>
    <dgm:pt modelId="{FD780F6D-25FA-4729-909B-52FED5A1F7B9}" type="pres">
      <dgm:prSet presAssocID="{8AD972ED-2430-4BD1-99F8-A6B9BC1B6651}" presName="rootConnector" presStyleLbl="node2" presStyleIdx="0" presStyleCnt="0"/>
      <dgm:spPr/>
    </dgm:pt>
    <dgm:pt modelId="{C0442FE7-6409-4E5E-9BBB-4418AAB594F2}" type="pres">
      <dgm:prSet presAssocID="{8AD972ED-2430-4BD1-99F8-A6B9BC1B6651}" presName="hierChild4" presStyleCnt="0"/>
      <dgm:spPr/>
    </dgm:pt>
    <dgm:pt modelId="{898E7DA0-76CC-47CE-93D4-F1CC3C8785BF}" type="pres">
      <dgm:prSet presAssocID="{8AD972ED-2430-4BD1-99F8-A6B9BC1B6651}" presName="hierChild5" presStyleCnt="0"/>
      <dgm:spPr/>
    </dgm:pt>
    <dgm:pt modelId="{3A4FF5C1-A6AF-426B-86C1-CA6D180A8B8A}" type="pres">
      <dgm:prSet presAssocID="{44DD29FE-6C89-4FF6-917A-D185C89F6FBF}" presName="Name37" presStyleLbl="parChTrans1D2" presStyleIdx="1" presStyleCnt="3"/>
      <dgm:spPr/>
    </dgm:pt>
    <dgm:pt modelId="{EAC2D941-7E7C-4C2C-B51F-FBE192744374}" type="pres">
      <dgm:prSet presAssocID="{483E00D3-7461-4D2D-8353-4FAB06993143}" presName="hierRoot2" presStyleCnt="0">
        <dgm:presLayoutVars>
          <dgm:hierBranch val="init"/>
        </dgm:presLayoutVars>
      </dgm:prSet>
      <dgm:spPr/>
    </dgm:pt>
    <dgm:pt modelId="{0073FF89-B797-45AB-B517-C0B15457D42F}" type="pres">
      <dgm:prSet presAssocID="{483E00D3-7461-4D2D-8353-4FAB06993143}" presName="rootComposite" presStyleCnt="0"/>
      <dgm:spPr/>
    </dgm:pt>
    <dgm:pt modelId="{A3AF53C9-EAD1-4CFA-8560-7D4F07CA05BE}" type="pres">
      <dgm:prSet presAssocID="{483E00D3-7461-4D2D-8353-4FAB06993143}" presName="rootText" presStyleLbl="node1" presStyleIdx="1" presStyleCnt="3">
        <dgm:presLayoutVars>
          <dgm:chMax/>
          <dgm:chPref val="3"/>
        </dgm:presLayoutVars>
      </dgm:prSet>
      <dgm:spPr/>
    </dgm:pt>
    <dgm:pt modelId="{5D33D99C-7B80-47AA-8B03-0AE99B62073C}" type="pres">
      <dgm:prSet presAssocID="{483E00D3-7461-4D2D-8353-4FAB06993143}" presName="titleText2" presStyleLbl="fgAcc1" presStyleIdx="1" presStyleCnt="3">
        <dgm:presLayoutVars>
          <dgm:chMax val="0"/>
          <dgm:chPref val="0"/>
        </dgm:presLayoutVars>
      </dgm:prSet>
      <dgm:spPr/>
    </dgm:pt>
    <dgm:pt modelId="{63AC7DA8-BE0B-4E72-9C4E-9DCE4F31D0E6}" type="pres">
      <dgm:prSet presAssocID="{483E00D3-7461-4D2D-8353-4FAB06993143}" presName="rootConnector" presStyleLbl="node2" presStyleIdx="0" presStyleCnt="0"/>
      <dgm:spPr/>
    </dgm:pt>
    <dgm:pt modelId="{E2430229-BBF5-464A-ABDE-F55AF008AE7A}" type="pres">
      <dgm:prSet presAssocID="{483E00D3-7461-4D2D-8353-4FAB06993143}" presName="hierChild4" presStyleCnt="0"/>
      <dgm:spPr/>
    </dgm:pt>
    <dgm:pt modelId="{04A373A3-2252-46D8-93E3-D6F49EAFC988}" type="pres">
      <dgm:prSet presAssocID="{483E00D3-7461-4D2D-8353-4FAB06993143}" presName="hierChild5" presStyleCnt="0"/>
      <dgm:spPr/>
    </dgm:pt>
    <dgm:pt modelId="{5DE9D513-9CD4-4B5E-83E6-8B27ECC5182D}" type="pres">
      <dgm:prSet presAssocID="{27887390-D56A-4C4E-B118-7A272069FE26}" presName="Name37" presStyleLbl="parChTrans1D2" presStyleIdx="2" presStyleCnt="3"/>
      <dgm:spPr/>
    </dgm:pt>
    <dgm:pt modelId="{3596258E-269E-4EA6-AC14-2B8DF465A4D8}" type="pres">
      <dgm:prSet presAssocID="{45074448-D901-4BAE-BED8-E47FA81D87B5}" presName="hierRoot2" presStyleCnt="0">
        <dgm:presLayoutVars>
          <dgm:hierBranch val="init"/>
        </dgm:presLayoutVars>
      </dgm:prSet>
      <dgm:spPr/>
    </dgm:pt>
    <dgm:pt modelId="{59E42024-20BE-43F9-9738-6B6E9DD1A66C}" type="pres">
      <dgm:prSet presAssocID="{45074448-D901-4BAE-BED8-E47FA81D87B5}" presName="rootComposite" presStyleCnt="0"/>
      <dgm:spPr/>
    </dgm:pt>
    <dgm:pt modelId="{ACF67D27-AE20-4251-8EE5-E7F6F8B4720C}" type="pres">
      <dgm:prSet presAssocID="{45074448-D901-4BAE-BED8-E47FA81D87B5}" presName="rootText" presStyleLbl="node1" presStyleIdx="2" presStyleCnt="3">
        <dgm:presLayoutVars>
          <dgm:chMax/>
          <dgm:chPref val="3"/>
        </dgm:presLayoutVars>
      </dgm:prSet>
      <dgm:spPr/>
    </dgm:pt>
    <dgm:pt modelId="{C611CCB0-D302-43A5-B27E-E3C2A87F1DCE}" type="pres">
      <dgm:prSet presAssocID="{45074448-D901-4BAE-BED8-E47FA81D87B5}" presName="titleText2" presStyleLbl="fgAcc1" presStyleIdx="2" presStyleCnt="3">
        <dgm:presLayoutVars>
          <dgm:chMax val="0"/>
          <dgm:chPref val="0"/>
        </dgm:presLayoutVars>
      </dgm:prSet>
      <dgm:spPr/>
    </dgm:pt>
    <dgm:pt modelId="{7457D6F0-32C9-48DB-AE82-7B83FE665597}" type="pres">
      <dgm:prSet presAssocID="{45074448-D901-4BAE-BED8-E47FA81D87B5}" presName="rootConnector" presStyleLbl="node2" presStyleIdx="0" presStyleCnt="0"/>
      <dgm:spPr/>
    </dgm:pt>
    <dgm:pt modelId="{3D7590B7-E55F-48CA-97D3-F7EEAB234E23}" type="pres">
      <dgm:prSet presAssocID="{45074448-D901-4BAE-BED8-E47FA81D87B5}" presName="hierChild4" presStyleCnt="0"/>
      <dgm:spPr/>
    </dgm:pt>
    <dgm:pt modelId="{F35CA884-98E2-44A6-8B86-143B15978248}" type="pres">
      <dgm:prSet presAssocID="{45074448-D901-4BAE-BED8-E47FA81D87B5}" presName="hierChild5" presStyleCnt="0"/>
      <dgm:spPr/>
    </dgm:pt>
    <dgm:pt modelId="{559AB810-ABA0-47DA-8EDD-B5139DB8023E}" type="pres">
      <dgm:prSet presAssocID="{EFDCE094-E78F-4190-92A1-AAD9A03ABD8C}" presName="hierChild3" presStyleCnt="0"/>
      <dgm:spPr/>
    </dgm:pt>
  </dgm:ptLst>
  <dgm:cxnLst>
    <dgm:cxn modelId="{B3F8D906-5926-4A20-804D-5A0ED6C241DC}" type="presOf" srcId="{EFDCE094-E78F-4190-92A1-AAD9A03ABD8C}" destId="{25F77853-9346-436B-859A-D56343FDF8CA}" srcOrd="0" destOrd="0" presId="urn:microsoft.com/office/officeart/2008/layout/NameandTitleOrganizationalChart"/>
    <dgm:cxn modelId="{95486B10-1490-4486-A353-B908D10FFA59}" type="presOf" srcId="{483E00D3-7461-4D2D-8353-4FAB06993143}" destId="{A3AF53C9-EAD1-4CFA-8560-7D4F07CA05BE}" srcOrd="0" destOrd="0" presId="urn:microsoft.com/office/officeart/2008/layout/NameandTitleOrganizationalChart"/>
    <dgm:cxn modelId="{01EB0626-C7A6-4586-A18F-B75512CFADD1}" srcId="{C8D79D76-D62F-4329-97FE-D2A323DD4F7D}" destId="{EFDCE094-E78F-4190-92A1-AAD9A03ABD8C}" srcOrd="0" destOrd="0" parTransId="{1656D63B-9AB8-49C9-BCB8-8FE292FA8BA5}" sibTransId="{B53B6ACC-199C-480A-AD2F-A626E34AE7C8}"/>
    <dgm:cxn modelId="{CF3D4A2A-A734-4B38-8377-F5AFAE4F5E16}" type="presOf" srcId="{45074448-D901-4BAE-BED8-E47FA81D87B5}" destId="{7457D6F0-32C9-48DB-AE82-7B83FE665597}" srcOrd="1" destOrd="0" presId="urn:microsoft.com/office/officeart/2008/layout/NameandTitleOrganizationalChart"/>
    <dgm:cxn modelId="{5BA1CD30-9179-44F1-BE95-AC1C22148E09}" type="presOf" srcId="{8AD972ED-2430-4BD1-99F8-A6B9BC1B6651}" destId="{E98DC35A-881E-4A5F-BC36-10497583F082}" srcOrd="0" destOrd="0" presId="urn:microsoft.com/office/officeart/2008/layout/NameandTitleOrganizationalChart"/>
    <dgm:cxn modelId="{A93FA55C-7F07-4421-8BA6-BCC7FE06A83C}" type="presOf" srcId="{462384CA-D77A-457B-A31B-31DCAE27BC8B}" destId="{5D33D99C-7B80-47AA-8B03-0AE99B62073C}" srcOrd="0" destOrd="0" presId="urn:microsoft.com/office/officeart/2008/layout/NameandTitleOrganizationalChart"/>
    <dgm:cxn modelId="{D02CAF5D-9D43-4A9E-A0DB-162BE3B6FA70}" type="presOf" srcId="{2A28BACF-A866-4A6C-89FB-835ACAECC9CF}" destId="{30E3E043-31E9-4153-8EC6-595B0E30BE6A}" srcOrd="0" destOrd="0" presId="urn:microsoft.com/office/officeart/2008/layout/NameandTitleOrganizationalChart"/>
    <dgm:cxn modelId="{67BB7B65-4065-492F-85A6-A9F2A5F463DC}" type="presOf" srcId="{C8D79D76-D62F-4329-97FE-D2A323DD4F7D}" destId="{C6581B55-4B47-4B0B-B204-441BBDCA92EB}" srcOrd="0" destOrd="0" presId="urn:microsoft.com/office/officeart/2008/layout/NameandTitleOrganizationalChart"/>
    <dgm:cxn modelId="{2E481247-C74C-40C9-8AC6-AD8F8F4FD8EE}" srcId="{EFDCE094-E78F-4190-92A1-AAD9A03ABD8C}" destId="{483E00D3-7461-4D2D-8353-4FAB06993143}" srcOrd="1" destOrd="0" parTransId="{44DD29FE-6C89-4FF6-917A-D185C89F6FBF}" sibTransId="{462384CA-D77A-457B-A31B-31DCAE27BC8B}"/>
    <dgm:cxn modelId="{B6D44451-6C58-4714-AF39-5465E7A0E4AA}" srcId="{EFDCE094-E78F-4190-92A1-AAD9A03ABD8C}" destId="{8AD972ED-2430-4BD1-99F8-A6B9BC1B6651}" srcOrd="0" destOrd="0" parTransId="{2A28BACF-A866-4A6C-89FB-835ACAECC9CF}" sibTransId="{7D652FD7-25DC-43D3-970D-119A8E3F7DCD}"/>
    <dgm:cxn modelId="{18447255-09F1-4D98-9226-C7EB2504A1F8}" type="presOf" srcId="{45074448-D901-4BAE-BED8-E47FA81D87B5}" destId="{ACF67D27-AE20-4251-8EE5-E7F6F8B4720C}" srcOrd="0" destOrd="0" presId="urn:microsoft.com/office/officeart/2008/layout/NameandTitleOrganizationalChart"/>
    <dgm:cxn modelId="{D1A4F876-0372-42C3-8AD4-F782097C2609}" type="presOf" srcId="{8AD972ED-2430-4BD1-99F8-A6B9BC1B6651}" destId="{FD780F6D-25FA-4729-909B-52FED5A1F7B9}" srcOrd="1" destOrd="0" presId="urn:microsoft.com/office/officeart/2008/layout/NameandTitleOrganizationalChart"/>
    <dgm:cxn modelId="{AED55292-6EDA-433B-8D05-3E38C428957A}" srcId="{EFDCE094-E78F-4190-92A1-AAD9A03ABD8C}" destId="{45074448-D901-4BAE-BED8-E47FA81D87B5}" srcOrd="2" destOrd="0" parTransId="{27887390-D56A-4C4E-B118-7A272069FE26}" sibTransId="{A4FCE218-DB9F-406A-A289-5B0D52FEF517}"/>
    <dgm:cxn modelId="{A1B4679B-EFA0-4D31-AA88-F58A9A932061}" type="presOf" srcId="{A4FCE218-DB9F-406A-A289-5B0D52FEF517}" destId="{C611CCB0-D302-43A5-B27E-E3C2A87F1DCE}" srcOrd="0" destOrd="0" presId="urn:microsoft.com/office/officeart/2008/layout/NameandTitleOrganizationalChart"/>
    <dgm:cxn modelId="{FD96FEB5-80A6-45A9-BF53-2EC414E65514}" type="presOf" srcId="{EFDCE094-E78F-4190-92A1-AAD9A03ABD8C}" destId="{68DF8A48-F8FB-4F0D-BAAD-CFF63B6078EC}" srcOrd="1" destOrd="0" presId="urn:microsoft.com/office/officeart/2008/layout/NameandTitleOrganizationalChart"/>
    <dgm:cxn modelId="{6B80FCB6-85EA-4797-9133-551EA2C3E354}" type="presOf" srcId="{27887390-D56A-4C4E-B118-7A272069FE26}" destId="{5DE9D513-9CD4-4B5E-83E6-8B27ECC5182D}" srcOrd="0" destOrd="0" presId="urn:microsoft.com/office/officeart/2008/layout/NameandTitleOrganizationalChart"/>
    <dgm:cxn modelId="{7DB521D2-A54D-4302-8355-DAF42372071C}" type="presOf" srcId="{483E00D3-7461-4D2D-8353-4FAB06993143}" destId="{63AC7DA8-BE0B-4E72-9C4E-9DCE4F31D0E6}" srcOrd="1" destOrd="0" presId="urn:microsoft.com/office/officeart/2008/layout/NameandTitleOrganizationalChart"/>
    <dgm:cxn modelId="{91235ED9-0513-4BE3-85B7-9C02B29299F4}" type="presOf" srcId="{B53B6ACC-199C-480A-AD2F-A626E34AE7C8}" destId="{9BFF0470-EE17-4A26-A6EF-A16CA5196062}" srcOrd="0" destOrd="0" presId="urn:microsoft.com/office/officeart/2008/layout/NameandTitleOrganizationalChart"/>
    <dgm:cxn modelId="{E34C28E7-07EF-4D92-B3B0-E753767C5F84}" type="presOf" srcId="{7D652FD7-25DC-43D3-970D-119A8E3F7DCD}" destId="{6B5512E6-439C-46AD-AB98-B9B826A2EB23}" srcOrd="0" destOrd="0" presId="urn:microsoft.com/office/officeart/2008/layout/NameandTitleOrganizationalChart"/>
    <dgm:cxn modelId="{628450E7-676E-486F-9905-0193ADAE1EEE}" type="presOf" srcId="{44DD29FE-6C89-4FF6-917A-D185C89F6FBF}" destId="{3A4FF5C1-A6AF-426B-86C1-CA6D180A8B8A}" srcOrd="0" destOrd="0" presId="urn:microsoft.com/office/officeart/2008/layout/NameandTitleOrganizationalChart"/>
    <dgm:cxn modelId="{5F97EBB0-FA98-4F69-9D9D-208D2F358D36}" type="presParOf" srcId="{C6581B55-4B47-4B0B-B204-441BBDCA92EB}" destId="{D6FD3EEE-D871-4A5E-97AD-1CCAD7CB7753}" srcOrd="0" destOrd="0" presId="urn:microsoft.com/office/officeart/2008/layout/NameandTitleOrganizationalChart"/>
    <dgm:cxn modelId="{7C989A20-7076-4E8A-BA2F-433C3C4D9D6C}" type="presParOf" srcId="{D6FD3EEE-D871-4A5E-97AD-1CCAD7CB7753}" destId="{7FBD7148-1F83-41DB-AEBB-278707F81BF9}" srcOrd="0" destOrd="0" presId="urn:microsoft.com/office/officeart/2008/layout/NameandTitleOrganizationalChart"/>
    <dgm:cxn modelId="{CA63351B-A497-4EC5-AB77-C79F66668A8D}" type="presParOf" srcId="{7FBD7148-1F83-41DB-AEBB-278707F81BF9}" destId="{25F77853-9346-436B-859A-D56343FDF8CA}" srcOrd="0" destOrd="0" presId="urn:microsoft.com/office/officeart/2008/layout/NameandTitleOrganizationalChart"/>
    <dgm:cxn modelId="{ED08496F-84CC-4AD9-B9AA-8C20A61B98AE}" type="presParOf" srcId="{7FBD7148-1F83-41DB-AEBB-278707F81BF9}" destId="{9BFF0470-EE17-4A26-A6EF-A16CA5196062}" srcOrd="1" destOrd="0" presId="urn:microsoft.com/office/officeart/2008/layout/NameandTitleOrganizationalChart"/>
    <dgm:cxn modelId="{E2FC7871-E261-4CB8-92CC-49C72D94E7B8}" type="presParOf" srcId="{7FBD7148-1F83-41DB-AEBB-278707F81BF9}" destId="{68DF8A48-F8FB-4F0D-BAAD-CFF63B6078EC}" srcOrd="2" destOrd="0" presId="urn:microsoft.com/office/officeart/2008/layout/NameandTitleOrganizationalChart"/>
    <dgm:cxn modelId="{1AF04B3D-490F-4FC1-8EC1-DC0C9FD653C7}" type="presParOf" srcId="{D6FD3EEE-D871-4A5E-97AD-1CCAD7CB7753}" destId="{6B7B5C47-7956-452A-83A2-770BB94CF241}" srcOrd="1" destOrd="0" presId="urn:microsoft.com/office/officeart/2008/layout/NameandTitleOrganizationalChart"/>
    <dgm:cxn modelId="{B884248B-48AC-42F2-A09B-4BCE6A89EC71}" type="presParOf" srcId="{6B7B5C47-7956-452A-83A2-770BB94CF241}" destId="{30E3E043-31E9-4153-8EC6-595B0E30BE6A}" srcOrd="0" destOrd="0" presId="urn:microsoft.com/office/officeart/2008/layout/NameandTitleOrganizationalChart"/>
    <dgm:cxn modelId="{03259760-1968-4D64-9C25-B311A9E15640}" type="presParOf" srcId="{6B7B5C47-7956-452A-83A2-770BB94CF241}" destId="{F96DDCED-C24D-4B2C-927B-9A4AF41D6538}" srcOrd="1" destOrd="0" presId="urn:microsoft.com/office/officeart/2008/layout/NameandTitleOrganizationalChart"/>
    <dgm:cxn modelId="{2C61060C-DFA4-477C-BB7B-6B45D7566A2D}" type="presParOf" srcId="{F96DDCED-C24D-4B2C-927B-9A4AF41D6538}" destId="{E0C9FB59-309C-4631-B95D-181BA4BFE81E}" srcOrd="0" destOrd="0" presId="urn:microsoft.com/office/officeart/2008/layout/NameandTitleOrganizationalChart"/>
    <dgm:cxn modelId="{FD90EE74-DE3A-4870-869E-01AFDA4D785F}" type="presParOf" srcId="{E0C9FB59-309C-4631-B95D-181BA4BFE81E}" destId="{E98DC35A-881E-4A5F-BC36-10497583F082}" srcOrd="0" destOrd="0" presId="urn:microsoft.com/office/officeart/2008/layout/NameandTitleOrganizationalChart"/>
    <dgm:cxn modelId="{4E4796C2-6D69-436C-815A-C3E59C0A301F}" type="presParOf" srcId="{E0C9FB59-309C-4631-B95D-181BA4BFE81E}" destId="{6B5512E6-439C-46AD-AB98-B9B826A2EB23}" srcOrd="1" destOrd="0" presId="urn:microsoft.com/office/officeart/2008/layout/NameandTitleOrganizationalChart"/>
    <dgm:cxn modelId="{D3AA9842-324D-4227-B515-90659099438D}" type="presParOf" srcId="{E0C9FB59-309C-4631-B95D-181BA4BFE81E}" destId="{FD780F6D-25FA-4729-909B-52FED5A1F7B9}" srcOrd="2" destOrd="0" presId="urn:microsoft.com/office/officeart/2008/layout/NameandTitleOrganizationalChart"/>
    <dgm:cxn modelId="{50D1098F-CDA3-4AA2-A30A-C78E4DB00E7B}" type="presParOf" srcId="{F96DDCED-C24D-4B2C-927B-9A4AF41D6538}" destId="{C0442FE7-6409-4E5E-9BBB-4418AAB594F2}" srcOrd="1" destOrd="0" presId="urn:microsoft.com/office/officeart/2008/layout/NameandTitleOrganizationalChart"/>
    <dgm:cxn modelId="{9621A418-1A72-4E8C-A2F9-AE17D8BBB742}" type="presParOf" srcId="{F96DDCED-C24D-4B2C-927B-9A4AF41D6538}" destId="{898E7DA0-76CC-47CE-93D4-F1CC3C8785BF}" srcOrd="2" destOrd="0" presId="urn:microsoft.com/office/officeart/2008/layout/NameandTitleOrganizationalChart"/>
    <dgm:cxn modelId="{660ADA7D-EBD0-4EAE-930B-B15266F09B5F}" type="presParOf" srcId="{6B7B5C47-7956-452A-83A2-770BB94CF241}" destId="{3A4FF5C1-A6AF-426B-86C1-CA6D180A8B8A}" srcOrd="2" destOrd="0" presId="urn:microsoft.com/office/officeart/2008/layout/NameandTitleOrganizationalChart"/>
    <dgm:cxn modelId="{B9F82C4E-A5C0-4C80-8FC5-0ED2A4B80D24}" type="presParOf" srcId="{6B7B5C47-7956-452A-83A2-770BB94CF241}" destId="{EAC2D941-7E7C-4C2C-B51F-FBE192744374}" srcOrd="3" destOrd="0" presId="urn:microsoft.com/office/officeart/2008/layout/NameandTitleOrganizationalChart"/>
    <dgm:cxn modelId="{6DE43EC4-C0EA-47E0-8831-91E5FCA3F5C8}" type="presParOf" srcId="{EAC2D941-7E7C-4C2C-B51F-FBE192744374}" destId="{0073FF89-B797-45AB-B517-C0B15457D42F}" srcOrd="0" destOrd="0" presId="urn:microsoft.com/office/officeart/2008/layout/NameandTitleOrganizationalChart"/>
    <dgm:cxn modelId="{2E77F285-3957-492A-969C-EB4062D741DB}" type="presParOf" srcId="{0073FF89-B797-45AB-B517-C0B15457D42F}" destId="{A3AF53C9-EAD1-4CFA-8560-7D4F07CA05BE}" srcOrd="0" destOrd="0" presId="urn:microsoft.com/office/officeart/2008/layout/NameandTitleOrganizationalChart"/>
    <dgm:cxn modelId="{F29BC88B-3A96-4619-B88E-87FF768DAC74}" type="presParOf" srcId="{0073FF89-B797-45AB-B517-C0B15457D42F}" destId="{5D33D99C-7B80-47AA-8B03-0AE99B62073C}" srcOrd="1" destOrd="0" presId="urn:microsoft.com/office/officeart/2008/layout/NameandTitleOrganizationalChart"/>
    <dgm:cxn modelId="{7556179B-ABD1-439F-9C69-8728E1ACC1E9}" type="presParOf" srcId="{0073FF89-B797-45AB-B517-C0B15457D42F}" destId="{63AC7DA8-BE0B-4E72-9C4E-9DCE4F31D0E6}" srcOrd="2" destOrd="0" presId="urn:microsoft.com/office/officeart/2008/layout/NameandTitleOrganizationalChart"/>
    <dgm:cxn modelId="{50BD4057-7AC4-4C9C-AF59-2C029E075555}" type="presParOf" srcId="{EAC2D941-7E7C-4C2C-B51F-FBE192744374}" destId="{E2430229-BBF5-464A-ABDE-F55AF008AE7A}" srcOrd="1" destOrd="0" presId="urn:microsoft.com/office/officeart/2008/layout/NameandTitleOrganizationalChart"/>
    <dgm:cxn modelId="{CB3BF7C0-00EF-49C0-9C87-2E3CE7662252}" type="presParOf" srcId="{EAC2D941-7E7C-4C2C-B51F-FBE192744374}" destId="{04A373A3-2252-46D8-93E3-D6F49EAFC988}" srcOrd="2" destOrd="0" presId="urn:microsoft.com/office/officeart/2008/layout/NameandTitleOrganizationalChart"/>
    <dgm:cxn modelId="{695A74E1-8C3A-403A-B7F5-C69FEE519899}" type="presParOf" srcId="{6B7B5C47-7956-452A-83A2-770BB94CF241}" destId="{5DE9D513-9CD4-4B5E-83E6-8B27ECC5182D}" srcOrd="4" destOrd="0" presId="urn:microsoft.com/office/officeart/2008/layout/NameandTitleOrganizationalChart"/>
    <dgm:cxn modelId="{FB8558BC-86A2-4375-A8EB-4847DA3CB477}" type="presParOf" srcId="{6B7B5C47-7956-452A-83A2-770BB94CF241}" destId="{3596258E-269E-4EA6-AC14-2B8DF465A4D8}" srcOrd="5" destOrd="0" presId="urn:microsoft.com/office/officeart/2008/layout/NameandTitleOrganizationalChart"/>
    <dgm:cxn modelId="{3482FD30-6F13-4656-B105-6605FEB762EB}" type="presParOf" srcId="{3596258E-269E-4EA6-AC14-2B8DF465A4D8}" destId="{59E42024-20BE-43F9-9738-6B6E9DD1A66C}" srcOrd="0" destOrd="0" presId="urn:microsoft.com/office/officeart/2008/layout/NameandTitleOrganizationalChart"/>
    <dgm:cxn modelId="{FF699CEA-B034-4CF4-87A0-0166E281EB7E}" type="presParOf" srcId="{59E42024-20BE-43F9-9738-6B6E9DD1A66C}" destId="{ACF67D27-AE20-4251-8EE5-E7F6F8B4720C}" srcOrd="0" destOrd="0" presId="urn:microsoft.com/office/officeart/2008/layout/NameandTitleOrganizationalChart"/>
    <dgm:cxn modelId="{CB5D948A-90F8-4CCF-9615-A8AB028F0481}" type="presParOf" srcId="{59E42024-20BE-43F9-9738-6B6E9DD1A66C}" destId="{C611CCB0-D302-43A5-B27E-E3C2A87F1DCE}" srcOrd="1" destOrd="0" presId="urn:microsoft.com/office/officeart/2008/layout/NameandTitleOrganizationalChart"/>
    <dgm:cxn modelId="{30E2311A-6DA1-467B-B547-3298CDC69C6A}" type="presParOf" srcId="{59E42024-20BE-43F9-9738-6B6E9DD1A66C}" destId="{7457D6F0-32C9-48DB-AE82-7B83FE665597}" srcOrd="2" destOrd="0" presId="urn:microsoft.com/office/officeart/2008/layout/NameandTitleOrganizationalChart"/>
    <dgm:cxn modelId="{563C0ADD-A679-4C0E-9B90-89952F0094FA}" type="presParOf" srcId="{3596258E-269E-4EA6-AC14-2B8DF465A4D8}" destId="{3D7590B7-E55F-48CA-97D3-F7EEAB234E23}" srcOrd="1" destOrd="0" presId="urn:microsoft.com/office/officeart/2008/layout/NameandTitleOrganizationalChart"/>
    <dgm:cxn modelId="{36C2B963-086F-4807-86D7-9E380A381078}" type="presParOf" srcId="{3596258E-269E-4EA6-AC14-2B8DF465A4D8}" destId="{F35CA884-98E2-44A6-8B86-143B15978248}" srcOrd="2" destOrd="0" presId="urn:microsoft.com/office/officeart/2008/layout/NameandTitleOrganizationalChart"/>
    <dgm:cxn modelId="{DA289D0C-E4A6-4F19-8FE3-0F467EEE12B4}" type="presParOf" srcId="{D6FD3EEE-D871-4A5E-97AD-1CCAD7CB7753}" destId="{559AB810-ABA0-47DA-8EDD-B5139DB8023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EB303B-534E-4D19-B3F6-FDDCFCE615BE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DE2BAC7-2646-4D37-B2E8-23DC9CD2DBCD}">
      <dgm:prSet phldrT="[Текст]"/>
      <dgm:spPr/>
      <dgm:t>
        <a:bodyPr/>
        <a:lstStyle/>
        <a:p>
          <a:r>
            <a:rPr lang="en-US" dirty="0"/>
            <a:t>Hybrid Algorithms</a:t>
          </a:r>
        </a:p>
      </dgm:t>
    </dgm:pt>
    <dgm:pt modelId="{0A2F7612-A4CA-4412-B413-CCDBF5D8271F}" type="parTrans" cxnId="{BF1AAA9E-A1B4-468E-AE92-4E9B48239D35}">
      <dgm:prSet/>
      <dgm:spPr/>
      <dgm:t>
        <a:bodyPr/>
        <a:lstStyle/>
        <a:p>
          <a:endParaRPr lang="ru-RU"/>
        </a:p>
      </dgm:t>
    </dgm:pt>
    <dgm:pt modelId="{A16C3B17-986C-43FA-AB32-9411EACEB545}" type="sibTrans" cxnId="{BF1AAA9E-A1B4-468E-AE92-4E9B48239D35}">
      <dgm:prSet/>
      <dgm:spPr/>
      <dgm:t>
        <a:bodyPr/>
        <a:lstStyle/>
        <a:p>
          <a:endParaRPr lang="ru-RU"/>
        </a:p>
      </dgm:t>
    </dgm:pt>
    <dgm:pt modelId="{68B423D6-1A51-40D5-8908-3780906E5112}">
      <dgm:prSet phldrT="[Текст]"/>
      <dgm:spPr/>
      <dgm:t>
        <a:bodyPr/>
        <a:lstStyle/>
        <a:p>
          <a:r>
            <a:rPr lang="en-US" dirty="0"/>
            <a:t>Constructive (growing) Algorithms:</a:t>
          </a:r>
        </a:p>
        <a:p>
          <a:r>
            <a:rPr lang="en-US" dirty="0"/>
            <a:t>Upgrade the net</a:t>
          </a:r>
          <a:endParaRPr lang="ru-RU" dirty="0"/>
        </a:p>
      </dgm:t>
    </dgm:pt>
    <dgm:pt modelId="{014D78B2-9618-431E-8EB2-4B6DC46090A8}" type="parTrans" cxnId="{A5BA1FD6-45CA-4A9A-BC62-23C9E3B5EE9B}">
      <dgm:prSet/>
      <dgm:spPr/>
      <dgm:t>
        <a:bodyPr/>
        <a:lstStyle/>
        <a:p>
          <a:endParaRPr lang="ru-RU"/>
        </a:p>
      </dgm:t>
    </dgm:pt>
    <dgm:pt modelId="{8CB59187-99C4-41DF-9BAF-53FBD984E3FE}" type="sibTrans" cxnId="{A5BA1FD6-45CA-4A9A-BC62-23C9E3B5EE9B}">
      <dgm:prSet/>
      <dgm:spPr/>
      <dgm:t>
        <a:bodyPr/>
        <a:lstStyle/>
        <a:p>
          <a:endParaRPr lang="ru-RU"/>
        </a:p>
      </dgm:t>
    </dgm:pt>
    <dgm:pt modelId="{E654B104-7755-442D-8933-EBE7DAE35CB9}">
      <dgm:prSet phldrT="[Текст]"/>
      <dgm:spPr/>
      <dgm:t>
        <a:bodyPr/>
        <a:lstStyle/>
        <a:p>
          <a:r>
            <a:rPr lang="en-US" dirty="0"/>
            <a:t>Pruning Algorithms:</a:t>
          </a:r>
        </a:p>
        <a:p>
          <a:r>
            <a:rPr lang="en-US" dirty="0"/>
            <a:t>Downgrade the net</a:t>
          </a:r>
          <a:endParaRPr lang="ru-RU" dirty="0"/>
        </a:p>
      </dgm:t>
    </dgm:pt>
    <dgm:pt modelId="{FC1CE649-518D-4747-B774-795365E169C0}" type="parTrans" cxnId="{7BB2F641-EBA1-42E3-AE44-8E09199C4F55}">
      <dgm:prSet/>
      <dgm:spPr/>
      <dgm:t>
        <a:bodyPr/>
        <a:lstStyle/>
        <a:p>
          <a:endParaRPr lang="ru-RU"/>
        </a:p>
      </dgm:t>
    </dgm:pt>
    <dgm:pt modelId="{D5137B9B-7D95-46B5-8DDF-96253088224C}" type="sibTrans" cxnId="{7BB2F641-EBA1-42E3-AE44-8E09199C4F55}">
      <dgm:prSet/>
      <dgm:spPr/>
      <dgm:t>
        <a:bodyPr/>
        <a:lstStyle/>
        <a:p>
          <a:endParaRPr lang="ru-RU"/>
        </a:p>
      </dgm:t>
    </dgm:pt>
    <dgm:pt modelId="{1F9094DC-D7BE-4A0A-AC89-3EEACBA87A03}" type="pres">
      <dgm:prSet presAssocID="{5AEB303B-534E-4D19-B3F6-FDDCFCE615B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3E67D0-B981-49F7-9519-924CD4A70CFF}" type="pres">
      <dgm:prSet presAssocID="{9DE2BAC7-2646-4D37-B2E8-23DC9CD2DBCD}" presName="centerShape" presStyleLbl="node0" presStyleIdx="0" presStyleCnt="1"/>
      <dgm:spPr/>
    </dgm:pt>
    <dgm:pt modelId="{660A7780-C940-474B-B217-DAA125EAED3B}" type="pres">
      <dgm:prSet presAssocID="{014D78B2-9618-431E-8EB2-4B6DC46090A8}" presName="parTrans" presStyleLbl="bgSibTrans2D1" presStyleIdx="0" presStyleCnt="2"/>
      <dgm:spPr/>
    </dgm:pt>
    <dgm:pt modelId="{F05F5AF4-BFF1-4D80-9652-7A979A6D1885}" type="pres">
      <dgm:prSet presAssocID="{68B423D6-1A51-40D5-8908-3780906E5112}" presName="node" presStyleLbl="node1" presStyleIdx="0" presStyleCnt="2">
        <dgm:presLayoutVars>
          <dgm:bulletEnabled val="1"/>
        </dgm:presLayoutVars>
      </dgm:prSet>
      <dgm:spPr/>
    </dgm:pt>
    <dgm:pt modelId="{47BAA743-237D-4376-B94A-8EEB7AF3C57A}" type="pres">
      <dgm:prSet presAssocID="{FC1CE649-518D-4747-B774-795365E169C0}" presName="parTrans" presStyleLbl="bgSibTrans2D1" presStyleIdx="1" presStyleCnt="2"/>
      <dgm:spPr/>
    </dgm:pt>
    <dgm:pt modelId="{70E9DF62-7AC9-4636-A293-DD33D7D3DF41}" type="pres">
      <dgm:prSet presAssocID="{E654B104-7755-442D-8933-EBE7DAE35CB9}" presName="node" presStyleLbl="node1" presStyleIdx="1" presStyleCnt="2">
        <dgm:presLayoutVars>
          <dgm:bulletEnabled val="1"/>
        </dgm:presLayoutVars>
      </dgm:prSet>
      <dgm:spPr/>
    </dgm:pt>
  </dgm:ptLst>
  <dgm:cxnLst>
    <dgm:cxn modelId="{7BB2F641-EBA1-42E3-AE44-8E09199C4F55}" srcId="{9DE2BAC7-2646-4D37-B2E8-23DC9CD2DBCD}" destId="{E654B104-7755-442D-8933-EBE7DAE35CB9}" srcOrd="1" destOrd="0" parTransId="{FC1CE649-518D-4747-B774-795365E169C0}" sibTransId="{D5137B9B-7D95-46B5-8DDF-96253088224C}"/>
    <dgm:cxn modelId="{BEAE316A-C558-4720-A5C4-3DF08699A35C}" type="presOf" srcId="{5AEB303B-534E-4D19-B3F6-FDDCFCE615BE}" destId="{1F9094DC-D7BE-4A0A-AC89-3EEACBA87A03}" srcOrd="0" destOrd="0" presId="urn:microsoft.com/office/officeart/2005/8/layout/radial4"/>
    <dgm:cxn modelId="{58012C74-112F-49C6-8340-78FB0D31E240}" type="presOf" srcId="{9DE2BAC7-2646-4D37-B2E8-23DC9CD2DBCD}" destId="{683E67D0-B981-49F7-9519-924CD4A70CFF}" srcOrd="0" destOrd="0" presId="urn:microsoft.com/office/officeart/2005/8/layout/radial4"/>
    <dgm:cxn modelId="{7DCBC359-C9FD-4CEA-B710-E57A4265CF75}" type="presOf" srcId="{FC1CE649-518D-4747-B774-795365E169C0}" destId="{47BAA743-237D-4376-B94A-8EEB7AF3C57A}" srcOrd="0" destOrd="0" presId="urn:microsoft.com/office/officeart/2005/8/layout/radial4"/>
    <dgm:cxn modelId="{BA6A1484-464B-4B40-91B4-2BAB3AA087DA}" type="presOf" srcId="{68B423D6-1A51-40D5-8908-3780906E5112}" destId="{F05F5AF4-BFF1-4D80-9652-7A979A6D1885}" srcOrd="0" destOrd="0" presId="urn:microsoft.com/office/officeart/2005/8/layout/radial4"/>
    <dgm:cxn modelId="{BF1AAA9E-A1B4-468E-AE92-4E9B48239D35}" srcId="{5AEB303B-534E-4D19-B3F6-FDDCFCE615BE}" destId="{9DE2BAC7-2646-4D37-B2E8-23DC9CD2DBCD}" srcOrd="0" destOrd="0" parTransId="{0A2F7612-A4CA-4412-B413-CCDBF5D8271F}" sibTransId="{A16C3B17-986C-43FA-AB32-9411EACEB545}"/>
    <dgm:cxn modelId="{43F4B7A4-ABA7-4F8D-98EF-12F699117F08}" type="presOf" srcId="{014D78B2-9618-431E-8EB2-4B6DC46090A8}" destId="{660A7780-C940-474B-B217-DAA125EAED3B}" srcOrd="0" destOrd="0" presId="urn:microsoft.com/office/officeart/2005/8/layout/radial4"/>
    <dgm:cxn modelId="{28F2C4C0-0335-429F-8720-5BA6726EA795}" type="presOf" srcId="{E654B104-7755-442D-8933-EBE7DAE35CB9}" destId="{70E9DF62-7AC9-4636-A293-DD33D7D3DF41}" srcOrd="0" destOrd="0" presId="urn:microsoft.com/office/officeart/2005/8/layout/radial4"/>
    <dgm:cxn modelId="{A5BA1FD6-45CA-4A9A-BC62-23C9E3B5EE9B}" srcId="{9DE2BAC7-2646-4D37-B2E8-23DC9CD2DBCD}" destId="{68B423D6-1A51-40D5-8908-3780906E5112}" srcOrd="0" destOrd="0" parTransId="{014D78B2-9618-431E-8EB2-4B6DC46090A8}" sibTransId="{8CB59187-99C4-41DF-9BAF-53FBD984E3FE}"/>
    <dgm:cxn modelId="{F5469F5F-0744-4A8E-9AD3-CD2D044C6873}" type="presParOf" srcId="{1F9094DC-D7BE-4A0A-AC89-3EEACBA87A03}" destId="{683E67D0-B981-49F7-9519-924CD4A70CFF}" srcOrd="0" destOrd="0" presId="urn:microsoft.com/office/officeart/2005/8/layout/radial4"/>
    <dgm:cxn modelId="{0DB6E034-5FC2-4C6D-A2FA-E8FEA1E7E118}" type="presParOf" srcId="{1F9094DC-D7BE-4A0A-AC89-3EEACBA87A03}" destId="{660A7780-C940-474B-B217-DAA125EAED3B}" srcOrd="1" destOrd="0" presId="urn:microsoft.com/office/officeart/2005/8/layout/radial4"/>
    <dgm:cxn modelId="{841EA4B8-C851-4C88-8CA6-BFCE45B27564}" type="presParOf" srcId="{1F9094DC-D7BE-4A0A-AC89-3EEACBA87A03}" destId="{F05F5AF4-BFF1-4D80-9652-7A979A6D1885}" srcOrd="2" destOrd="0" presId="urn:microsoft.com/office/officeart/2005/8/layout/radial4"/>
    <dgm:cxn modelId="{2147D35B-4768-4939-ABD6-CDEF0CD88E92}" type="presParOf" srcId="{1F9094DC-D7BE-4A0A-AC89-3EEACBA87A03}" destId="{47BAA743-237D-4376-B94A-8EEB7AF3C57A}" srcOrd="3" destOrd="0" presId="urn:microsoft.com/office/officeart/2005/8/layout/radial4"/>
    <dgm:cxn modelId="{E933344E-0B30-4275-9649-CCBE3A2B7B4C}" type="presParOf" srcId="{1F9094DC-D7BE-4A0A-AC89-3EEACBA87A03}" destId="{70E9DF62-7AC9-4636-A293-DD33D7D3DF41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9D513-9CD4-4B5E-83E6-8B27ECC5182D}">
      <dsp:nvSpPr>
        <dsp:cNvPr id="0" name=""/>
        <dsp:cNvSpPr/>
      </dsp:nvSpPr>
      <dsp:spPr>
        <a:xfrm>
          <a:off x="3958686" y="2333703"/>
          <a:ext cx="2825825" cy="630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629"/>
              </a:lnTo>
              <a:lnTo>
                <a:pt x="2825825" y="375629"/>
              </a:lnTo>
              <a:lnTo>
                <a:pt x="2825825" y="630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FF5C1-A6AF-426B-86C1-CA6D180A8B8A}">
      <dsp:nvSpPr>
        <dsp:cNvPr id="0" name=""/>
        <dsp:cNvSpPr/>
      </dsp:nvSpPr>
      <dsp:spPr>
        <a:xfrm>
          <a:off x="3912966" y="2333703"/>
          <a:ext cx="91440" cy="6300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3E043-31E9-4153-8EC6-595B0E30BE6A}">
      <dsp:nvSpPr>
        <dsp:cNvPr id="0" name=""/>
        <dsp:cNvSpPr/>
      </dsp:nvSpPr>
      <dsp:spPr>
        <a:xfrm>
          <a:off x="1132861" y="2333703"/>
          <a:ext cx="2825825" cy="630088"/>
        </a:xfrm>
        <a:custGeom>
          <a:avLst/>
          <a:gdLst/>
          <a:ahLst/>
          <a:cxnLst/>
          <a:rect l="0" t="0" r="0" b="0"/>
          <a:pathLst>
            <a:path>
              <a:moveTo>
                <a:pt x="2825825" y="0"/>
              </a:moveTo>
              <a:lnTo>
                <a:pt x="2825825" y="375629"/>
              </a:lnTo>
              <a:lnTo>
                <a:pt x="0" y="375629"/>
              </a:lnTo>
              <a:lnTo>
                <a:pt x="0" y="6300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77853-9346-436B-859A-D56343FDF8CA}">
      <dsp:nvSpPr>
        <dsp:cNvPr id="0" name=""/>
        <dsp:cNvSpPr/>
      </dsp:nvSpPr>
      <dsp:spPr>
        <a:xfrm>
          <a:off x="2905546" y="1243165"/>
          <a:ext cx="2106279" cy="1090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38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Recurrence Score</a:t>
          </a:r>
          <a:endParaRPr lang="ru-RU" sz="2200" kern="1200" dirty="0"/>
        </a:p>
      </dsp:txBody>
      <dsp:txXfrm>
        <a:off x="2905546" y="1243165"/>
        <a:ext cx="2106279" cy="1090538"/>
      </dsp:txXfrm>
    </dsp:sp>
    <dsp:sp modelId="{9BFF0470-EE17-4A26-A6EF-A16CA5196062}">
      <dsp:nvSpPr>
        <dsp:cNvPr id="0" name=""/>
        <dsp:cNvSpPr/>
      </dsp:nvSpPr>
      <dsp:spPr>
        <a:xfrm>
          <a:off x="3326802" y="2091361"/>
          <a:ext cx="1895651" cy="3635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300" kern="1200"/>
        </a:p>
      </dsp:txBody>
      <dsp:txXfrm>
        <a:off x="3326802" y="2091361"/>
        <a:ext cx="1895651" cy="363512"/>
      </dsp:txXfrm>
    </dsp:sp>
    <dsp:sp modelId="{E98DC35A-881E-4A5F-BC36-10497583F082}">
      <dsp:nvSpPr>
        <dsp:cNvPr id="0" name=""/>
        <dsp:cNvSpPr/>
      </dsp:nvSpPr>
      <dsp:spPr>
        <a:xfrm>
          <a:off x="79721" y="2963792"/>
          <a:ext cx="2106279" cy="1090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38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Low</a:t>
          </a:r>
          <a:r>
            <a:rPr lang="en-US" sz="2200" kern="1200" baseline="0" dirty="0"/>
            <a:t> Risk: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RS &lt;18</a:t>
          </a:r>
          <a:endParaRPr lang="ru-RU" sz="2200" kern="1200" dirty="0"/>
        </a:p>
      </dsp:txBody>
      <dsp:txXfrm>
        <a:off x="79721" y="2963792"/>
        <a:ext cx="2106279" cy="1090538"/>
      </dsp:txXfrm>
    </dsp:sp>
    <dsp:sp modelId="{6B5512E6-439C-46AD-AB98-B9B826A2EB23}">
      <dsp:nvSpPr>
        <dsp:cNvPr id="0" name=""/>
        <dsp:cNvSpPr/>
      </dsp:nvSpPr>
      <dsp:spPr>
        <a:xfrm>
          <a:off x="500977" y="3811988"/>
          <a:ext cx="1895651" cy="3635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300" kern="1200"/>
        </a:p>
      </dsp:txBody>
      <dsp:txXfrm>
        <a:off x="500977" y="3811988"/>
        <a:ext cx="1895651" cy="363512"/>
      </dsp:txXfrm>
    </dsp:sp>
    <dsp:sp modelId="{A3AF53C9-EAD1-4CFA-8560-7D4F07CA05BE}">
      <dsp:nvSpPr>
        <dsp:cNvPr id="0" name=""/>
        <dsp:cNvSpPr/>
      </dsp:nvSpPr>
      <dsp:spPr>
        <a:xfrm>
          <a:off x="2905546" y="2963792"/>
          <a:ext cx="2106279" cy="1090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38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Intermediate Risk: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18 ≤ RS &lt; </a:t>
          </a:r>
          <a:r>
            <a:rPr lang="ru-RU" sz="2200" kern="1200" dirty="0"/>
            <a:t>31</a:t>
          </a:r>
        </a:p>
      </dsp:txBody>
      <dsp:txXfrm>
        <a:off x="2905546" y="2963792"/>
        <a:ext cx="2106279" cy="1090538"/>
      </dsp:txXfrm>
    </dsp:sp>
    <dsp:sp modelId="{5D33D99C-7B80-47AA-8B03-0AE99B62073C}">
      <dsp:nvSpPr>
        <dsp:cNvPr id="0" name=""/>
        <dsp:cNvSpPr/>
      </dsp:nvSpPr>
      <dsp:spPr>
        <a:xfrm>
          <a:off x="3326802" y="3811988"/>
          <a:ext cx="1895651" cy="3635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300" kern="1200"/>
        </a:p>
      </dsp:txBody>
      <dsp:txXfrm>
        <a:off x="3326802" y="3811988"/>
        <a:ext cx="1895651" cy="363512"/>
      </dsp:txXfrm>
    </dsp:sp>
    <dsp:sp modelId="{ACF67D27-AE20-4251-8EE5-E7F6F8B4720C}">
      <dsp:nvSpPr>
        <dsp:cNvPr id="0" name=""/>
        <dsp:cNvSpPr/>
      </dsp:nvSpPr>
      <dsp:spPr>
        <a:xfrm>
          <a:off x="5731371" y="2963792"/>
          <a:ext cx="2106279" cy="1090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38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High Risk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RS ≥ 31</a:t>
          </a:r>
          <a:endParaRPr lang="ru-RU" sz="2200" kern="1200" dirty="0"/>
        </a:p>
      </dsp:txBody>
      <dsp:txXfrm>
        <a:off x="5731371" y="2963792"/>
        <a:ext cx="2106279" cy="1090538"/>
      </dsp:txXfrm>
    </dsp:sp>
    <dsp:sp modelId="{C611CCB0-D302-43A5-B27E-E3C2A87F1DCE}">
      <dsp:nvSpPr>
        <dsp:cNvPr id="0" name=""/>
        <dsp:cNvSpPr/>
      </dsp:nvSpPr>
      <dsp:spPr>
        <a:xfrm>
          <a:off x="6152627" y="3811988"/>
          <a:ext cx="1895651" cy="3635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300" kern="1200"/>
        </a:p>
      </dsp:txBody>
      <dsp:txXfrm>
        <a:off x="6152627" y="3811988"/>
        <a:ext cx="1895651" cy="363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E67D0-B981-49F7-9519-924CD4A70CFF}">
      <dsp:nvSpPr>
        <dsp:cNvPr id="0" name=""/>
        <dsp:cNvSpPr/>
      </dsp:nvSpPr>
      <dsp:spPr>
        <a:xfrm>
          <a:off x="2781299" y="2266729"/>
          <a:ext cx="2565400" cy="2565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Hybrid Algorithms</a:t>
          </a:r>
        </a:p>
      </dsp:txBody>
      <dsp:txXfrm>
        <a:off x="3156993" y="2642423"/>
        <a:ext cx="1814012" cy="1814012"/>
      </dsp:txXfrm>
    </dsp:sp>
    <dsp:sp modelId="{660A7780-C940-474B-B217-DAA125EAED3B}">
      <dsp:nvSpPr>
        <dsp:cNvPr id="0" name=""/>
        <dsp:cNvSpPr/>
      </dsp:nvSpPr>
      <dsp:spPr>
        <a:xfrm rot="12900000">
          <a:off x="1038216" y="1787538"/>
          <a:ext cx="2063257" cy="73113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F5AF4-BFF1-4D80-9652-7A979A6D1885}">
      <dsp:nvSpPr>
        <dsp:cNvPr id="0" name=""/>
        <dsp:cNvSpPr/>
      </dsp:nvSpPr>
      <dsp:spPr>
        <a:xfrm>
          <a:off x="6219" y="586537"/>
          <a:ext cx="2437130" cy="194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Constructive (growing) Algorithms: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Upgrade the net</a:t>
          </a:r>
          <a:endParaRPr lang="ru-RU" sz="2600" kern="1200" dirty="0"/>
        </a:p>
      </dsp:txBody>
      <dsp:txXfrm>
        <a:off x="63324" y="643642"/>
        <a:ext cx="2322920" cy="1835494"/>
      </dsp:txXfrm>
    </dsp:sp>
    <dsp:sp modelId="{47BAA743-237D-4376-B94A-8EEB7AF3C57A}">
      <dsp:nvSpPr>
        <dsp:cNvPr id="0" name=""/>
        <dsp:cNvSpPr/>
      </dsp:nvSpPr>
      <dsp:spPr>
        <a:xfrm rot="19500000">
          <a:off x="5026525" y="1787538"/>
          <a:ext cx="2063257" cy="73113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9DF62-7AC9-4636-A293-DD33D7D3DF41}">
      <dsp:nvSpPr>
        <dsp:cNvPr id="0" name=""/>
        <dsp:cNvSpPr/>
      </dsp:nvSpPr>
      <dsp:spPr>
        <a:xfrm>
          <a:off x="5684650" y="586537"/>
          <a:ext cx="2437130" cy="194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Pruning Algorithms: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Downgrade the net</a:t>
          </a:r>
          <a:endParaRPr lang="ru-RU" sz="2600" kern="1200" dirty="0"/>
        </a:p>
      </dsp:txBody>
      <dsp:txXfrm>
        <a:off x="5741755" y="643642"/>
        <a:ext cx="2322920" cy="1835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BF6A-1827-4EE1-AE08-74B3E7D7DEF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44C77-1EB5-4398-88FF-272EE981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17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201D-CE92-D3D1-C127-972A7E7CB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008718-C891-C231-B395-72DF6EB61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6423AE-DED7-A631-3533-026C8C30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4E2A-07A8-4933-B09F-813655846691}" type="datetime1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E42B67-F8E9-EA3E-CEA9-35321E2A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FAA280-F858-080C-E53E-E9467EDB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05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384FB-E5EC-CB5F-FBAD-39021835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589713-323D-9C47-84A2-AAD094C47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BEDD7A-406A-0405-9076-AA5E5D5D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E28E-5BB9-498D-9040-3D0871931D8F}" type="datetime1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C69F34-C7C9-4A35-9C1A-044107FC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E56681-DDCA-83AE-16F8-E7CE195A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67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B82A59-8B7B-FA18-9698-6635827C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1703F8-D1CB-17F3-1DDF-2E287D852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F96582-C1F1-D84E-5582-B83ABCB3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C198-E169-49F1-AC0F-5E6328AE895E}" type="datetime1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F2F85-F4F3-2AE4-436B-5C986836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08B7E-76A6-2B17-5379-69C3D6A1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7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F92EB-A394-7FA4-FD4B-75022EC5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D2E2F-CD54-077A-15B8-144B24DE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88B2D2-18AC-1017-D7B2-F6411C20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C382-3DD1-405D-8E51-7801F06C9AA3}" type="datetime1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9349BB-18CE-E76F-3343-C42FFEEE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3B26E-D3A3-7C50-F1FF-CF6ABF1B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46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39E4E-508D-30EB-A3FB-995A5221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29C4D-E8C5-4B5F-58F3-BD8E9089E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A3D175-BB3B-D344-87EC-1D4365B2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BF1D-CE56-4D62-8F2C-AB62F41D6B41}" type="datetime1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98055D-8162-E57F-EAA0-B4ED0937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15A1C9-681A-4DD3-F2AC-BE2D12C3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37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AF241-5554-807F-8419-A8040B9C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B3862D-F137-2506-C8F2-1D9F50133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DD90A7-AFF4-3DF6-B599-2CB98A0C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E70555-E69E-2A94-EF7E-D0EB2914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9A7-9E4B-4E0C-876B-24DDE75CF53F}" type="datetime1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3950B8-9F3F-4FC4-CBF7-E2E76506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F26F1B-3D5B-68D7-C067-545F947E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63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7B0D1-4094-5BDA-7CE4-8239E529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B4518-2A90-9AD6-6A05-6C64B1C6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B3D5A8-D092-55D2-D970-597F714A0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5DA20B-B32E-3815-E54E-BF8DB9306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E425EE-FFEB-6CB8-7B63-E9899DF15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04DC1C-840E-90D9-9134-A3EFFDCE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75C7-4265-4D0F-ACE2-F2D2FF50D544}" type="datetime1">
              <a:rPr lang="ru-RU" smtClean="0"/>
              <a:t>19.01.2023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05303F-590D-E692-107B-F83FD706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0237CD-B383-605D-14E4-C07AFB1F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79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3AD1D-F353-08C4-1BA9-4517A3F1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25E921-3EA3-A706-E31C-C7FC4334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5839-A8B3-4E12-B75B-864B55AC36B4}" type="datetime1">
              <a:rPr lang="ru-RU" smtClean="0"/>
              <a:t>19.01.2023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7AE05D-9DC5-9488-4B04-D0AE744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288F1F-0257-B482-A22F-2EC59F03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79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6BDDDF-49CD-8657-5CBB-1876873C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60A0-F39A-4482-BD14-F121956B3B05}" type="datetime1">
              <a:rPr lang="ru-RU" smtClean="0"/>
              <a:t>19.01.2023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71FD03-FA19-8C93-1E01-C2EA43A4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457D58-8832-D56B-F151-271049E5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96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6C28F-6591-E37D-A8D0-EF748389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F28EC0-C003-E32C-2BE2-FB999C2F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3CD85E-5361-9383-5248-74DFA7716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B7E46F-0402-AD5B-E4FF-2A29F098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BB8D-ABAD-4B78-99B4-778DD57771E3}" type="datetime1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882030-8788-CAA4-6169-C118F54E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C13277-5EA1-198F-C6B7-3F71F385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26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EB3CC-CD0D-B9A0-327D-D1B9A256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02C870-D95C-9FD6-028A-F276FE9AF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B33389-330C-3321-B653-ACD5BC926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28D391-5950-B7AA-CFD2-18727358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0882-56E9-4735-AEEB-5B87F4FAF374}" type="datetime1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C96C10-EF3F-4AAB-FE8C-E0D9CF8C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4A2284-6324-9E1E-965C-99E1BE3B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53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C1D31-0D76-E7A9-3BCF-E4B3457F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583539-98EC-241E-BDD0-DD8428F7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C470AA-AC43-C204-51F6-267CD7882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052FC-DFDC-495D-847D-44708326FE0A}" type="datetime1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30B884-927E-4A16-71CC-45CCBCB0C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EA4F49-653A-551B-2939-9AA4361AE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60E98-6055-4BCD-A68A-08A02038A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6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8CFCA-DE1B-2FFE-62D8-5023A8BB9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632" y="1349905"/>
            <a:ext cx="970703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Constructive Deep Neural Network for Breast Cancer Diagnosis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F475A8-8F40-E824-A8A7-13E46B719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548" y="4050771"/>
            <a:ext cx="78232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URWPalladioL-Roma"/>
              </a:rPr>
              <a:t>Usage of Recurrence Score prediction of the ODX assay in a newly proposed BC-CAD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A6B70-5495-8B00-2AC6-49E814293BAE}"/>
              </a:ext>
            </a:extLst>
          </p:cNvPr>
          <p:cNvSpPr txBox="1"/>
          <p:nvPr/>
        </p:nvSpPr>
        <p:spPr>
          <a:xfrm>
            <a:off x="9169400" y="5477932"/>
            <a:ext cx="2290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Alyakaev Kamil</a:t>
            </a:r>
          </a:p>
          <a:p>
            <a:r>
              <a:rPr lang="en-US" dirty="0"/>
              <a:t>Ushakov Stanislav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27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47124-455D-D108-FD19-C61D85D4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797E97-6D4B-47E6-69DC-E1DFB4779ACF}"/>
              </a:ext>
            </a:extLst>
          </p:cNvPr>
          <p:cNvSpPr txBox="1"/>
          <p:nvPr/>
        </p:nvSpPr>
        <p:spPr>
          <a:xfrm>
            <a:off x="986367" y="1690688"/>
            <a:ext cx="858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Algorithm is not interpretable and has grammatic errors that made us question the logic of it.</a:t>
            </a:r>
          </a:p>
          <a:p>
            <a:r>
              <a:rPr lang="en-US" dirty="0"/>
              <a:t>• Original Dataset is not available.</a:t>
            </a:r>
          </a:p>
          <a:p>
            <a:r>
              <a:rPr lang="en-US" dirty="0"/>
              <a:t>• There is nothing said about the environment authors used to build the DNN in.</a:t>
            </a:r>
          </a:p>
          <a:p>
            <a:r>
              <a:rPr lang="en-US" dirty="0"/>
              <a:t>• Parameters used in the paper are not specified, neither the method that they used to find the parameters is.</a:t>
            </a:r>
          </a:p>
          <a:p>
            <a:r>
              <a:rPr lang="en-US" dirty="0"/>
              <a:t>• Authors introduce the concept of pruning and hybrid algorithms, but only ever use the constructive algorithm.</a:t>
            </a:r>
          </a:p>
          <a:p>
            <a:r>
              <a:rPr lang="en-US" dirty="0"/>
              <a:t>• </a:t>
            </a:r>
            <a:r>
              <a:rPr lang="en-US" dirty="0">
                <a:solidFill>
                  <a:srgbClr val="FF0000"/>
                </a:solidFill>
              </a:rPr>
              <a:t>Binary confusion matrix metrics are used to evaluate a multi-class model.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4C37CC-9FA1-A485-30B6-6EA62717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11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D4826-C69E-0315-8BBF-C7388920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A305B-6F34-BA4C-6FD9-BCAACEA435C4}"/>
              </a:ext>
            </a:extLst>
          </p:cNvPr>
          <p:cNvSpPr txBox="1"/>
          <p:nvPr/>
        </p:nvSpPr>
        <p:spPr>
          <a:xfrm>
            <a:off x="2984500" y="4932865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code &amp;</a:t>
            </a:r>
          </a:p>
          <a:p>
            <a:r>
              <a:rPr lang="en-US" dirty="0"/>
              <a:t>presentation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B5989-B609-E8A2-3C5D-1D413707E0A7}"/>
              </a:ext>
            </a:extLst>
          </p:cNvPr>
          <p:cNvSpPr txBox="1"/>
          <p:nvPr/>
        </p:nvSpPr>
        <p:spPr>
          <a:xfrm>
            <a:off x="7548032" y="4895164"/>
            <a:ext cx="186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  <a:endParaRPr lang="ru-RU" dirty="0"/>
          </a:p>
        </p:txBody>
      </p:sp>
      <p:pic>
        <p:nvPicPr>
          <p:cNvPr id="1026" name="Picture 2" descr="Preview of your QR Code">
            <a:extLst>
              <a:ext uri="{FF2B5EF4-FFF2-40B4-BE49-F238E27FC236}">
                <a16:creationId xmlns:a16="http://schemas.microsoft.com/office/drawing/2014/main" id="{6882F33C-9450-7BD1-FA9A-68BBF1DC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339" y="2085974"/>
            <a:ext cx="2686052" cy="268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8176D3-6481-A8D0-9A07-28A4DEA3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11</a:t>
            </a:fld>
            <a:endParaRPr lang="ru-RU"/>
          </a:p>
        </p:txBody>
      </p:sp>
      <p:pic>
        <p:nvPicPr>
          <p:cNvPr id="1028" name="Picture 4" descr="Preview of your QR Code">
            <a:extLst>
              <a:ext uri="{FF2B5EF4-FFF2-40B4-BE49-F238E27FC236}">
                <a16:creationId xmlns:a16="http://schemas.microsoft.com/office/drawing/2014/main" id="{A87A8F71-1B8A-63E8-EBA4-6D3BA7FD0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609" y="2085974"/>
            <a:ext cx="2656417" cy="265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42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29786-F8FC-3AC0-9D59-244AF83B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31C2E-996B-EC65-93F9-1178263C428E}"/>
              </a:ext>
            </a:extLst>
          </p:cNvPr>
          <p:cNvSpPr txBox="1"/>
          <p:nvPr/>
        </p:nvSpPr>
        <p:spPr>
          <a:xfrm>
            <a:off x="838200" y="1634067"/>
            <a:ext cx="832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ODX — oncotype DX assay. 21-gene test with Recurrence Score as output.</a:t>
            </a:r>
            <a:endParaRPr lang="ru-RU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7F97007E-329B-6C25-6C8F-94FF48253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112919"/>
              </p:ext>
            </p:extLst>
          </p:nvPr>
        </p:nvGraphicFramePr>
        <p:xfrm>
          <a:off x="2032000" y="16340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6CA72B-6BDF-8C2A-D730-C5848000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92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29786-F8FC-3AC0-9D59-244AF83B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Classifiers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972E68-4245-8996-8111-CAE5FAB6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3" y="1820096"/>
            <a:ext cx="10571944" cy="409687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7D7F33-24DF-4FE6-CFF6-446D0CB1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44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9FDAD-EFE7-C23E-ED31-50D0301F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types</a:t>
            </a:r>
            <a:endParaRPr lang="ru-RU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2D6B082C-6803-C697-75AD-3E854FA17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5811954"/>
              </p:ext>
            </p:extLst>
          </p:nvPr>
        </p:nvGraphicFramePr>
        <p:xfrm>
          <a:off x="2138532" y="11502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58D444-72E6-74C5-8625-28B799E3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3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29786-F8FC-3AC0-9D59-244AF83B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Deep Neural Network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C68737-69F2-EFB5-1E66-F902EFE5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29" y="1571348"/>
            <a:ext cx="5921185" cy="22992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110BB9-4D07-B777-81D0-771AC0F4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73" y="1513642"/>
            <a:ext cx="5156449" cy="4887157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9024E6-8D8B-40A5-9F6C-E463C547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02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36742-2135-C62E-669A-16F0B217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Condition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125B5E-B85A-0C25-E3B5-F9C9B0A7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6660"/>
            <a:ext cx="5566858" cy="2922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6C8B39-B609-27FD-2B46-FB8B62B8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89" y="1863549"/>
            <a:ext cx="5176411" cy="1404489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23A26B-62CB-94E3-97D0-026FF514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88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B5A7A-8B32-82F2-5C6D-EA84E4FA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</a:t>
            </a:r>
            <a:r>
              <a:rPr lang="en-US" sz="2000" dirty="0"/>
              <a:t>And how we found the dataset (sort of)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B47995-4174-EE22-DC3E-2F393A5DC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06" y="1460377"/>
            <a:ext cx="2412413" cy="452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D2B8BC8-F77D-A783-BAAF-A81B97EFB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409" y="1460377"/>
            <a:ext cx="2671097" cy="452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E1602B-F61D-5761-7987-E647D44E4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27" y="1368469"/>
            <a:ext cx="4890274" cy="4618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B16949-8AA3-F58F-54D8-1E7507244503}"/>
              </a:ext>
            </a:extLst>
          </p:cNvPr>
          <p:cNvSpPr txBox="1"/>
          <p:nvPr/>
        </p:nvSpPr>
        <p:spPr>
          <a:xfrm>
            <a:off x="1309081" y="5986848"/>
            <a:ext cx="357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JHDMM F+ CM R 10"/>
              </a:rPr>
              <a:t>Patient and tumor characteristics in paper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D1A01-28B3-5E80-FE06-7C967683EA96}"/>
              </a:ext>
            </a:extLst>
          </p:cNvPr>
          <p:cNvSpPr txBox="1"/>
          <p:nvPr/>
        </p:nvSpPr>
        <p:spPr>
          <a:xfrm>
            <a:off x="6435647" y="6075748"/>
            <a:ext cx="357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JHDMM F+ CM R 10"/>
              </a:rPr>
              <a:t>Patient and tumor characteristics in ou</a:t>
            </a:r>
            <a:r>
              <a:rPr lang="en-US" dirty="0">
                <a:solidFill>
                  <a:srgbClr val="000000"/>
                </a:solidFill>
                <a:latin typeface="JHDMM F+ CM R 10"/>
              </a:rPr>
              <a:t>r case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7ECDC2-DED8-7A22-DC96-B9DD484A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46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4A92F-73D6-BAED-6B45-4ED089E7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Results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3D9A01-E377-D3BA-44D0-AC08A6B2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28" y="1416810"/>
            <a:ext cx="5571105" cy="26133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763D43-C054-082E-393B-1E17575E0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29" y="1113367"/>
            <a:ext cx="5097706" cy="3762009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4A8847-C088-631D-2182-195C4ADC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53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2981A-7595-8CBB-4B78-F84F2EC5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EDB026-DFAA-C47A-17EF-66069AC58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054" y="1655233"/>
            <a:ext cx="7467232" cy="463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82F097D-BC37-D1BC-419F-70B97408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8" y="1385093"/>
            <a:ext cx="4229676" cy="5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AF5138D-C136-9C0D-9BAC-048050FB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0E98-6055-4BCD-A68A-08A02038A6A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8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241</Words>
  <Application>Microsoft Office PowerPoint</Application>
  <PresentationFormat>Широкоэкранный</PresentationFormat>
  <Paragraphs>49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JHDMM F+ CM R 10</vt:lpstr>
      <vt:lpstr>URWPalladioL-Roma</vt:lpstr>
      <vt:lpstr>Тема Office</vt:lpstr>
      <vt:lpstr>Constructive Deep Neural Network for Breast Cancer Diagnosis</vt:lpstr>
      <vt:lpstr>Background</vt:lpstr>
      <vt:lpstr>Used Classifiers</vt:lpstr>
      <vt:lpstr>CNN types</vt:lpstr>
      <vt:lpstr>Constructive Deep Neural Network</vt:lpstr>
      <vt:lpstr>Convergence Condition</vt:lpstr>
      <vt:lpstr>Data Description And how we found the dataset (sort of)</vt:lpstr>
      <vt:lpstr>Authors’ Results</vt:lpstr>
      <vt:lpstr>Our Results </vt:lpstr>
      <vt:lpstr>Criticism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Constructive Deep Neural Network for Breast Cancer Diagnosis</dc:title>
  <dc:creator>ST1267</dc:creator>
  <cp:lastModifiedBy>ST1267</cp:lastModifiedBy>
  <cp:revision>1</cp:revision>
  <dcterms:created xsi:type="dcterms:W3CDTF">2023-01-18T18:11:00Z</dcterms:created>
  <dcterms:modified xsi:type="dcterms:W3CDTF">2023-01-19T03:56:53Z</dcterms:modified>
</cp:coreProperties>
</file>