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26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89FD33-CA58-4CAB-A2A4-2E5D1B18CD5F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0333E8CB-3653-4697-AA3A-C4A7EE7B6664}">
      <dgm:prSet phldrT="[Текст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Project’s background</a:t>
          </a:r>
          <a:endParaRPr lang="ru-RU" dirty="0"/>
        </a:p>
      </dgm:t>
    </dgm:pt>
    <dgm:pt modelId="{57831214-3753-4FBB-9F82-3278E8173F5E}" type="parTrans" cxnId="{50EF7E80-09CD-401A-898C-177F6C0364BF}">
      <dgm:prSet/>
      <dgm:spPr/>
      <dgm:t>
        <a:bodyPr/>
        <a:lstStyle/>
        <a:p>
          <a:endParaRPr lang="ru-RU"/>
        </a:p>
      </dgm:t>
    </dgm:pt>
    <dgm:pt modelId="{34911BBF-9DB0-4510-B513-316D1C503AF1}" type="sibTrans" cxnId="{50EF7E80-09CD-401A-898C-177F6C0364BF}">
      <dgm:prSet/>
      <dgm:spPr/>
      <dgm:t>
        <a:bodyPr/>
        <a:lstStyle/>
        <a:p>
          <a:endParaRPr lang="ru-RU"/>
        </a:p>
      </dgm:t>
    </dgm:pt>
    <dgm:pt modelId="{F4862590-9978-4807-99B7-9232567D8742}">
      <dgm:prSet phldrT="[Текст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ST-CGAN</a:t>
          </a:r>
          <a:endParaRPr lang="ru-RU" dirty="0"/>
        </a:p>
      </dgm:t>
    </dgm:pt>
    <dgm:pt modelId="{D50EDF16-9F54-4873-9BE1-35EE96D2523E}" type="parTrans" cxnId="{F9631A75-1481-4B76-A963-870B63D69036}">
      <dgm:prSet/>
      <dgm:spPr/>
      <dgm:t>
        <a:bodyPr/>
        <a:lstStyle/>
        <a:p>
          <a:endParaRPr lang="ru-RU"/>
        </a:p>
      </dgm:t>
    </dgm:pt>
    <dgm:pt modelId="{9F71C4FA-A3C4-4872-8B7B-3EC7EBE75DDA}" type="sibTrans" cxnId="{F9631A75-1481-4B76-A963-870B63D69036}">
      <dgm:prSet/>
      <dgm:spPr/>
      <dgm:t>
        <a:bodyPr/>
        <a:lstStyle/>
        <a:p>
          <a:endParaRPr lang="ru-RU"/>
        </a:p>
      </dgm:t>
    </dgm:pt>
    <dgm:pt modelId="{1EB50EE5-7DD1-4918-91DF-D89FF82EC7B6}">
      <dgm:prSet phldrT="[Текст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Custom Model</a:t>
          </a:r>
          <a:endParaRPr lang="ru-RU" dirty="0"/>
        </a:p>
      </dgm:t>
    </dgm:pt>
    <dgm:pt modelId="{71CF03A1-48C1-4AD6-AE3C-4D5E22544521}" type="parTrans" cxnId="{4D25BE97-DD80-48CA-B1B7-25A5582C8B79}">
      <dgm:prSet/>
      <dgm:spPr/>
      <dgm:t>
        <a:bodyPr/>
        <a:lstStyle/>
        <a:p>
          <a:endParaRPr lang="ru-RU"/>
        </a:p>
      </dgm:t>
    </dgm:pt>
    <dgm:pt modelId="{D180A98D-00A6-4DCC-B9F7-76447A41527A}" type="sibTrans" cxnId="{4D25BE97-DD80-48CA-B1B7-25A5582C8B79}">
      <dgm:prSet/>
      <dgm:spPr/>
      <dgm:t>
        <a:bodyPr/>
        <a:lstStyle/>
        <a:p>
          <a:endParaRPr lang="ru-RU"/>
        </a:p>
      </dgm:t>
    </dgm:pt>
    <dgm:pt modelId="{8ECCE061-F043-4BE3-ADF4-E0CB702979D6}">
      <dgm:prSet phldrT="[Текст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Document Cropping</a:t>
          </a:r>
          <a:endParaRPr lang="ru-RU" dirty="0"/>
        </a:p>
      </dgm:t>
    </dgm:pt>
    <dgm:pt modelId="{80276247-02A5-4C53-9473-C23AEF511566}" type="parTrans" cxnId="{D7E3F2C7-D906-412B-AF77-69EBC4457294}">
      <dgm:prSet/>
      <dgm:spPr/>
      <dgm:t>
        <a:bodyPr/>
        <a:lstStyle/>
        <a:p>
          <a:endParaRPr lang="ru-RU"/>
        </a:p>
      </dgm:t>
    </dgm:pt>
    <dgm:pt modelId="{1685AFEA-A281-4C3E-8D0B-333C00A85B27}" type="sibTrans" cxnId="{D7E3F2C7-D906-412B-AF77-69EBC4457294}">
      <dgm:prSet/>
      <dgm:spPr/>
      <dgm:t>
        <a:bodyPr/>
        <a:lstStyle/>
        <a:p>
          <a:endParaRPr lang="ru-RU"/>
        </a:p>
      </dgm:t>
    </dgm:pt>
    <dgm:pt modelId="{3BAA5264-37C3-4CCE-BFC9-DE175FFCD38D}">
      <dgm:prSet phldrT="[Текст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Shadow Detection</a:t>
          </a:r>
          <a:endParaRPr lang="ru-RU" dirty="0"/>
        </a:p>
      </dgm:t>
    </dgm:pt>
    <dgm:pt modelId="{CE0C16FA-C16F-4872-AB5E-7E1AF444BD00}" type="parTrans" cxnId="{E648D8F3-ECE0-4DF9-8708-DB1490050868}">
      <dgm:prSet/>
      <dgm:spPr/>
      <dgm:t>
        <a:bodyPr/>
        <a:lstStyle/>
        <a:p>
          <a:endParaRPr lang="ru-RU"/>
        </a:p>
      </dgm:t>
    </dgm:pt>
    <dgm:pt modelId="{89D52BEC-2E0A-4494-B4E7-82C6408B3ABD}" type="sibTrans" cxnId="{E648D8F3-ECE0-4DF9-8708-DB1490050868}">
      <dgm:prSet/>
      <dgm:spPr/>
      <dgm:t>
        <a:bodyPr/>
        <a:lstStyle/>
        <a:p>
          <a:endParaRPr lang="ru-RU"/>
        </a:p>
      </dgm:t>
    </dgm:pt>
    <dgm:pt modelId="{EF2D0EDC-A7B5-451E-A9E2-D10D5FB8C94D}">
      <dgm:prSet phldrT="[Текст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Shadow Removal</a:t>
          </a:r>
          <a:endParaRPr lang="ru-RU" dirty="0"/>
        </a:p>
      </dgm:t>
    </dgm:pt>
    <dgm:pt modelId="{3045D7CF-8660-4C0B-BA1F-229E71FE5071}" type="parTrans" cxnId="{8F22D95C-9ED0-4AAC-AFF4-E6F9E2D57C23}">
      <dgm:prSet/>
      <dgm:spPr/>
      <dgm:t>
        <a:bodyPr/>
        <a:lstStyle/>
        <a:p>
          <a:endParaRPr lang="ru-RU"/>
        </a:p>
      </dgm:t>
    </dgm:pt>
    <dgm:pt modelId="{FA3FC503-D8DC-4E86-B6C8-61EB146D7C51}" type="sibTrans" cxnId="{8F22D95C-9ED0-4AAC-AFF4-E6F9E2D57C23}">
      <dgm:prSet/>
      <dgm:spPr/>
      <dgm:t>
        <a:bodyPr/>
        <a:lstStyle/>
        <a:p>
          <a:endParaRPr lang="ru-RU"/>
        </a:p>
      </dgm:t>
    </dgm:pt>
    <dgm:pt modelId="{91329D0F-878D-4423-B39F-DFD8611E0A5A}">
      <dgm:prSet phldrT="[Текст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Project’s State</a:t>
          </a:r>
          <a:endParaRPr lang="ru-RU" dirty="0"/>
        </a:p>
      </dgm:t>
    </dgm:pt>
    <dgm:pt modelId="{1016894F-F473-4121-8F82-D62C9C6E1AD1}" type="parTrans" cxnId="{4CFD3528-27E6-4676-A3D7-6CCAB8922418}">
      <dgm:prSet/>
      <dgm:spPr/>
      <dgm:t>
        <a:bodyPr/>
        <a:lstStyle/>
        <a:p>
          <a:endParaRPr lang="ru-RU"/>
        </a:p>
      </dgm:t>
    </dgm:pt>
    <dgm:pt modelId="{8D874124-3F67-4AE7-A8AA-87075B582EEB}" type="sibTrans" cxnId="{4CFD3528-27E6-4676-A3D7-6CCAB8922418}">
      <dgm:prSet/>
      <dgm:spPr/>
      <dgm:t>
        <a:bodyPr/>
        <a:lstStyle/>
        <a:p>
          <a:endParaRPr lang="ru-RU"/>
        </a:p>
      </dgm:t>
    </dgm:pt>
    <dgm:pt modelId="{3B5609C7-1A7A-4705-908F-46F173EBBFBB}">
      <dgm:prSet phldrT="[Текст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Project Plan</a:t>
          </a:r>
          <a:endParaRPr lang="ru-RU" dirty="0"/>
        </a:p>
      </dgm:t>
    </dgm:pt>
    <dgm:pt modelId="{0DCAAA1A-FE5F-4393-9D12-0E847BE4184B}" type="parTrans" cxnId="{A138073B-E47C-4F85-9344-3C279D686F11}">
      <dgm:prSet/>
      <dgm:spPr/>
      <dgm:t>
        <a:bodyPr/>
        <a:lstStyle/>
        <a:p>
          <a:endParaRPr lang="ru-RU"/>
        </a:p>
      </dgm:t>
    </dgm:pt>
    <dgm:pt modelId="{2D0F7576-8D72-43C9-8714-80238C8B3BCB}" type="sibTrans" cxnId="{A138073B-E47C-4F85-9344-3C279D686F11}">
      <dgm:prSet/>
      <dgm:spPr/>
      <dgm:t>
        <a:bodyPr/>
        <a:lstStyle/>
        <a:p>
          <a:endParaRPr lang="ru-RU"/>
        </a:p>
      </dgm:t>
    </dgm:pt>
    <dgm:pt modelId="{DA4F11F7-9547-4887-A51E-95C6CC06955F}">
      <dgm:prSet phldrT="[Текст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Further Research</a:t>
          </a:r>
          <a:endParaRPr lang="ru-RU" dirty="0"/>
        </a:p>
      </dgm:t>
    </dgm:pt>
    <dgm:pt modelId="{DB61EB2A-F3EA-4A78-9C43-DC2C1F34405C}" type="parTrans" cxnId="{802CFD36-10BB-4A31-A7DC-AB3140F540F1}">
      <dgm:prSet/>
      <dgm:spPr/>
      <dgm:t>
        <a:bodyPr/>
        <a:lstStyle/>
        <a:p>
          <a:endParaRPr lang="ru-RU"/>
        </a:p>
      </dgm:t>
    </dgm:pt>
    <dgm:pt modelId="{3BF46AB0-F075-4038-9A71-FF685B484572}" type="sibTrans" cxnId="{802CFD36-10BB-4A31-A7DC-AB3140F540F1}">
      <dgm:prSet/>
      <dgm:spPr/>
      <dgm:t>
        <a:bodyPr/>
        <a:lstStyle/>
        <a:p>
          <a:endParaRPr lang="ru-RU"/>
        </a:p>
      </dgm:t>
    </dgm:pt>
    <dgm:pt modelId="{E43C6509-371D-49D1-8650-1DCAAD8B28EB}" type="pres">
      <dgm:prSet presAssocID="{AE89FD33-CA58-4CAB-A2A4-2E5D1B18CD5F}" presName="Name0" presStyleCnt="0">
        <dgm:presLayoutVars>
          <dgm:dir/>
          <dgm:resizeHandles val="exact"/>
        </dgm:presLayoutVars>
      </dgm:prSet>
      <dgm:spPr/>
    </dgm:pt>
    <dgm:pt modelId="{972D8362-1BF6-4772-947F-F285CCED3BB8}" type="pres">
      <dgm:prSet presAssocID="{0333E8CB-3653-4697-AA3A-C4A7EE7B6664}" presName="node" presStyleLbl="node1" presStyleIdx="0" presStyleCnt="9">
        <dgm:presLayoutVars>
          <dgm:bulletEnabled val="1"/>
        </dgm:presLayoutVars>
      </dgm:prSet>
      <dgm:spPr/>
    </dgm:pt>
    <dgm:pt modelId="{FA1F0934-CA6B-4A66-B795-6B8ACF9B6981}" type="pres">
      <dgm:prSet presAssocID="{34911BBF-9DB0-4510-B513-316D1C503AF1}" presName="sibTrans" presStyleLbl="sibTrans1D1" presStyleIdx="0" presStyleCnt="8"/>
      <dgm:spPr/>
    </dgm:pt>
    <dgm:pt modelId="{93340145-ADAE-4664-B59C-EC7365727003}" type="pres">
      <dgm:prSet presAssocID="{34911BBF-9DB0-4510-B513-316D1C503AF1}" presName="connectorText" presStyleLbl="sibTrans1D1" presStyleIdx="0" presStyleCnt="8"/>
      <dgm:spPr/>
    </dgm:pt>
    <dgm:pt modelId="{DF63CBA0-959E-421C-999B-58A725489214}" type="pres">
      <dgm:prSet presAssocID="{F4862590-9978-4807-99B7-9232567D8742}" presName="node" presStyleLbl="node1" presStyleIdx="1" presStyleCnt="9" custLinFactNeighborX="76">
        <dgm:presLayoutVars>
          <dgm:bulletEnabled val="1"/>
        </dgm:presLayoutVars>
      </dgm:prSet>
      <dgm:spPr/>
    </dgm:pt>
    <dgm:pt modelId="{88D9704E-0F8F-4AC3-9157-8CB368738746}" type="pres">
      <dgm:prSet presAssocID="{9F71C4FA-A3C4-4872-8B7B-3EC7EBE75DDA}" presName="sibTrans" presStyleLbl="sibTrans1D1" presStyleIdx="1" presStyleCnt="8"/>
      <dgm:spPr/>
    </dgm:pt>
    <dgm:pt modelId="{DD5029CE-31C1-4A40-B883-856E48988971}" type="pres">
      <dgm:prSet presAssocID="{9F71C4FA-A3C4-4872-8B7B-3EC7EBE75DDA}" presName="connectorText" presStyleLbl="sibTrans1D1" presStyleIdx="1" presStyleCnt="8"/>
      <dgm:spPr/>
    </dgm:pt>
    <dgm:pt modelId="{BE3240D8-E012-4361-9F0D-5ED6773F332D}" type="pres">
      <dgm:prSet presAssocID="{1EB50EE5-7DD1-4918-91DF-D89FF82EC7B6}" presName="node" presStyleLbl="node1" presStyleIdx="2" presStyleCnt="9" custLinFactNeighborX="76">
        <dgm:presLayoutVars>
          <dgm:bulletEnabled val="1"/>
        </dgm:presLayoutVars>
      </dgm:prSet>
      <dgm:spPr/>
    </dgm:pt>
    <dgm:pt modelId="{A9429061-2666-41DA-89AA-FB8924B88735}" type="pres">
      <dgm:prSet presAssocID="{D180A98D-00A6-4DCC-B9F7-76447A41527A}" presName="sibTrans" presStyleLbl="sibTrans1D1" presStyleIdx="2" presStyleCnt="8"/>
      <dgm:spPr/>
    </dgm:pt>
    <dgm:pt modelId="{75926630-D062-4D46-9859-E2BB4F629B90}" type="pres">
      <dgm:prSet presAssocID="{D180A98D-00A6-4DCC-B9F7-76447A41527A}" presName="connectorText" presStyleLbl="sibTrans1D1" presStyleIdx="2" presStyleCnt="8"/>
      <dgm:spPr/>
    </dgm:pt>
    <dgm:pt modelId="{07AD73C1-AFAA-43B8-88B5-65E9B6D9504E}" type="pres">
      <dgm:prSet presAssocID="{8ECCE061-F043-4BE3-ADF4-E0CB702979D6}" presName="node" presStyleLbl="node1" presStyleIdx="3" presStyleCnt="9" custLinFactNeighborX="76">
        <dgm:presLayoutVars>
          <dgm:bulletEnabled val="1"/>
        </dgm:presLayoutVars>
      </dgm:prSet>
      <dgm:spPr/>
    </dgm:pt>
    <dgm:pt modelId="{C7726AA5-C7DE-44B5-B673-1A065C2A5E59}" type="pres">
      <dgm:prSet presAssocID="{1685AFEA-A281-4C3E-8D0B-333C00A85B27}" presName="sibTrans" presStyleLbl="sibTrans1D1" presStyleIdx="3" presStyleCnt="8"/>
      <dgm:spPr/>
    </dgm:pt>
    <dgm:pt modelId="{A9E223AA-B393-4ABF-B8E5-D1B1CA37787B}" type="pres">
      <dgm:prSet presAssocID="{1685AFEA-A281-4C3E-8D0B-333C00A85B27}" presName="connectorText" presStyleLbl="sibTrans1D1" presStyleIdx="3" presStyleCnt="8"/>
      <dgm:spPr/>
    </dgm:pt>
    <dgm:pt modelId="{552E35A0-2337-44CE-A2EA-2B2CD9D4A89D}" type="pres">
      <dgm:prSet presAssocID="{3BAA5264-37C3-4CCE-BFC9-DE175FFCD38D}" presName="node" presStyleLbl="node1" presStyleIdx="4" presStyleCnt="9" custLinFactNeighborX="76">
        <dgm:presLayoutVars>
          <dgm:bulletEnabled val="1"/>
        </dgm:presLayoutVars>
      </dgm:prSet>
      <dgm:spPr/>
    </dgm:pt>
    <dgm:pt modelId="{26A82FB8-8B79-47A3-BEE8-44C87E14C915}" type="pres">
      <dgm:prSet presAssocID="{89D52BEC-2E0A-4494-B4E7-82C6408B3ABD}" presName="sibTrans" presStyleLbl="sibTrans1D1" presStyleIdx="4" presStyleCnt="8"/>
      <dgm:spPr/>
    </dgm:pt>
    <dgm:pt modelId="{A1ED876F-8202-4126-B186-676C7B7D3299}" type="pres">
      <dgm:prSet presAssocID="{89D52BEC-2E0A-4494-B4E7-82C6408B3ABD}" presName="connectorText" presStyleLbl="sibTrans1D1" presStyleIdx="4" presStyleCnt="8"/>
      <dgm:spPr/>
    </dgm:pt>
    <dgm:pt modelId="{681A2F93-1BE6-4757-8B3A-7BB4EB7D3EA3}" type="pres">
      <dgm:prSet presAssocID="{EF2D0EDC-A7B5-451E-A9E2-D10D5FB8C94D}" presName="node" presStyleLbl="node1" presStyleIdx="5" presStyleCnt="9" custLinFactNeighborX="76">
        <dgm:presLayoutVars>
          <dgm:bulletEnabled val="1"/>
        </dgm:presLayoutVars>
      </dgm:prSet>
      <dgm:spPr/>
    </dgm:pt>
    <dgm:pt modelId="{4BAA168D-3F5F-40E6-B01B-89E178624D2D}" type="pres">
      <dgm:prSet presAssocID="{FA3FC503-D8DC-4E86-B6C8-61EB146D7C51}" presName="sibTrans" presStyleLbl="sibTrans1D1" presStyleIdx="5" presStyleCnt="8"/>
      <dgm:spPr/>
    </dgm:pt>
    <dgm:pt modelId="{05E9C235-663A-4783-AAC3-41A2DDEF92FB}" type="pres">
      <dgm:prSet presAssocID="{FA3FC503-D8DC-4E86-B6C8-61EB146D7C51}" presName="connectorText" presStyleLbl="sibTrans1D1" presStyleIdx="5" presStyleCnt="8"/>
      <dgm:spPr/>
    </dgm:pt>
    <dgm:pt modelId="{972410BF-4452-404B-8909-72D1BA5F57B7}" type="pres">
      <dgm:prSet presAssocID="{91329D0F-878D-4423-B39F-DFD8611E0A5A}" presName="node" presStyleLbl="node1" presStyleIdx="6" presStyleCnt="9" custLinFactNeighborX="76">
        <dgm:presLayoutVars>
          <dgm:bulletEnabled val="1"/>
        </dgm:presLayoutVars>
      </dgm:prSet>
      <dgm:spPr/>
    </dgm:pt>
    <dgm:pt modelId="{5312F334-7EA6-40A4-9359-92640E675346}" type="pres">
      <dgm:prSet presAssocID="{8D874124-3F67-4AE7-A8AA-87075B582EEB}" presName="sibTrans" presStyleLbl="sibTrans1D1" presStyleIdx="6" presStyleCnt="8"/>
      <dgm:spPr/>
    </dgm:pt>
    <dgm:pt modelId="{548D359E-06AB-4DD2-99D9-D0EE532B2ED7}" type="pres">
      <dgm:prSet presAssocID="{8D874124-3F67-4AE7-A8AA-87075B582EEB}" presName="connectorText" presStyleLbl="sibTrans1D1" presStyleIdx="6" presStyleCnt="8"/>
      <dgm:spPr/>
    </dgm:pt>
    <dgm:pt modelId="{5404A357-2944-4337-9D46-B404F3158C1B}" type="pres">
      <dgm:prSet presAssocID="{3B5609C7-1A7A-4705-908F-46F173EBBFBB}" presName="node" presStyleLbl="node1" presStyleIdx="7" presStyleCnt="9" custLinFactNeighborX="76">
        <dgm:presLayoutVars>
          <dgm:bulletEnabled val="1"/>
        </dgm:presLayoutVars>
      </dgm:prSet>
      <dgm:spPr/>
    </dgm:pt>
    <dgm:pt modelId="{1253C13B-C51B-4C2D-B9A4-7FD22A977EF6}" type="pres">
      <dgm:prSet presAssocID="{2D0F7576-8D72-43C9-8714-80238C8B3BCB}" presName="sibTrans" presStyleLbl="sibTrans1D1" presStyleIdx="7" presStyleCnt="8"/>
      <dgm:spPr/>
    </dgm:pt>
    <dgm:pt modelId="{68BDD9E5-5EBD-4722-967E-601C0A83B5E5}" type="pres">
      <dgm:prSet presAssocID="{2D0F7576-8D72-43C9-8714-80238C8B3BCB}" presName="connectorText" presStyleLbl="sibTrans1D1" presStyleIdx="7" presStyleCnt="8"/>
      <dgm:spPr/>
    </dgm:pt>
    <dgm:pt modelId="{38672707-8140-4352-A8D9-A240C0B4C500}" type="pres">
      <dgm:prSet presAssocID="{DA4F11F7-9547-4887-A51E-95C6CC06955F}" presName="node" presStyleLbl="node1" presStyleIdx="8" presStyleCnt="9" custLinFactNeighborX="76">
        <dgm:presLayoutVars>
          <dgm:bulletEnabled val="1"/>
        </dgm:presLayoutVars>
      </dgm:prSet>
      <dgm:spPr/>
    </dgm:pt>
  </dgm:ptLst>
  <dgm:cxnLst>
    <dgm:cxn modelId="{17ACF903-13B6-46FF-8E2A-FBA9F32A85DA}" type="presOf" srcId="{34911BBF-9DB0-4510-B513-316D1C503AF1}" destId="{93340145-ADAE-4664-B59C-EC7365727003}" srcOrd="1" destOrd="0" presId="urn:microsoft.com/office/officeart/2016/7/layout/RepeatingBendingProcessNew"/>
    <dgm:cxn modelId="{33A3A10D-D0C0-4272-BE8C-D4E3EACC933F}" type="presOf" srcId="{3B5609C7-1A7A-4705-908F-46F173EBBFBB}" destId="{5404A357-2944-4337-9D46-B404F3158C1B}" srcOrd="0" destOrd="0" presId="urn:microsoft.com/office/officeart/2016/7/layout/RepeatingBendingProcessNew"/>
    <dgm:cxn modelId="{27035A0E-C022-46D0-965F-90CC5A62B84D}" type="presOf" srcId="{D180A98D-00A6-4DCC-B9F7-76447A41527A}" destId="{A9429061-2666-41DA-89AA-FB8924B88735}" srcOrd="0" destOrd="0" presId="urn:microsoft.com/office/officeart/2016/7/layout/RepeatingBendingProcessNew"/>
    <dgm:cxn modelId="{0981C310-B1C6-4C9C-8207-D0446EBCA934}" type="presOf" srcId="{8D874124-3F67-4AE7-A8AA-87075B582EEB}" destId="{5312F334-7EA6-40A4-9359-92640E675346}" srcOrd="0" destOrd="0" presId="urn:microsoft.com/office/officeart/2016/7/layout/RepeatingBendingProcessNew"/>
    <dgm:cxn modelId="{584EC613-C033-46C8-AF1E-CEF723119B97}" type="presOf" srcId="{FA3FC503-D8DC-4E86-B6C8-61EB146D7C51}" destId="{4BAA168D-3F5F-40E6-B01B-89E178624D2D}" srcOrd="0" destOrd="0" presId="urn:microsoft.com/office/officeart/2016/7/layout/RepeatingBendingProcessNew"/>
    <dgm:cxn modelId="{AADD7215-1630-41C7-8844-866453A32F4D}" type="presOf" srcId="{91329D0F-878D-4423-B39F-DFD8611E0A5A}" destId="{972410BF-4452-404B-8909-72D1BA5F57B7}" srcOrd="0" destOrd="0" presId="urn:microsoft.com/office/officeart/2016/7/layout/RepeatingBendingProcessNew"/>
    <dgm:cxn modelId="{84C23F16-6027-4615-B663-E75EFEF96706}" type="presOf" srcId="{1685AFEA-A281-4C3E-8D0B-333C00A85B27}" destId="{C7726AA5-C7DE-44B5-B673-1A065C2A5E59}" srcOrd="0" destOrd="0" presId="urn:microsoft.com/office/officeart/2016/7/layout/RepeatingBendingProcessNew"/>
    <dgm:cxn modelId="{98A9BD20-1F91-4C2D-B597-E5B0D1C41FEB}" type="presOf" srcId="{89D52BEC-2E0A-4494-B4E7-82C6408B3ABD}" destId="{A1ED876F-8202-4126-B186-676C7B7D3299}" srcOrd="1" destOrd="0" presId="urn:microsoft.com/office/officeart/2016/7/layout/RepeatingBendingProcessNew"/>
    <dgm:cxn modelId="{4CFD3528-27E6-4676-A3D7-6CCAB8922418}" srcId="{AE89FD33-CA58-4CAB-A2A4-2E5D1B18CD5F}" destId="{91329D0F-878D-4423-B39F-DFD8611E0A5A}" srcOrd="6" destOrd="0" parTransId="{1016894F-F473-4121-8F82-D62C9C6E1AD1}" sibTransId="{8D874124-3F67-4AE7-A8AA-87075B582EEB}"/>
    <dgm:cxn modelId="{1B1D5429-8659-4EE6-8AFE-C3A5513E1CC7}" type="presOf" srcId="{EF2D0EDC-A7B5-451E-A9E2-D10D5FB8C94D}" destId="{681A2F93-1BE6-4757-8B3A-7BB4EB7D3EA3}" srcOrd="0" destOrd="0" presId="urn:microsoft.com/office/officeart/2016/7/layout/RepeatingBendingProcessNew"/>
    <dgm:cxn modelId="{37D9BE2F-7E6D-45C0-9731-C3C7C8C29E53}" type="presOf" srcId="{0333E8CB-3653-4697-AA3A-C4A7EE7B6664}" destId="{972D8362-1BF6-4772-947F-F285CCED3BB8}" srcOrd="0" destOrd="0" presId="urn:microsoft.com/office/officeart/2016/7/layout/RepeatingBendingProcessNew"/>
    <dgm:cxn modelId="{802CFD36-10BB-4A31-A7DC-AB3140F540F1}" srcId="{AE89FD33-CA58-4CAB-A2A4-2E5D1B18CD5F}" destId="{DA4F11F7-9547-4887-A51E-95C6CC06955F}" srcOrd="8" destOrd="0" parTransId="{DB61EB2A-F3EA-4A78-9C43-DC2C1F34405C}" sibTransId="{3BF46AB0-F075-4038-9A71-FF685B484572}"/>
    <dgm:cxn modelId="{A138073B-E47C-4F85-9344-3C279D686F11}" srcId="{AE89FD33-CA58-4CAB-A2A4-2E5D1B18CD5F}" destId="{3B5609C7-1A7A-4705-908F-46F173EBBFBB}" srcOrd="7" destOrd="0" parTransId="{0DCAAA1A-FE5F-4393-9D12-0E847BE4184B}" sibTransId="{2D0F7576-8D72-43C9-8714-80238C8B3BCB}"/>
    <dgm:cxn modelId="{E1CDAE5C-5463-4AEB-A898-78EC3B224F7B}" type="presOf" srcId="{DA4F11F7-9547-4887-A51E-95C6CC06955F}" destId="{38672707-8140-4352-A8D9-A240C0B4C500}" srcOrd="0" destOrd="0" presId="urn:microsoft.com/office/officeart/2016/7/layout/RepeatingBendingProcessNew"/>
    <dgm:cxn modelId="{8F22D95C-9ED0-4AAC-AFF4-E6F9E2D57C23}" srcId="{AE89FD33-CA58-4CAB-A2A4-2E5D1B18CD5F}" destId="{EF2D0EDC-A7B5-451E-A9E2-D10D5FB8C94D}" srcOrd="5" destOrd="0" parTransId="{3045D7CF-8660-4C0B-BA1F-229E71FE5071}" sibTransId="{FA3FC503-D8DC-4E86-B6C8-61EB146D7C51}"/>
    <dgm:cxn modelId="{7AA6A345-892E-4892-85DE-67A8FD5107D6}" type="presOf" srcId="{2D0F7576-8D72-43C9-8714-80238C8B3BCB}" destId="{68BDD9E5-5EBD-4722-967E-601C0A83B5E5}" srcOrd="1" destOrd="0" presId="urn:microsoft.com/office/officeart/2016/7/layout/RepeatingBendingProcessNew"/>
    <dgm:cxn modelId="{5B314A4C-EAE1-40BF-8FB5-30186A140B4E}" type="presOf" srcId="{2D0F7576-8D72-43C9-8714-80238C8B3BCB}" destId="{1253C13B-C51B-4C2D-B9A4-7FD22A977EF6}" srcOrd="0" destOrd="0" presId="urn:microsoft.com/office/officeart/2016/7/layout/RepeatingBendingProcessNew"/>
    <dgm:cxn modelId="{F9631A75-1481-4B76-A963-870B63D69036}" srcId="{AE89FD33-CA58-4CAB-A2A4-2E5D1B18CD5F}" destId="{F4862590-9978-4807-99B7-9232567D8742}" srcOrd="1" destOrd="0" parTransId="{D50EDF16-9F54-4873-9BE1-35EE96D2523E}" sibTransId="{9F71C4FA-A3C4-4872-8B7B-3EC7EBE75DDA}"/>
    <dgm:cxn modelId="{5710F156-CD08-4A69-B10C-0AD5B2768F9D}" type="presOf" srcId="{9F71C4FA-A3C4-4872-8B7B-3EC7EBE75DDA}" destId="{88D9704E-0F8F-4AC3-9157-8CB368738746}" srcOrd="0" destOrd="0" presId="urn:microsoft.com/office/officeart/2016/7/layout/RepeatingBendingProcessNew"/>
    <dgm:cxn modelId="{50EF7E80-09CD-401A-898C-177F6C0364BF}" srcId="{AE89FD33-CA58-4CAB-A2A4-2E5D1B18CD5F}" destId="{0333E8CB-3653-4697-AA3A-C4A7EE7B6664}" srcOrd="0" destOrd="0" parTransId="{57831214-3753-4FBB-9F82-3278E8173F5E}" sibTransId="{34911BBF-9DB0-4510-B513-316D1C503AF1}"/>
    <dgm:cxn modelId="{BDBC5B8E-EF00-487A-A36D-AF9B7E385696}" type="presOf" srcId="{8D874124-3F67-4AE7-A8AA-87075B582EEB}" destId="{548D359E-06AB-4DD2-99D9-D0EE532B2ED7}" srcOrd="1" destOrd="0" presId="urn:microsoft.com/office/officeart/2016/7/layout/RepeatingBendingProcessNew"/>
    <dgm:cxn modelId="{4D25BE97-DD80-48CA-B1B7-25A5582C8B79}" srcId="{AE89FD33-CA58-4CAB-A2A4-2E5D1B18CD5F}" destId="{1EB50EE5-7DD1-4918-91DF-D89FF82EC7B6}" srcOrd="2" destOrd="0" parTransId="{71CF03A1-48C1-4AD6-AE3C-4D5E22544521}" sibTransId="{D180A98D-00A6-4DCC-B9F7-76447A41527A}"/>
    <dgm:cxn modelId="{A751F69F-137E-416B-A2AE-FEC913EABA46}" type="presOf" srcId="{9F71C4FA-A3C4-4872-8B7B-3EC7EBE75DDA}" destId="{DD5029CE-31C1-4A40-B883-856E48988971}" srcOrd="1" destOrd="0" presId="urn:microsoft.com/office/officeart/2016/7/layout/RepeatingBendingProcessNew"/>
    <dgm:cxn modelId="{6201C8AA-4808-44E7-9C56-2A82CE0532AE}" type="presOf" srcId="{1685AFEA-A281-4C3E-8D0B-333C00A85B27}" destId="{A9E223AA-B393-4ABF-B8E5-D1B1CA37787B}" srcOrd="1" destOrd="0" presId="urn:microsoft.com/office/officeart/2016/7/layout/RepeatingBendingProcessNew"/>
    <dgm:cxn modelId="{1CECF9AC-05B4-4FF4-AEAC-EA8697AC88FE}" type="presOf" srcId="{8ECCE061-F043-4BE3-ADF4-E0CB702979D6}" destId="{07AD73C1-AFAA-43B8-88B5-65E9B6D9504E}" srcOrd="0" destOrd="0" presId="urn:microsoft.com/office/officeart/2016/7/layout/RepeatingBendingProcessNew"/>
    <dgm:cxn modelId="{106575B2-5885-4C4D-B1DC-E28E76EBB6A0}" type="presOf" srcId="{AE89FD33-CA58-4CAB-A2A4-2E5D1B18CD5F}" destId="{E43C6509-371D-49D1-8650-1DCAAD8B28EB}" srcOrd="0" destOrd="0" presId="urn:microsoft.com/office/officeart/2016/7/layout/RepeatingBendingProcessNew"/>
    <dgm:cxn modelId="{8C6F03C1-13FF-4D41-8030-DE9C832E8994}" type="presOf" srcId="{F4862590-9978-4807-99B7-9232567D8742}" destId="{DF63CBA0-959E-421C-999B-58A725489214}" srcOrd="0" destOrd="0" presId="urn:microsoft.com/office/officeart/2016/7/layout/RepeatingBendingProcessNew"/>
    <dgm:cxn modelId="{AE26D4C3-6002-498C-8727-E302B9721012}" type="presOf" srcId="{34911BBF-9DB0-4510-B513-316D1C503AF1}" destId="{FA1F0934-CA6B-4A66-B795-6B8ACF9B6981}" srcOrd="0" destOrd="0" presId="urn:microsoft.com/office/officeart/2016/7/layout/RepeatingBendingProcessNew"/>
    <dgm:cxn modelId="{FDE68BC7-BC85-47B2-85AE-AA72CA605B06}" type="presOf" srcId="{3BAA5264-37C3-4CCE-BFC9-DE175FFCD38D}" destId="{552E35A0-2337-44CE-A2EA-2B2CD9D4A89D}" srcOrd="0" destOrd="0" presId="urn:microsoft.com/office/officeart/2016/7/layout/RepeatingBendingProcessNew"/>
    <dgm:cxn modelId="{D7E3F2C7-D906-412B-AF77-69EBC4457294}" srcId="{AE89FD33-CA58-4CAB-A2A4-2E5D1B18CD5F}" destId="{8ECCE061-F043-4BE3-ADF4-E0CB702979D6}" srcOrd="3" destOrd="0" parTransId="{80276247-02A5-4C53-9473-C23AEF511566}" sibTransId="{1685AFEA-A281-4C3E-8D0B-333C00A85B27}"/>
    <dgm:cxn modelId="{FD13C5CC-3DA3-4B52-AEA6-C4AA89AA4F4B}" type="presOf" srcId="{89D52BEC-2E0A-4494-B4E7-82C6408B3ABD}" destId="{26A82FB8-8B79-47A3-BEE8-44C87E14C915}" srcOrd="0" destOrd="0" presId="urn:microsoft.com/office/officeart/2016/7/layout/RepeatingBendingProcessNew"/>
    <dgm:cxn modelId="{CCD872D3-29E0-403E-AA4E-8E829249AA55}" type="presOf" srcId="{D180A98D-00A6-4DCC-B9F7-76447A41527A}" destId="{75926630-D062-4D46-9859-E2BB4F629B90}" srcOrd="1" destOrd="0" presId="urn:microsoft.com/office/officeart/2016/7/layout/RepeatingBendingProcessNew"/>
    <dgm:cxn modelId="{5C83F0D9-BB7D-490C-B71D-DEF54573D3BA}" type="presOf" srcId="{1EB50EE5-7DD1-4918-91DF-D89FF82EC7B6}" destId="{BE3240D8-E012-4361-9F0D-5ED6773F332D}" srcOrd="0" destOrd="0" presId="urn:microsoft.com/office/officeart/2016/7/layout/RepeatingBendingProcessNew"/>
    <dgm:cxn modelId="{94834FDB-1939-4267-BA99-22E2B1009BAF}" type="presOf" srcId="{FA3FC503-D8DC-4E86-B6C8-61EB146D7C51}" destId="{05E9C235-663A-4783-AAC3-41A2DDEF92FB}" srcOrd="1" destOrd="0" presId="urn:microsoft.com/office/officeart/2016/7/layout/RepeatingBendingProcessNew"/>
    <dgm:cxn modelId="{E648D8F3-ECE0-4DF9-8708-DB1490050868}" srcId="{AE89FD33-CA58-4CAB-A2A4-2E5D1B18CD5F}" destId="{3BAA5264-37C3-4CCE-BFC9-DE175FFCD38D}" srcOrd="4" destOrd="0" parTransId="{CE0C16FA-C16F-4872-AB5E-7E1AF444BD00}" sibTransId="{89D52BEC-2E0A-4494-B4E7-82C6408B3ABD}"/>
    <dgm:cxn modelId="{B180F46E-6B15-4262-BC18-4C96994158AD}" type="presParOf" srcId="{E43C6509-371D-49D1-8650-1DCAAD8B28EB}" destId="{972D8362-1BF6-4772-947F-F285CCED3BB8}" srcOrd="0" destOrd="0" presId="urn:microsoft.com/office/officeart/2016/7/layout/RepeatingBendingProcessNew"/>
    <dgm:cxn modelId="{771B4952-23E7-4BCA-B255-F1F5457AC5F3}" type="presParOf" srcId="{E43C6509-371D-49D1-8650-1DCAAD8B28EB}" destId="{FA1F0934-CA6B-4A66-B795-6B8ACF9B6981}" srcOrd="1" destOrd="0" presId="urn:microsoft.com/office/officeart/2016/7/layout/RepeatingBendingProcessNew"/>
    <dgm:cxn modelId="{323F247F-9F87-4D40-A7A1-9F1E9A212131}" type="presParOf" srcId="{FA1F0934-CA6B-4A66-B795-6B8ACF9B6981}" destId="{93340145-ADAE-4664-B59C-EC7365727003}" srcOrd="0" destOrd="0" presId="urn:microsoft.com/office/officeart/2016/7/layout/RepeatingBendingProcessNew"/>
    <dgm:cxn modelId="{919C3B94-69A6-4BC3-AFEA-B444131571B6}" type="presParOf" srcId="{E43C6509-371D-49D1-8650-1DCAAD8B28EB}" destId="{DF63CBA0-959E-421C-999B-58A725489214}" srcOrd="2" destOrd="0" presId="urn:microsoft.com/office/officeart/2016/7/layout/RepeatingBendingProcessNew"/>
    <dgm:cxn modelId="{BC48FC57-92BE-4041-A041-5F5271A1E1C6}" type="presParOf" srcId="{E43C6509-371D-49D1-8650-1DCAAD8B28EB}" destId="{88D9704E-0F8F-4AC3-9157-8CB368738746}" srcOrd="3" destOrd="0" presId="urn:microsoft.com/office/officeart/2016/7/layout/RepeatingBendingProcessNew"/>
    <dgm:cxn modelId="{E6C72E9B-BD17-49FC-99E3-367BE8D3C676}" type="presParOf" srcId="{88D9704E-0F8F-4AC3-9157-8CB368738746}" destId="{DD5029CE-31C1-4A40-B883-856E48988971}" srcOrd="0" destOrd="0" presId="urn:microsoft.com/office/officeart/2016/7/layout/RepeatingBendingProcessNew"/>
    <dgm:cxn modelId="{1E907DAF-FBC3-4AED-8604-3486E684BC70}" type="presParOf" srcId="{E43C6509-371D-49D1-8650-1DCAAD8B28EB}" destId="{BE3240D8-E012-4361-9F0D-5ED6773F332D}" srcOrd="4" destOrd="0" presId="urn:microsoft.com/office/officeart/2016/7/layout/RepeatingBendingProcessNew"/>
    <dgm:cxn modelId="{C3DE239A-7C36-448B-9A51-18BD08EF9CF9}" type="presParOf" srcId="{E43C6509-371D-49D1-8650-1DCAAD8B28EB}" destId="{A9429061-2666-41DA-89AA-FB8924B88735}" srcOrd="5" destOrd="0" presId="urn:microsoft.com/office/officeart/2016/7/layout/RepeatingBendingProcessNew"/>
    <dgm:cxn modelId="{8F915563-CC64-451A-828B-3CC5851AFF53}" type="presParOf" srcId="{A9429061-2666-41DA-89AA-FB8924B88735}" destId="{75926630-D062-4D46-9859-E2BB4F629B90}" srcOrd="0" destOrd="0" presId="urn:microsoft.com/office/officeart/2016/7/layout/RepeatingBendingProcessNew"/>
    <dgm:cxn modelId="{5B210808-849F-486B-BFD2-0D1A0E233C66}" type="presParOf" srcId="{E43C6509-371D-49D1-8650-1DCAAD8B28EB}" destId="{07AD73C1-AFAA-43B8-88B5-65E9B6D9504E}" srcOrd="6" destOrd="0" presId="urn:microsoft.com/office/officeart/2016/7/layout/RepeatingBendingProcessNew"/>
    <dgm:cxn modelId="{2DFDF4DC-D214-4F1A-A56A-88A1F73AC254}" type="presParOf" srcId="{E43C6509-371D-49D1-8650-1DCAAD8B28EB}" destId="{C7726AA5-C7DE-44B5-B673-1A065C2A5E59}" srcOrd="7" destOrd="0" presId="urn:microsoft.com/office/officeart/2016/7/layout/RepeatingBendingProcessNew"/>
    <dgm:cxn modelId="{8ACB4661-CF3D-4108-B76A-0CCCDAEACA6E}" type="presParOf" srcId="{C7726AA5-C7DE-44B5-B673-1A065C2A5E59}" destId="{A9E223AA-B393-4ABF-B8E5-D1B1CA37787B}" srcOrd="0" destOrd="0" presId="urn:microsoft.com/office/officeart/2016/7/layout/RepeatingBendingProcessNew"/>
    <dgm:cxn modelId="{BEAA8C21-BB37-4035-8BCB-A6C2D284F7BE}" type="presParOf" srcId="{E43C6509-371D-49D1-8650-1DCAAD8B28EB}" destId="{552E35A0-2337-44CE-A2EA-2B2CD9D4A89D}" srcOrd="8" destOrd="0" presId="urn:microsoft.com/office/officeart/2016/7/layout/RepeatingBendingProcessNew"/>
    <dgm:cxn modelId="{5405559C-5C61-41AF-AC43-C92A486FEA6A}" type="presParOf" srcId="{E43C6509-371D-49D1-8650-1DCAAD8B28EB}" destId="{26A82FB8-8B79-47A3-BEE8-44C87E14C915}" srcOrd="9" destOrd="0" presId="urn:microsoft.com/office/officeart/2016/7/layout/RepeatingBendingProcessNew"/>
    <dgm:cxn modelId="{805C9E41-A803-4DD3-A4BA-3B413D113E75}" type="presParOf" srcId="{26A82FB8-8B79-47A3-BEE8-44C87E14C915}" destId="{A1ED876F-8202-4126-B186-676C7B7D3299}" srcOrd="0" destOrd="0" presId="urn:microsoft.com/office/officeart/2016/7/layout/RepeatingBendingProcessNew"/>
    <dgm:cxn modelId="{4332DCD1-96F7-499F-B81C-93C7EBB47129}" type="presParOf" srcId="{E43C6509-371D-49D1-8650-1DCAAD8B28EB}" destId="{681A2F93-1BE6-4757-8B3A-7BB4EB7D3EA3}" srcOrd="10" destOrd="0" presId="urn:microsoft.com/office/officeart/2016/7/layout/RepeatingBendingProcessNew"/>
    <dgm:cxn modelId="{D316FD5E-6037-4657-BCF1-39B7F4C9E7D2}" type="presParOf" srcId="{E43C6509-371D-49D1-8650-1DCAAD8B28EB}" destId="{4BAA168D-3F5F-40E6-B01B-89E178624D2D}" srcOrd="11" destOrd="0" presId="urn:microsoft.com/office/officeart/2016/7/layout/RepeatingBendingProcessNew"/>
    <dgm:cxn modelId="{FF39F326-F901-483F-B53A-46E3114EC76D}" type="presParOf" srcId="{4BAA168D-3F5F-40E6-B01B-89E178624D2D}" destId="{05E9C235-663A-4783-AAC3-41A2DDEF92FB}" srcOrd="0" destOrd="0" presId="urn:microsoft.com/office/officeart/2016/7/layout/RepeatingBendingProcessNew"/>
    <dgm:cxn modelId="{55351C32-14AA-4682-8F98-D440F418B108}" type="presParOf" srcId="{E43C6509-371D-49D1-8650-1DCAAD8B28EB}" destId="{972410BF-4452-404B-8909-72D1BA5F57B7}" srcOrd="12" destOrd="0" presId="urn:microsoft.com/office/officeart/2016/7/layout/RepeatingBendingProcessNew"/>
    <dgm:cxn modelId="{BB06899F-0429-4AD9-AD08-4B76A9BC96CF}" type="presParOf" srcId="{E43C6509-371D-49D1-8650-1DCAAD8B28EB}" destId="{5312F334-7EA6-40A4-9359-92640E675346}" srcOrd="13" destOrd="0" presId="urn:microsoft.com/office/officeart/2016/7/layout/RepeatingBendingProcessNew"/>
    <dgm:cxn modelId="{991EA97F-A5C1-44B7-AC24-16899389FD43}" type="presParOf" srcId="{5312F334-7EA6-40A4-9359-92640E675346}" destId="{548D359E-06AB-4DD2-99D9-D0EE532B2ED7}" srcOrd="0" destOrd="0" presId="urn:microsoft.com/office/officeart/2016/7/layout/RepeatingBendingProcessNew"/>
    <dgm:cxn modelId="{831C2B6F-046B-4D51-897D-C7CA18B8C19D}" type="presParOf" srcId="{E43C6509-371D-49D1-8650-1DCAAD8B28EB}" destId="{5404A357-2944-4337-9D46-B404F3158C1B}" srcOrd="14" destOrd="0" presId="urn:microsoft.com/office/officeart/2016/7/layout/RepeatingBendingProcessNew"/>
    <dgm:cxn modelId="{F3D3FF42-924E-4A85-AF9D-DCBFD52F4F07}" type="presParOf" srcId="{E43C6509-371D-49D1-8650-1DCAAD8B28EB}" destId="{1253C13B-C51B-4C2D-B9A4-7FD22A977EF6}" srcOrd="15" destOrd="0" presId="urn:microsoft.com/office/officeart/2016/7/layout/RepeatingBendingProcessNew"/>
    <dgm:cxn modelId="{D6A3E8A9-9359-403A-B557-89DE4681C97F}" type="presParOf" srcId="{1253C13B-C51B-4C2D-B9A4-7FD22A977EF6}" destId="{68BDD9E5-5EBD-4722-967E-601C0A83B5E5}" srcOrd="0" destOrd="0" presId="urn:microsoft.com/office/officeart/2016/7/layout/RepeatingBendingProcessNew"/>
    <dgm:cxn modelId="{53562F29-448D-4DE0-8078-348807CC3A73}" type="presParOf" srcId="{E43C6509-371D-49D1-8650-1DCAAD8B28EB}" destId="{38672707-8140-4352-A8D9-A240C0B4C500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89FD33-CA58-4CAB-A2A4-2E5D1B18CD5F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484DE24C-853E-424F-AC5C-00D56E6EF779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Methodology Research</a:t>
          </a:r>
          <a:endParaRPr lang="ru-RU" dirty="0"/>
        </a:p>
      </dgm:t>
    </dgm:pt>
    <dgm:pt modelId="{BCDEDC34-48E9-4417-B882-C5B136DC652F}" type="parTrans" cxnId="{18681EEF-5A6C-4E1B-BBDE-733581375901}">
      <dgm:prSet/>
      <dgm:spPr/>
      <dgm:t>
        <a:bodyPr/>
        <a:lstStyle/>
        <a:p>
          <a:endParaRPr lang="ru-RU"/>
        </a:p>
      </dgm:t>
    </dgm:pt>
    <dgm:pt modelId="{7A546276-DF02-4DC2-B318-F9B7524F7732}" type="sibTrans" cxnId="{18681EEF-5A6C-4E1B-BBDE-733581375901}">
      <dgm:prSet/>
      <dgm:spPr/>
      <dgm:t>
        <a:bodyPr/>
        <a:lstStyle/>
        <a:p>
          <a:endParaRPr lang="ru-RU"/>
        </a:p>
      </dgm:t>
    </dgm:pt>
    <dgm:pt modelId="{4F56261C-14D8-4ABD-893D-556BB48DE9B1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Testing Environment </a:t>
          </a:r>
          <a:endParaRPr lang="ru-RU" dirty="0"/>
        </a:p>
      </dgm:t>
    </dgm:pt>
    <dgm:pt modelId="{16C3E907-C366-4476-9879-4BDEB4AEF772}" type="parTrans" cxnId="{361AC908-5CA9-4A3A-829F-93DFE0987807}">
      <dgm:prSet/>
      <dgm:spPr/>
      <dgm:t>
        <a:bodyPr/>
        <a:lstStyle/>
        <a:p>
          <a:endParaRPr lang="ru-RU"/>
        </a:p>
      </dgm:t>
    </dgm:pt>
    <dgm:pt modelId="{78EA9428-CC03-498A-8690-B4E328249035}" type="sibTrans" cxnId="{361AC908-5CA9-4A3A-829F-93DFE0987807}">
      <dgm:prSet/>
      <dgm:spPr/>
      <dgm:t>
        <a:bodyPr/>
        <a:lstStyle/>
        <a:p>
          <a:endParaRPr lang="ru-RU"/>
        </a:p>
      </dgm:t>
    </dgm:pt>
    <dgm:pt modelId="{D81857C2-E3F8-4A7B-B757-7CD53C01A77A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Create Dataset</a:t>
          </a:r>
        </a:p>
      </dgm:t>
    </dgm:pt>
    <dgm:pt modelId="{1C80B3CD-CF74-4A92-B188-7F221200C6C6}" type="parTrans" cxnId="{4E07BEA5-1395-4489-9328-991E6FAB93CC}">
      <dgm:prSet/>
      <dgm:spPr/>
      <dgm:t>
        <a:bodyPr/>
        <a:lstStyle/>
        <a:p>
          <a:endParaRPr lang="ru-RU"/>
        </a:p>
      </dgm:t>
    </dgm:pt>
    <dgm:pt modelId="{629E4322-7B99-4570-BCB3-7E915CAF2FB1}" type="sibTrans" cxnId="{4E07BEA5-1395-4489-9328-991E6FAB93CC}">
      <dgm:prSet/>
      <dgm:spPr/>
      <dgm:t>
        <a:bodyPr/>
        <a:lstStyle/>
        <a:p>
          <a:endParaRPr lang="ru-RU"/>
        </a:p>
      </dgm:t>
    </dgm:pt>
    <dgm:pt modelId="{1B0D14AB-939C-4A2F-86E3-0EAD988491F5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Tune Models</a:t>
          </a:r>
        </a:p>
      </dgm:t>
    </dgm:pt>
    <dgm:pt modelId="{83C78074-5E8B-49CD-8419-8734D5A5DAC2}" type="parTrans" cxnId="{91AE3C82-0309-4DE7-9042-D120DC7A4E89}">
      <dgm:prSet/>
      <dgm:spPr/>
      <dgm:t>
        <a:bodyPr/>
        <a:lstStyle/>
        <a:p>
          <a:endParaRPr lang="ru-RU"/>
        </a:p>
      </dgm:t>
    </dgm:pt>
    <dgm:pt modelId="{E62044B5-4773-4049-8081-C97B8134CEF4}" type="sibTrans" cxnId="{91AE3C82-0309-4DE7-9042-D120DC7A4E89}">
      <dgm:prSet/>
      <dgm:spPr/>
      <dgm:t>
        <a:bodyPr/>
        <a:lstStyle/>
        <a:p>
          <a:endParaRPr lang="ru-RU"/>
        </a:p>
      </dgm:t>
    </dgm:pt>
    <dgm:pt modelId="{37C28397-E0BD-4283-A230-A7BB34114BEC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Compare Models</a:t>
          </a:r>
        </a:p>
      </dgm:t>
    </dgm:pt>
    <dgm:pt modelId="{56821D14-32C0-42D0-90F2-1412307A39A4}" type="parTrans" cxnId="{8F41EE6E-B22A-4200-8E88-C9432F04879B}">
      <dgm:prSet/>
      <dgm:spPr/>
      <dgm:t>
        <a:bodyPr/>
        <a:lstStyle/>
        <a:p>
          <a:endParaRPr lang="ru-RU"/>
        </a:p>
      </dgm:t>
    </dgm:pt>
    <dgm:pt modelId="{8377D531-132B-4E72-90EA-A998B98521D7}" type="sibTrans" cxnId="{8F41EE6E-B22A-4200-8E88-C9432F04879B}">
      <dgm:prSet/>
      <dgm:spPr/>
      <dgm:t>
        <a:bodyPr/>
        <a:lstStyle/>
        <a:p>
          <a:endParaRPr lang="ru-RU"/>
        </a:p>
      </dgm:t>
    </dgm:pt>
    <dgm:pt modelId="{81FBA1D9-69B0-41A8-A99B-A4473C48E913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Final Selection</a:t>
          </a:r>
        </a:p>
      </dgm:t>
    </dgm:pt>
    <dgm:pt modelId="{3B07EF78-42E7-4964-B735-E60EA4353E79}" type="parTrans" cxnId="{2CA9746B-2B55-4FE7-B93D-69C455A7607F}">
      <dgm:prSet/>
      <dgm:spPr/>
      <dgm:t>
        <a:bodyPr/>
        <a:lstStyle/>
        <a:p>
          <a:endParaRPr lang="ru-RU"/>
        </a:p>
      </dgm:t>
    </dgm:pt>
    <dgm:pt modelId="{953CABAE-510B-4A10-A52C-89B4A66BC4CE}" type="sibTrans" cxnId="{2CA9746B-2B55-4FE7-B93D-69C455A7607F}">
      <dgm:prSet/>
      <dgm:spPr/>
      <dgm:t>
        <a:bodyPr/>
        <a:lstStyle/>
        <a:p>
          <a:endParaRPr lang="ru-RU"/>
        </a:p>
      </dgm:t>
    </dgm:pt>
    <dgm:pt modelId="{E43C6509-371D-49D1-8650-1DCAAD8B28EB}" type="pres">
      <dgm:prSet presAssocID="{AE89FD33-CA58-4CAB-A2A4-2E5D1B18CD5F}" presName="Name0" presStyleCnt="0">
        <dgm:presLayoutVars>
          <dgm:dir/>
          <dgm:resizeHandles val="exact"/>
        </dgm:presLayoutVars>
      </dgm:prSet>
      <dgm:spPr/>
    </dgm:pt>
    <dgm:pt modelId="{5D86ADD8-34AB-4330-A70E-E15073E081C8}" type="pres">
      <dgm:prSet presAssocID="{484DE24C-853E-424F-AC5C-00D56E6EF779}" presName="node" presStyleLbl="node1" presStyleIdx="0" presStyleCnt="6">
        <dgm:presLayoutVars>
          <dgm:bulletEnabled val="1"/>
        </dgm:presLayoutVars>
      </dgm:prSet>
      <dgm:spPr/>
    </dgm:pt>
    <dgm:pt modelId="{0FC9D9BC-6CB9-4E17-8BC1-6D73C1BE2F83}" type="pres">
      <dgm:prSet presAssocID="{7A546276-DF02-4DC2-B318-F9B7524F7732}" presName="sibTrans" presStyleLbl="sibTrans1D1" presStyleIdx="0" presStyleCnt="5"/>
      <dgm:spPr/>
    </dgm:pt>
    <dgm:pt modelId="{BD5918E6-61D6-486A-B94D-C33E25DCB0B4}" type="pres">
      <dgm:prSet presAssocID="{7A546276-DF02-4DC2-B318-F9B7524F7732}" presName="connectorText" presStyleLbl="sibTrans1D1" presStyleIdx="0" presStyleCnt="5"/>
      <dgm:spPr/>
    </dgm:pt>
    <dgm:pt modelId="{F0C253C8-C567-4C9B-8E12-EA0731DF9D8D}" type="pres">
      <dgm:prSet presAssocID="{4F56261C-14D8-4ABD-893D-556BB48DE9B1}" presName="node" presStyleLbl="node1" presStyleIdx="1" presStyleCnt="6">
        <dgm:presLayoutVars>
          <dgm:bulletEnabled val="1"/>
        </dgm:presLayoutVars>
      </dgm:prSet>
      <dgm:spPr/>
    </dgm:pt>
    <dgm:pt modelId="{009DFD13-4B94-4F4E-9FB2-A422C6DA9484}" type="pres">
      <dgm:prSet presAssocID="{78EA9428-CC03-498A-8690-B4E328249035}" presName="sibTrans" presStyleLbl="sibTrans1D1" presStyleIdx="1" presStyleCnt="5"/>
      <dgm:spPr/>
    </dgm:pt>
    <dgm:pt modelId="{D72BAE48-3138-444F-BE0C-ED9F895C09FB}" type="pres">
      <dgm:prSet presAssocID="{78EA9428-CC03-498A-8690-B4E328249035}" presName="connectorText" presStyleLbl="sibTrans1D1" presStyleIdx="1" presStyleCnt="5"/>
      <dgm:spPr/>
    </dgm:pt>
    <dgm:pt modelId="{26608A44-9783-4479-87F0-2EA3AFE2707A}" type="pres">
      <dgm:prSet presAssocID="{D81857C2-E3F8-4A7B-B757-7CD53C01A77A}" presName="node" presStyleLbl="node1" presStyleIdx="2" presStyleCnt="6">
        <dgm:presLayoutVars>
          <dgm:bulletEnabled val="1"/>
        </dgm:presLayoutVars>
      </dgm:prSet>
      <dgm:spPr/>
    </dgm:pt>
    <dgm:pt modelId="{16A93769-C92E-4A29-B2B0-58F80AF9B00C}" type="pres">
      <dgm:prSet presAssocID="{629E4322-7B99-4570-BCB3-7E915CAF2FB1}" presName="sibTrans" presStyleLbl="sibTrans1D1" presStyleIdx="2" presStyleCnt="5"/>
      <dgm:spPr/>
    </dgm:pt>
    <dgm:pt modelId="{D529D511-0F94-4DD4-98D4-3F762CE4D299}" type="pres">
      <dgm:prSet presAssocID="{629E4322-7B99-4570-BCB3-7E915CAF2FB1}" presName="connectorText" presStyleLbl="sibTrans1D1" presStyleIdx="2" presStyleCnt="5"/>
      <dgm:spPr/>
    </dgm:pt>
    <dgm:pt modelId="{37CDAAFB-5D99-482D-B428-EE559A00F373}" type="pres">
      <dgm:prSet presAssocID="{1B0D14AB-939C-4A2F-86E3-0EAD988491F5}" presName="node" presStyleLbl="node1" presStyleIdx="3" presStyleCnt="6">
        <dgm:presLayoutVars>
          <dgm:bulletEnabled val="1"/>
        </dgm:presLayoutVars>
      </dgm:prSet>
      <dgm:spPr/>
    </dgm:pt>
    <dgm:pt modelId="{AC746CDB-854C-43B3-A7C9-36B952159442}" type="pres">
      <dgm:prSet presAssocID="{E62044B5-4773-4049-8081-C97B8134CEF4}" presName="sibTrans" presStyleLbl="sibTrans1D1" presStyleIdx="3" presStyleCnt="5"/>
      <dgm:spPr/>
    </dgm:pt>
    <dgm:pt modelId="{B9F2A0B3-CD87-411F-8079-FA675FA688AD}" type="pres">
      <dgm:prSet presAssocID="{E62044B5-4773-4049-8081-C97B8134CEF4}" presName="connectorText" presStyleLbl="sibTrans1D1" presStyleIdx="3" presStyleCnt="5"/>
      <dgm:spPr/>
    </dgm:pt>
    <dgm:pt modelId="{79038471-28E7-44F1-9932-3588CAAB8680}" type="pres">
      <dgm:prSet presAssocID="{37C28397-E0BD-4283-A230-A7BB34114BEC}" presName="node" presStyleLbl="node1" presStyleIdx="4" presStyleCnt="6">
        <dgm:presLayoutVars>
          <dgm:bulletEnabled val="1"/>
        </dgm:presLayoutVars>
      </dgm:prSet>
      <dgm:spPr/>
    </dgm:pt>
    <dgm:pt modelId="{D1307521-32F8-4C32-9D75-8431B8E4F5DC}" type="pres">
      <dgm:prSet presAssocID="{8377D531-132B-4E72-90EA-A998B98521D7}" presName="sibTrans" presStyleLbl="sibTrans1D1" presStyleIdx="4" presStyleCnt="5"/>
      <dgm:spPr/>
    </dgm:pt>
    <dgm:pt modelId="{2874DB8F-1FA2-44EB-A942-5FA8545E8B81}" type="pres">
      <dgm:prSet presAssocID="{8377D531-132B-4E72-90EA-A998B98521D7}" presName="connectorText" presStyleLbl="sibTrans1D1" presStyleIdx="4" presStyleCnt="5"/>
      <dgm:spPr/>
    </dgm:pt>
    <dgm:pt modelId="{566878AC-2F47-4358-BD34-ED5FE60F2B37}" type="pres">
      <dgm:prSet presAssocID="{81FBA1D9-69B0-41A8-A99B-A4473C48E913}" presName="node" presStyleLbl="node1" presStyleIdx="5" presStyleCnt="6">
        <dgm:presLayoutVars>
          <dgm:bulletEnabled val="1"/>
        </dgm:presLayoutVars>
      </dgm:prSet>
      <dgm:spPr/>
    </dgm:pt>
  </dgm:ptLst>
  <dgm:cxnLst>
    <dgm:cxn modelId="{361AC908-5CA9-4A3A-829F-93DFE0987807}" srcId="{AE89FD33-CA58-4CAB-A2A4-2E5D1B18CD5F}" destId="{4F56261C-14D8-4ABD-893D-556BB48DE9B1}" srcOrd="1" destOrd="0" parTransId="{16C3E907-C366-4476-9879-4BDEB4AEF772}" sibTransId="{78EA9428-CC03-498A-8690-B4E328249035}"/>
    <dgm:cxn modelId="{4D7D3A20-040B-45C0-A029-4D37B73B446F}" type="presOf" srcId="{8377D531-132B-4E72-90EA-A998B98521D7}" destId="{D1307521-32F8-4C32-9D75-8431B8E4F5DC}" srcOrd="0" destOrd="0" presId="urn:microsoft.com/office/officeart/2016/7/layout/RepeatingBendingProcessNew"/>
    <dgm:cxn modelId="{78B78338-7721-451E-96B4-38FB1B818E30}" type="presOf" srcId="{4F56261C-14D8-4ABD-893D-556BB48DE9B1}" destId="{F0C253C8-C567-4C9B-8E12-EA0731DF9D8D}" srcOrd="0" destOrd="0" presId="urn:microsoft.com/office/officeart/2016/7/layout/RepeatingBendingProcessNew"/>
    <dgm:cxn modelId="{23DD1739-D065-4442-8438-25AE128641CA}" type="presOf" srcId="{629E4322-7B99-4570-BCB3-7E915CAF2FB1}" destId="{D529D511-0F94-4DD4-98D4-3F762CE4D299}" srcOrd="1" destOrd="0" presId="urn:microsoft.com/office/officeart/2016/7/layout/RepeatingBendingProcessNew"/>
    <dgm:cxn modelId="{BFAE5367-5C1A-443E-9FA4-5DF85E2418AA}" type="presOf" srcId="{37C28397-E0BD-4283-A230-A7BB34114BEC}" destId="{79038471-28E7-44F1-9932-3588CAAB8680}" srcOrd="0" destOrd="0" presId="urn:microsoft.com/office/officeart/2016/7/layout/RepeatingBendingProcessNew"/>
    <dgm:cxn modelId="{054DD067-559A-4497-8455-D784ADE381B8}" type="presOf" srcId="{484DE24C-853E-424F-AC5C-00D56E6EF779}" destId="{5D86ADD8-34AB-4330-A70E-E15073E081C8}" srcOrd="0" destOrd="0" presId="urn:microsoft.com/office/officeart/2016/7/layout/RepeatingBendingProcessNew"/>
    <dgm:cxn modelId="{2CA9746B-2B55-4FE7-B93D-69C455A7607F}" srcId="{AE89FD33-CA58-4CAB-A2A4-2E5D1B18CD5F}" destId="{81FBA1D9-69B0-41A8-A99B-A4473C48E913}" srcOrd="5" destOrd="0" parTransId="{3B07EF78-42E7-4964-B735-E60EA4353E79}" sibTransId="{953CABAE-510B-4A10-A52C-89B4A66BC4CE}"/>
    <dgm:cxn modelId="{8F41EE6E-B22A-4200-8E88-C9432F04879B}" srcId="{AE89FD33-CA58-4CAB-A2A4-2E5D1B18CD5F}" destId="{37C28397-E0BD-4283-A230-A7BB34114BEC}" srcOrd="4" destOrd="0" parTransId="{56821D14-32C0-42D0-90F2-1412307A39A4}" sibTransId="{8377D531-132B-4E72-90EA-A998B98521D7}"/>
    <dgm:cxn modelId="{E92ABC55-756A-4786-BA7B-E5A8A96D16AE}" type="presOf" srcId="{1B0D14AB-939C-4A2F-86E3-0EAD988491F5}" destId="{37CDAAFB-5D99-482D-B428-EE559A00F373}" srcOrd="0" destOrd="0" presId="urn:microsoft.com/office/officeart/2016/7/layout/RepeatingBendingProcessNew"/>
    <dgm:cxn modelId="{91AE3C82-0309-4DE7-9042-D120DC7A4E89}" srcId="{AE89FD33-CA58-4CAB-A2A4-2E5D1B18CD5F}" destId="{1B0D14AB-939C-4A2F-86E3-0EAD988491F5}" srcOrd="3" destOrd="0" parTransId="{83C78074-5E8B-49CD-8419-8734D5A5DAC2}" sibTransId="{E62044B5-4773-4049-8081-C97B8134CEF4}"/>
    <dgm:cxn modelId="{4E07BEA5-1395-4489-9328-991E6FAB93CC}" srcId="{AE89FD33-CA58-4CAB-A2A4-2E5D1B18CD5F}" destId="{D81857C2-E3F8-4A7B-B757-7CD53C01A77A}" srcOrd="2" destOrd="0" parTransId="{1C80B3CD-CF74-4A92-B188-7F221200C6C6}" sibTransId="{629E4322-7B99-4570-BCB3-7E915CAF2FB1}"/>
    <dgm:cxn modelId="{68BC1DAA-216B-4504-B399-618D22A12235}" type="presOf" srcId="{E62044B5-4773-4049-8081-C97B8134CEF4}" destId="{AC746CDB-854C-43B3-A7C9-36B952159442}" srcOrd="0" destOrd="0" presId="urn:microsoft.com/office/officeart/2016/7/layout/RepeatingBendingProcessNew"/>
    <dgm:cxn modelId="{E9AE8BAE-0A40-4DFD-B2FE-AA6AEA3F836A}" type="presOf" srcId="{8377D531-132B-4E72-90EA-A998B98521D7}" destId="{2874DB8F-1FA2-44EB-A942-5FA8545E8B81}" srcOrd="1" destOrd="0" presId="urn:microsoft.com/office/officeart/2016/7/layout/RepeatingBendingProcessNew"/>
    <dgm:cxn modelId="{106575B2-5885-4C4D-B1DC-E28E76EBB6A0}" type="presOf" srcId="{AE89FD33-CA58-4CAB-A2A4-2E5D1B18CD5F}" destId="{E43C6509-371D-49D1-8650-1DCAAD8B28EB}" srcOrd="0" destOrd="0" presId="urn:microsoft.com/office/officeart/2016/7/layout/RepeatingBendingProcessNew"/>
    <dgm:cxn modelId="{AF3FE8B4-E685-46E7-BEA8-531AA26AB253}" type="presOf" srcId="{629E4322-7B99-4570-BCB3-7E915CAF2FB1}" destId="{16A93769-C92E-4A29-B2B0-58F80AF9B00C}" srcOrd="0" destOrd="0" presId="urn:microsoft.com/office/officeart/2016/7/layout/RepeatingBendingProcessNew"/>
    <dgm:cxn modelId="{2C5B2BB9-28BA-4ACE-B9F1-BC7EA741DE0B}" type="presOf" srcId="{7A546276-DF02-4DC2-B318-F9B7524F7732}" destId="{0FC9D9BC-6CB9-4E17-8BC1-6D73C1BE2F83}" srcOrd="0" destOrd="0" presId="urn:microsoft.com/office/officeart/2016/7/layout/RepeatingBendingProcessNew"/>
    <dgm:cxn modelId="{D80E8FD2-D553-4CFA-BD66-4F6C21E38EEF}" type="presOf" srcId="{81FBA1D9-69B0-41A8-A99B-A4473C48E913}" destId="{566878AC-2F47-4358-BD34-ED5FE60F2B37}" srcOrd="0" destOrd="0" presId="urn:microsoft.com/office/officeart/2016/7/layout/RepeatingBendingProcessNew"/>
    <dgm:cxn modelId="{1FC738DB-A046-41E9-9B2C-D908513FC431}" type="presOf" srcId="{7A546276-DF02-4DC2-B318-F9B7524F7732}" destId="{BD5918E6-61D6-486A-B94D-C33E25DCB0B4}" srcOrd="1" destOrd="0" presId="urn:microsoft.com/office/officeart/2016/7/layout/RepeatingBendingProcessNew"/>
    <dgm:cxn modelId="{B3537BE5-636D-4217-9D5E-EDC402000305}" type="presOf" srcId="{78EA9428-CC03-498A-8690-B4E328249035}" destId="{D72BAE48-3138-444F-BE0C-ED9F895C09FB}" srcOrd="1" destOrd="0" presId="urn:microsoft.com/office/officeart/2016/7/layout/RepeatingBendingProcessNew"/>
    <dgm:cxn modelId="{A3FD1FEB-68C7-4714-BBF6-6AC07164CE03}" type="presOf" srcId="{78EA9428-CC03-498A-8690-B4E328249035}" destId="{009DFD13-4B94-4F4E-9FB2-A422C6DA9484}" srcOrd="0" destOrd="0" presId="urn:microsoft.com/office/officeart/2016/7/layout/RepeatingBendingProcessNew"/>
    <dgm:cxn modelId="{BA6207EE-37C8-48E9-B1BA-C7E518FD6346}" type="presOf" srcId="{D81857C2-E3F8-4A7B-B757-7CD53C01A77A}" destId="{26608A44-9783-4479-87F0-2EA3AFE2707A}" srcOrd="0" destOrd="0" presId="urn:microsoft.com/office/officeart/2016/7/layout/RepeatingBendingProcessNew"/>
    <dgm:cxn modelId="{18681EEF-5A6C-4E1B-BBDE-733581375901}" srcId="{AE89FD33-CA58-4CAB-A2A4-2E5D1B18CD5F}" destId="{484DE24C-853E-424F-AC5C-00D56E6EF779}" srcOrd="0" destOrd="0" parTransId="{BCDEDC34-48E9-4417-B882-C5B136DC652F}" sibTransId="{7A546276-DF02-4DC2-B318-F9B7524F7732}"/>
    <dgm:cxn modelId="{744A4DF6-CAB8-4976-AA3D-7FDD2FD73CB5}" type="presOf" srcId="{E62044B5-4773-4049-8081-C97B8134CEF4}" destId="{B9F2A0B3-CD87-411F-8079-FA675FA688AD}" srcOrd="1" destOrd="0" presId="urn:microsoft.com/office/officeart/2016/7/layout/RepeatingBendingProcessNew"/>
    <dgm:cxn modelId="{0D5E511C-537A-4E42-85E0-73D264E8194C}" type="presParOf" srcId="{E43C6509-371D-49D1-8650-1DCAAD8B28EB}" destId="{5D86ADD8-34AB-4330-A70E-E15073E081C8}" srcOrd="0" destOrd="0" presId="urn:microsoft.com/office/officeart/2016/7/layout/RepeatingBendingProcessNew"/>
    <dgm:cxn modelId="{99232C8C-E47D-4740-87EF-A8875D828576}" type="presParOf" srcId="{E43C6509-371D-49D1-8650-1DCAAD8B28EB}" destId="{0FC9D9BC-6CB9-4E17-8BC1-6D73C1BE2F83}" srcOrd="1" destOrd="0" presId="urn:microsoft.com/office/officeart/2016/7/layout/RepeatingBendingProcessNew"/>
    <dgm:cxn modelId="{24A1B92F-441D-45D0-A9B9-CF706480FFBF}" type="presParOf" srcId="{0FC9D9BC-6CB9-4E17-8BC1-6D73C1BE2F83}" destId="{BD5918E6-61D6-486A-B94D-C33E25DCB0B4}" srcOrd="0" destOrd="0" presId="urn:microsoft.com/office/officeart/2016/7/layout/RepeatingBendingProcessNew"/>
    <dgm:cxn modelId="{74561BA5-0FB9-43AC-8732-3D0D839D8062}" type="presParOf" srcId="{E43C6509-371D-49D1-8650-1DCAAD8B28EB}" destId="{F0C253C8-C567-4C9B-8E12-EA0731DF9D8D}" srcOrd="2" destOrd="0" presId="urn:microsoft.com/office/officeart/2016/7/layout/RepeatingBendingProcessNew"/>
    <dgm:cxn modelId="{1B27B8AA-206C-4C90-A7D5-52A72B472F4A}" type="presParOf" srcId="{E43C6509-371D-49D1-8650-1DCAAD8B28EB}" destId="{009DFD13-4B94-4F4E-9FB2-A422C6DA9484}" srcOrd="3" destOrd="0" presId="urn:microsoft.com/office/officeart/2016/7/layout/RepeatingBendingProcessNew"/>
    <dgm:cxn modelId="{1E138E4C-83A1-4A4C-91F5-49A5070516E4}" type="presParOf" srcId="{009DFD13-4B94-4F4E-9FB2-A422C6DA9484}" destId="{D72BAE48-3138-444F-BE0C-ED9F895C09FB}" srcOrd="0" destOrd="0" presId="urn:microsoft.com/office/officeart/2016/7/layout/RepeatingBendingProcessNew"/>
    <dgm:cxn modelId="{11F55853-6A7F-4A0D-8100-C2466FBC8353}" type="presParOf" srcId="{E43C6509-371D-49D1-8650-1DCAAD8B28EB}" destId="{26608A44-9783-4479-87F0-2EA3AFE2707A}" srcOrd="4" destOrd="0" presId="urn:microsoft.com/office/officeart/2016/7/layout/RepeatingBendingProcessNew"/>
    <dgm:cxn modelId="{CF3E3A20-30CA-4D00-BC10-B72F87C80B3A}" type="presParOf" srcId="{E43C6509-371D-49D1-8650-1DCAAD8B28EB}" destId="{16A93769-C92E-4A29-B2B0-58F80AF9B00C}" srcOrd="5" destOrd="0" presId="urn:microsoft.com/office/officeart/2016/7/layout/RepeatingBendingProcessNew"/>
    <dgm:cxn modelId="{5E7E3886-6F32-472A-8F86-85A81D2B10E6}" type="presParOf" srcId="{16A93769-C92E-4A29-B2B0-58F80AF9B00C}" destId="{D529D511-0F94-4DD4-98D4-3F762CE4D299}" srcOrd="0" destOrd="0" presId="urn:microsoft.com/office/officeart/2016/7/layout/RepeatingBendingProcessNew"/>
    <dgm:cxn modelId="{F5EE2E8A-0B61-4AAA-8E5B-1E0A68A4BFC3}" type="presParOf" srcId="{E43C6509-371D-49D1-8650-1DCAAD8B28EB}" destId="{37CDAAFB-5D99-482D-B428-EE559A00F373}" srcOrd="6" destOrd="0" presId="urn:microsoft.com/office/officeart/2016/7/layout/RepeatingBendingProcessNew"/>
    <dgm:cxn modelId="{D8A8B841-E8D4-4053-A734-D297B6203660}" type="presParOf" srcId="{E43C6509-371D-49D1-8650-1DCAAD8B28EB}" destId="{AC746CDB-854C-43B3-A7C9-36B952159442}" srcOrd="7" destOrd="0" presId="urn:microsoft.com/office/officeart/2016/7/layout/RepeatingBendingProcessNew"/>
    <dgm:cxn modelId="{2F50F1F1-437E-439F-BE32-791E17C86AB1}" type="presParOf" srcId="{AC746CDB-854C-43B3-A7C9-36B952159442}" destId="{B9F2A0B3-CD87-411F-8079-FA675FA688AD}" srcOrd="0" destOrd="0" presId="urn:microsoft.com/office/officeart/2016/7/layout/RepeatingBendingProcessNew"/>
    <dgm:cxn modelId="{EF748F53-7B81-45C5-8256-88D4F743CE49}" type="presParOf" srcId="{E43C6509-371D-49D1-8650-1DCAAD8B28EB}" destId="{79038471-28E7-44F1-9932-3588CAAB8680}" srcOrd="8" destOrd="0" presId="urn:microsoft.com/office/officeart/2016/7/layout/RepeatingBendingProcessNew"/>
    <dgm:cxn modelId="{CCB6D5E8-FB57-496C-A937-BE422E480099}" type="presParOf" srcId="{E43C6509-371D-49D1-8650-1DCAAD8B28EB}" destId="{D1307521-32F8-4C32-9D75-8431B8E4F5DC}" srcOrd="9" destOrd="0" presId="urn:microsoft.com/office/officeart/2016/7/layout/RepeatingBendingProcessNew"/>
    <dgm:cxn modelId="{7097D526-6825-43E2-B758-6F5F4B73D11D}" type="presParOf" srcId="{D1307521-32F8-4C32-9D75-8431B8E4F5DC}" destId="{2874DB8F-1FA2-44EB-A942-5FA8545E8B81}" srcOrd="0" destOrd="0" presId="urn:microsoft.com/office/officeart/2016/7/layout/RepeatingBendingProcessNew"/>
    <dgm:cxn modelId="{D6889EA3-A267-4421-BAD2-36A8D70C59F1}" type="presParOf" srcId="{E43C6509-371D-49D1-8650-1DCAAD8B28EB}" destId="{566878AC-2F47-4358-BD34-ED5FE60F2B37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F46B8D-ADA7-4813-A202-2243558B8C7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CAC6288-B622-42D6-9CD2-A71419089C96}">
      <dgm:prSet phldrT="[Текст]"/>
      <dgm:spPr>
        <a:solidFill>
          <a:srgbClr val="666666"/>
        </a:solidFill>
        <a:ln w="76200">
          <a:noFill/>
        </a:ln>
      </dgm:spPr>
      <dgm:t>
        <a:bodyPr/>
        <a:lstStyle/>
        <a:p>
          <a:r>
            <a:rPr lang="en-US" dirty="0"/>
            <a:t>Models</a:t>
          </a:r>
          <a:endParaRPr lang="ru-RU" dirty="0"/>
        </a:p>
      </dgm:t>
    </dgm:pt>
    <dgm:pt modelId="{3B70EB4B-82D0-4394-9C09-4BA16BD383DE}" type="parTrans" cxnId="{D6F743C3-2C5A-449C-AAAE-5CC605F51465}">
      <dgm:prSet/>
      <dgm:spPr/>
      <dgm:t>
        <a:bodyPr/>
        <a:lstStyle/>
        <a:p>
          <a:endParaRPr lang="ru-RU"/>
        </a:p>
      </dgm:t>
    </dgm:pt>
    <dgm:pt modelId="{FFC761AC-51C8-4D31-87BF-8D989B668978}" type="sibTrans" cxnId="{D6F743C3-2C5A-449C-AAAE-5CC605F51465}">
      <dgm:prSet/>
      <dgm:spPr/>
      <dgm:t>
        <a:bodyPr/>
        <a:lstStyle/>
        <a:p>
          <a:endParaRPr lang="ru-RU"/>
        </a:p>
      </dgm:t>
    </dgm:pt>
    <dgm:pt modelId="{04EA93C1-8A5D-4FD3-956C-FFBF204D84DA}">
      <dgm:prSet phldrT="[Текст]"/>
      <dgm:spPr/>
      <dgm:t>
        <a:bodyPr/>
        <a:lstStyle/>
        <a:p>
          <a:r>
            <a:rPr lang="en-US" dirty="0"/>
            <a:t>Tuned ST-CGAN</a:t>
          </a:r>
          <a:endParaRPr lang="ru-RU" dirty="0"/>
        </a:p>
      </dgm:t>
    </dgm:pt>
    <dgm:pt modelId="{93AB6533-01B6-4D15-B3E8-C8EC1285E1F7}" type="parTrans" cxnId="{77A988D2-F579-4AF1-A5CE-822943BB0197}">
      <dgm:prSet/>
      <dgm:spPr/>
      <dgm:t>
        <a:bodyPr/>
        <a:lstStyle/>
        <a:p>
          <a:endParaRPr lang="ru-RU"/>
        </a:p>
      </dgm:t>
    </dgm:pt>
    <dgm:pt modelId="{8F8325D7-86D0-4764-A535-2371B7101609}" type="sibTrans" cxnId="{77A988D2-F579-4AF1-A5CE-822943BB0197}">
      <dgm:prSet/>
      <dgm:spPr/>
      <dgm:t>
        <a:bodyPr/>
        <a:lstStyle/>
        <a:p>
          <a:endParaRPr lang="ru-RU"/>
        </a:p>
      </dgm:t>
    </dgm:pt>
    <dgm:pt modelId="{3B281043-F8B5-40C4-9342-28D1E9352BBA}">
      <dgm:prSet phldrT="[Текст]"/>
      <dgm:spPr/>
      <dgm:t>
        <a:bodyPr/>
        <a:lstStyle/>
        <a:p>
          <a:r>
            <a:rPr lang="en-US" dirty="0"/>
            <a:t>A list of other models with their advantages, shortcomings and other details</a:t>
          </a:r>
          <a:endParaRPr lang="ru-RU" dirty="0"/>
        </a:p>
      </dgm:t>
    </dgm:pt>
    <dgm:pt modelId="{C78CBC91-5EC6-49D1-89CD-0B48053BC68F}" type="parTrans" cxnId="{72E440B9-4222-4A57-B8BF-0FD748F1990B}">
      <dgm:prSet/>
      <dgm:spPr/>
      <dgm:t>
        <a:bodyPr/>
        <a:lstStyle/>
        <a:p>
          <a:endParaRPr lang="ru-RU"/>
        </a:p>
      </dgm:t>
    </dgm:pt>
    <dgm:pt modelId="{65880ADC-CE57-4DB0-A4E5-44A21A384C5D}" type="sibTrans" cxnId="{72E440B9-4222-4A57-B8BF-0FD748F1990B}">
      <dgm:prSet/>
      <dgm:spPr/>
      <dgm:t>
        <a:bodyPr/>
        <a:lstStyle/>
        <a:p>
          <a:endParaRPr lang="ru-RU"/>
        </a:p>
      </dgm:t>
    </dgm:pt>
    <dgm:pt modelId="{31B5F021-6A2F-465F-84A1-2261DE9CBA97}">
      <dgm:prSet phldrT="[Текст]"/>
      <dgm:spPr>
        <a:solidFill>
          <a:srgbClr val="666666"/>
        </a:solidFill>
        <a:ln w="76200">
          <a:noFill/>
        </a:ln>
      </dgm:spPr>
      <dgm:t>
        <a:bodyPr/>
        <a:lstStyle/>
        <a:p>
          <a:r>
            <a:rPr lang="en-US" dirty="0"/>
            <a:t>Dataset</a:t>
          </a:r>
          <a:endParaRPr lang="ru-RU" dirty="0"/>
        </a:p>
      </dgm:t>
    </dgm:pt>
    <dgm:pt modelId="{381B5F9B-E9B9-4C02-9AB6-8F6684D2AA40}" type="parTrans" cxnId="{3E43FE99-CDB4-4057-8373-EB28EDEDB405}">
      <dgm:prSet/>
      <dgm:spPr/>
      <dgm:t>
        <a:bodyPr/>
        <a:lstStyle/>
        <a:p>
          <a:endParaRPr lang="ru-RU"/>
        </a:p>
      </dgm:t>
    </dgm:pt>
    <dgm:pt modelId="{DAE0F7C3-59BD-4FD5-A38D-5D8448E2DCD1}" type="sibTrans" cxnId="{3E43FE99-CDB4-4057-8373-EB28EDEDB405}">
      <dgm:prSet/>
      <dgm:spPr/>
      <dgm:t>
        <a:bodyPr/>
        <a:lstStyle/>
        <a:p>
          <a:endParaRPr lang="ru-RU"/>
        </a:p>
      </dgm:t>
    </dgm:pt>
    <dgm:pt modelId="{895342FA-461B-4929-AB08-DC43E4D8E65A}">
      <dgm:prSet phldrT="[Текст]"/>
      <dgm:spPr/>
      <dgm:t>
        <a:bodyPr/>
        <a:lstStyle/>
        <a:p>
          <a:r>
            <a:rPr lang="en-US" dirty="0"/>
            <a:t>Testing Dataset with random text images, approx. 5000 instances</a:t>
          </a:r>
          <a:endParaRPr lang="ru-RU" dirty="0"/>
        </a:p>
      </dgm:t>
    </dgm:pt>
    <dgm:pt modelId="{59FF3BA4-CF98-40B0-B750-B01097D8BE43}" type="parTrans" cxnId="{4397DA52-0ED9-48EC-908C-9E6493526659}">
      <dgm:prSet/>
      <dgm:spPr/>
      <dgm:t>
        <a:bodyPr/>
        <a:lstStyle/>
        <a:p>
          <a:endParaRPr lang="ru-RU"/>
        </a:p>
      </dgm:t>
    </dgm:pt>
    <dgm:pt modelId="{5DE60ECB-C63F-4CEE-AAE2-74AD1B6C61DC}" type="sibTrans" cxnId="{4397DA52-0ED9-48EC-908C-9E6493526659}">
      <dgm:prSet/>
      <dgm:spPr/>
      <dgm:t>
        <a:bodyPr/>
        <a:lstStyle/>
        <a:p>
          <a:endParaRPr lang="ru-RU"/>
        </a:p>
      </dgm:t>
    </dgm:pt>
    <dgm:pt modelId="{15A188ED-530F-47F7-ACA7-B700E2A19C13}">
      <dgm:prSet phldrT="[Текст]"/>
      <dgm:spPr/>
      <dgm:t>
        <a:bodyPr/>
        <a:lstStyle/>
        <a:p>
          <a:r>
            <a:rPr lang="en-US" dirty="0"/>
            <a:t>Completely custom training dataset, approx. 1250 triplets </a:t>
          </a:r>
          <a:endParaRPr lang="ru-RU" dirty="0"/>
        </a:p>
      </dgm:t>
    </dgm:pt>
    <dgm:pt modelId="{30CBF2CC-4FCF-47DF-8D22-691952785E4A}" type="parTrans" cxnId="{31A7B7FC-1F5F-41F8-903B-D039CECBA604}">
      <dgm:prSet/>
      <dgm:spPr/>
      <dgm:t>
        <a:bodyPr/>
        <a:lstStyle/>
        <a:p>
          <a:endParaRPr lang="ru-RU"/>
        </a:p>
      </dgm:t>
    </dgm:pt>
    <dgm:pt modelId="{B548B252-30AC-4529-99E7-EA561C6295DB}" type="sibTrans" cxnId="{31A7B7FC-1F5F-41F8-903B-D039CECBA604}">
      <dgm:prSet/>
      <dgm:spPr/>
      <dgm:t>
        <a:bodyPr/>
        <a:lstStyle/>
        <a:p>
          <a:endParaRPr lang="ru-RU"/>
        </a:p>
      </dgm:t>
    </dgm:pt>
    <dgm:pt modelId="{10157958-491D-4D44-A32D-016BDE5EC7AF}">
      <dgm:prSet phldrT="[Текст]"/>
      <dgm:spPr/>
      <dgm:t>
        <a:bodyPr/>
        <a:lstStyle/>
        <a:p>
          <a:endParaRPr lang="ru-RU" dirty="0"/>
        </a:p>
      </dgm:t>
    </dgm:pt>
    <dgm:pt modelId="{3709D461-31A5-4191-B205-B1D3E27378DA}" type="parTrans" cxnId="{AE5917B3-BEFA-4392-8D55-D9E1BB1D8587}">
      <dgm:prSet/>
      <dgm:spPr/>
      <dgm:t>
        <a:bodyPr/>
        <a:lstStyle/>
        <a:p>
          <a:endParaRPr lang="ru-RU"/>
        </a:p>
      </dgm:t>
    </dgm:pt>
    <dgm:pt modelId="{001D66E0-46EC-4102-B8FD-7C6081EB13B4}" type="sibTrans" cxnId="{AE5917B3-BEFA-4392-8D55-D9E1BB1D8587}">
      <dgm:prSet/>
      <dgm:spPr/>
      <dgm:t>
        <a:bodyPr/>
        <a:lstStyle/>
        <a:p>
          <a:endParaRPr lang="ru-RU"/>
        </a:p>
      </dgm:t>
    </dgm:pt>
    <dgm:pt modelId="{5F4B3AAC-F586-4E45-B369-AA972B427CAA}">
      <dgm:prSet phldrT="[Текст]"/>
      <dgm:spPr/>
      <dgm:t>
        <a:bodyPr/>
        <a:lstStyle/>
        <a:p>
          <a:r>
            <a:rPr lang="en-US" dirty="0"/>
            <a:t>State of the art summary</a:t>
          </a:r>
          <a:endParaRPr lang="ru-RU" dirty="0"/>
        </a:p>
      </dgm:t>
    </dgm:pt>
    <dgm:pt modelId="{E9F95E5B-E454-43E1-9261-80FB259828CC}" type="parTrans" cxnId="{C7BCA756-F756-4F1D-91E6-D5407BBEE3A1}">
      <dgm:prSet/>
      <dgm:spPr/>
      <dgm:t>
        <a:bodyPr/>
        <a:lstStyle/>
        <a:p>
          <a:endParaRPr lang="ru-RU"/>
        </a:p>
      </dgm:t>
    </dgm:pt>
    <dgm:pt modelId="{6C88F9B9-B6FC-4A03-9A9D-617CD77BDCF2}" type="sibTrans" cxnId="{C7BCA756-F756-4F1D-91E6-D5407BBEE3A1}">
      <dgm:prSet/>
      <dgm:spPr/>
      <dgm:t>
        <a:bodyPr/>
        <a:lstStyle/>
        <a:p>
          <a:endParaRPr lang="ru-RU"/>
        </a:p>
      </dgm:t>
    </dgm:pt>
    <dgm:pt modelId="{ACA9B4D9-7A31-41A5-99B1-DFA8DFA544FC}" type="pres">
      <dgm:prSet presAssocID="{24F46B8D-ADA7-4813-A202-2243558B8C75}" presName="linear" presStyleCnt="0">
        <dgm:presLayoutVars>
          <dgm:animLvl val="lvl"/>
          <dgm:resizeHandles val="exact"/>
        </dgm:presLayoutVars>
      </dgm:prSet>
      <dgm:spPr/>
    </dgm:pt>
    <dgm:pt modelId="{04BC945A-0349-4649-A2BC-4968E5CC9258}" type="pres">
      <dgm:prSet presAssocID="{CCAC6288-B622-42D6-9CD2-A71419089C9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3932762-15CA-4E42-B533-1417F1786AE1}" type="pres">
      <dgm:prSet presAssocID="{CCAC6288-B622-42D6-9CD2-A71419089C96}" presName="childText" presStyleLbl="revTx" presStyleIdx="0" presStyleCnt="2">
        <dgm:presLayoutVars>
          <dgm:bulletEnabled val="1"/>
        </dgm:presLayoutVars>
      </dgm:prSet>
      <dgm:spPr/>
    </dgm:pt>
    <dgm:pt modelId="{B608F16E-2353-4B00-9D78-E5CA80DC2645}" type="pres">
      <dgm:prSet presAssocID="{31B5F021-6A2F-465F-84A1-2261DE9CBA9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EF90E2A-3E16-4137-A3CB-800CE171599F}" type="pres">
      <dgm:prSet presAssocID="{31B5F021-6A2F-465F-84A1-2261DE9CBA9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EDE7715-F519-4085-B2B9-D64EEEE1CFB0}" type="presOf" srcId="{5F4B3AAC-F586-4E45-B369-AA972B427CAA}" destId="{E3932762-15CA-4E42-B533-1417F1786AE1}" srcOrd="0" destOrd="2" presId="urn:microsoft.com/office/officeart/2005/8/layout/vList2"/>
    <dgm:cxn modelId="{3A9D1631-1DA0-49C6-9B19-87ADE5823234}" type="presOf" srcId="{CCAC6288-B622-42D6-9CD2-A71419089C96}" destId="{04BC945A-0349-4649-A2BC-4968E5CC9258}" srcOrd="0" destOrd="0" presId="urn:microsoft.com/office/officeart/2005/8/layout/vList2"/>
    <dgm:cxn modelId="{47826231-3078-47AD-A51F-4B25515CAA73}" type="presOf" srcId="{3B281043-F8B5-40C4-9342-28D1E9352BBA}" destId="{E3932762-15CA-4E42-B533-1417F1786AE1}" srcOrd="0" destOrd="1" presId="urn:microsoft.com/office/officeart/2005/8/layout/vList2"/>
    <dgm:cxn modelId="{C6085D37-00E8-4F7E-8914-DD00B5A3E80A}" type="presOf" srcId="{10157958-491D-4D44-A32D-016BDE5EC7AF}" destId="{E3932762-15CA-4E42-B533-1417F1786AE1}" srcOrd="0" destOrd="3" presId="urn:microsoft.com/office/officeart/2005/8/layout/vList2"/>
    <dgm:cxn modelId="{50B1B15D-21CE-40FB-AF58-B11B81772F0E}" type="presOf" srcId="{31B5F021-6A2F-465F-84A1-2261DE9CBA97}" destId="{B608F16E-2353-4B00-9D78-E5CA80DC2645}" srcOrd="0" destOrd="0" presId="urn:microsoft.com/office/officeart/2005/8/layout/vList2"/>
    <dgm:cxn modelId="{7CF90161-3C4F-4ED6-A21A-DE79D170ECCE}" type="presOf" srcId="{895342FA-461B-4929-AB08-DC43E4D8E65A}" destId="{5EF90E2A-3E16-4137-A3CB-800CE171599F}" srcOrd="0" destOrd="0" presId="urn:microsoft.com/office/officeart/2005/8/layout/vList2"/>
    <dgm:cxn modelId="{4397DA52-0ED9-48EC-908C-9E6493526659}" srcId="{31B5F021-6A2F-465F-84A1-2261DE9CBA97}" destId="{895342FA-461B-4929-AB08-DC43E4D8E65A}" srcOrd="0" destOrd="0" parTransId="{59FF3BA4-CF98-40B0-B750-B01097D8BE43}" sibTransId="{5DE60ECB-C63F-4CEE-AAE2-74AD1B6C61DC}"/>
    <dgm:cxn modelId="{C7BCA756-F756-4F1D-91E6-D5407BBEE3A1}" srcId="{CCAC6288-B622-42D6-9CD2-A71419089C96}" destId="{5F4B3AAC-F586-4E45-B369-AA972B427CAA}" srcOrd="2" destOrd="0" parTransId="{E9F95E5B-E454-43E1-9261-80FB259828CC}" sibTransId="{6C88F9B9-B6FC-4A03-9A9D-617CD77BDCF2}"/>
    <dgm:cxn modelId="{8576A290-BB20-4863-BFC9-117F7A904081}" type="presOf" srcId="{04EA93C1-8A5D-4FD3-956C-FFBF204D84DA}" destId="{E3932762-15CA-4E42-B533-1417F1786AE1}" srcOrd="0" destOrd="0" presId="urn:microsoft.com/office/officeart/2005/8/layout/vList2"/>
    <dgm:cxn modelId="{3E43FE99-CDB4-4057-8373-EB28EDEDB405}" srcId="{24F46B8D-ADA7-4813-A202-2243558B8C75}" destId="{31B5F021-6A2F-465F-84A1-2261DE9CBA97}" srcOrd="1" destOrd="0" parTransId="{381B5F9B-E9B9-4C02-9AB6-8F6684D2AA40}" sibTransId="{DAE0F7C3-59BD-4FD5-A38D-5D8448E2DCD1}"/>
    <dgm:cxn modelId="{102AC49A-3E05-485D-82C2-5E7C23F0D580}" type="presOf" srcId="{24F46B8D-ADA7-4813-A202-2243558B8C75}" destId="{ACA9B4D9-7A31-41A5-99B1-DFA8DFA544FC}" srcOrd="0" destOrd="0" presId="urn:microsoft.com/office/officeart/2005/8/layout/vList2"/>
    <dgm:cxn modelId="{AE5917B3-BEFA-4392-8D55-D9E1BB1D8587}" srcId="{CCAC6288-B622-42D6-9CD2-A71419089C96}" destId="{10157958-491D-4D44-A32D-016BDE5EC7AF}" srcOrd="3" destOrd="0" parTransId="{3709D461-31A5-4191-B205-B1D3E27378DA}" sibTransId="{001D66E0-46EC-4102-B8FD-7C6081EB13B4}"/>
    <dgm:cxn modelId="{72E440B9-4222-4A57-B8BF-0FD748F1990B}" srcId="{CCAC6288-B622-42D6-9CD2-A71419089C96}" destId="{3B281043-F8B5-40C4-9342-28D1E9352BBA}" srcOrd="1" destOrd="0" parTransId="{C78CBC91-5EC6-49D1-89CD-0B48053BC68F}" sibTransId="{65880ADC-CE57-4DB0-A4E5-44A21A384C5D}"/>
    <dgm:cxn modelId="{D6F743C3-2C5A-449C-AAAE-5CC605F51465}" srcId="{24F46B8D-ADA7-4813-A202-2243558B8C75}" destId="{CCAC6288-B622-42D6-9CD2-A71419089C96}" srcOrd="0" destOrd="0" parTransId="{3B70EB4B-82D0-4394-9C09-4BA16BD383DE}" sibTransId="{FFC761AC-51C8-4D31-87BF-8D989B668978}"/>
    <dgm:cxn modelId="{77A988D2-F579-4AF1-A5CE-822943BB0197}" srcId="{CCAC6288-B622-42D6-9CD2-A71419089C96}" destId="{04EA93C1-8A5D-4FD3-956C-FFBF204D84DA}" srcOrd="0" destOrd="0" parTransId="{93AB6533-01B6-4D15-B3E8-C8EC1285E1F7}" sibTransId="{8F8325D7-86D0-4764-A535-2371B7101609}"/>
    <dgm:cxn modelId="{FA78C7E8-BDD2-4C12-BC9B-C3F6BDCC6FC4}" type="presOf" srcId="{15A188ED-530F-47F7-ACA7-B700E2A19C13}" destId="{5EF90E2A-3E16-4137-A3CB-800CE171599F}" srcOrd="0" destOrd="1" presId="urn:microsoft.com/office/officeart/2005/8/layout/vList2"/>
    <dgm:cxn modelId="{31A7B7FC-1F5F-41F8-903B-D039CECBA604}" srcId="{31B5F021-6A2F-465F-84A1-2261DE9CBA97}" destId="{15A188ED-530F-47F7-ACA7-B700E2A19C13}" srcOrd="1" destOrd="0" parTransId="{30CBF2CC-4FCF-47DF-8D22-691952785E4A}" sibTransId="{B548B252-30AC-4529-99E7-EA561C6295DB}"/>
    <dgm:cxn modelId="{121EFB07-BC70-43AF-B5A7-1AF0929FC528}" type="presParOf" srcId="{ACA9B4D9-7A31-41A5-99B1-DFA8DFA544FC}" destId="{04BC945A-0349-4649-A2BC-4968E5CC9258}" srcOrd="0" destOrd="0" presId="urn:microsoft.com/office/officeart/2005/8/layout/vList2"/>
    <dgm:cxn modelId="{0A6A5DF9-5B76-4F71-875F-22638A180D6F}" type="presParOf" srcId="{ACA9B4D9-7A31-41A5-99B1-DFA8DFA544FC}" destId="{E3932762-15CA-4E42-B533-1417F1786AE1}" srcOrd="1" destOrd="0" presId="urn:microsoft.com/office/officeart/2005/8/layout/vList2"/>
    <dgm:cxn modelId="{125964B2-B004-4257-89C0-C9161760259F}" type="presParOf" srcId="{ACA9B4D9-7A31-41A5-99B1-DFA8DFA544FC}" destId="{B608F16E-2353-4B00-9D78-E5CA80DC2645}" srcOrd="2" destOrd="0" presId="urn:microsoft.com/office/officeart/2005/8/layout/vList2"/>
    <dgm:cxn modelId="{383121CA-D8C5-477E-B7CB-3D1B1C735020}" type="presParOf" srcId="{ACA9B4D9-7A31-41A5-99B1-DFA8DFA544FC}" destId="{5EF90E2A-3E16-4137-A3CB-800CE171599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DFC544-3FC6-49B3-86E7-A31EE448BF9F}" type="doc">
      <dgm:prSet loTypeId="urn:microsoft.com/office/officeart/2005/8/layout/process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695F1CD3-82A5-4C0C-939D-CC7E72245ADC}">
      <dgm:prSet phldrT="[Текст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Document Cropping </a:t>
          </a:r>
          <a:endParaRPr lang="ru-RU" dirty="0"/>
        </a:p>
      </dgm:t>
    </dgm:pt>
    <dgm:pt modelId="{D5405155-83B8-47DE-8982-B0F24832CE3F}" type="parTrans" cxnId="{D62A23BC-7645-48C8-A13C-98978B784851}">
      <dgm:prSet/>
      <dgm:spPr/>
      <dgm:t>
        <a:bodyPr/>
        <a:lstStyle/>
        <a:p>
          <a:endParaRPr lang="ru-RU"/>
        </a:p>
      </dgm:t>
    </dgm:pt>
    <dgm:pt modelId="{D7C9CE4C-9EC0-4221-8C3F-AB6EDF088800}" type="sibTrans" cxnId="{D62A23BC-7645-48C8-A13C-98978B784851}">
      <dgm:prSet/>
      <dgm:spPr/>
      <dgm:t>
        <a:bodyPr/>
        <a:lstStyle/>
        <a:p>
          <a:endParaRPr lang="ru-RU"/>
        </a:p>
      </dgm:t>
    </dgm:pt>
    <dgm:pt modelId="{642E8490-49F7-4F52-B7FB-35CF9B2CB4F6}">
      <dgm:prSet phldrT="[Текст]"/>
      <dgm:spPr/>
      <dgm:t>
        <a:bodyPr/>
        <a:lstStyle/>
        <a:p>
          <a:r>
            <a:rPr lang="en-US" dirty="0"/>
            <a:t>Solves background training bias</a:t>
          </a:r>
          <a:endParaRPr lang="ru-RU" dirty="0"/>
        </a:p>
      </dgm:t>
    </dgm:pt>
    <dgm:pt modelId="{FE259C3D-61AE-40AB-8D36-3B0E47ED4326}" type="parTrans" cxnId="{5D5438D4-4868-4C54-B801-2093B5A86A81}">
      <dgm:prSet/>
      <dgm:spPr/>
      <dgm:t>
        <a:bodyPr/>
        <a:lstStyle/>
        <a:p>
          <a:endParaRPr lang="ru-RU"/>
        </a:p>
      </dgm:t>
    </dgm:pt>
    <dgm:pt modelId="{CD1CE834-4189-47EF-9F36-2E789891114F}" type="sibTrans" cxnId="{5D5438D4-4868-4C54-B801-2093B5A86A81}">
      <dgm:prSet/>
      <dgm:spPr/>
      <dgm:t>
        <a:bodyPr/>
        <a:lstStyle/>
        <a:p>
          <a:endParaRPr lang="ru-RU"/>
        </a:p>
      </dgm:t>
    </dgm:pt>
    <dgm:pt modelId="{E45A04EC-955D-4DB0-AD40-6C0EDAECF2D5}">
      <dgm:prSet phldrT="[Текст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Shadow Detection</a:t>
          </a:r>
          <a:endParaRPr lang="ru-RU" dirty="0"/>
        </a:p>
      </dgm:t>
    </dgm:pt>
    <dgm:pt modelId="{CE485706-5D3E-49C8-AB56-2A184762A020}" type="parTrans" cxnId="{B91D16F0-D7B3-4EE9-9D21-2912EE55350D}">
      <dgm:prSet/>
      <dgm:spPr/>
      <dgm:t>
        <a:bodyPr/>
        <a:lstStyle/>
        <a:p>
          <a:endParaRPr lang="ru-RU"/>
        </a:p>
      </dgm:t>
    </dgm:pt>
    <dgm:pt modelId="{38AB84A4-D2D6-4D73-9B8C-4BC1FA1AFB91}" type="sibTrans" cxnId="{B91D16F0-D7B3-4EE9-9D21-2912EE55350D}">
      <dgm:prSet/>
      <dgm:spPr/>
      <dgm:t>
        <a:bodyPr/>
        <a:lstStyle/>
        <a:p>
          <a:endParaRPr lang="ru-RU"/>
        </a:p>
      </dgm:t>
    </dgm:pt>
    <dgm:pt modelId="{8F2CBCB5-A8D4-44BE-82FA-8E7D7F5F0EC3}">
      <dgm:prSet phldrT="[Текст]"/>
      <dgm:spPr/>
      <dgm:t>
        <a:bodyPr/>
        <a:lstStyle/>
        <a:p>
          <a:r>
            <a:rPr lang="en-US" dirty="0"/>
            <a:t>Shadow maps are essential to give the model understanding of contrast</a:t>
          </a:r>
          <a:endParaRPr lang="ru-RU" dirty="0"/>
        </a:p>
      </dgm:t>
    </dgm:pt>
    <dgm:pt modelId="{02970A6F-6C65-4D1B-B2C7-9FC33902A80A}" type="parTrans" cxnId="{0AD83D1E-652B-4D6C-8607-2AEAA9C13A83}">
      <dgm:prSet/>
      <dgm:spPr/>
      <dgm:t>
        <a:bodyPr/>
        <a:lstStyle/>
        <a:p>
          <a:endParaRPr lang="ru-RU"/>
        </a:p>
      </dgm:t>
    </dgm:pt>
    <dgm:pt modelId="{E9EA3F8A-DAEE-4D0A-99D9-3D066974E190}" type="sibTrans" cxnId="{0AD83D1E-652B-4D6C-8607-2AEAA9C13A83}">
      <dgm:prSet/>
      <dgm:spPr/>
      <dgm:t>
        <a:bodyPr/>
        <a:lstStyle/>
        <a:p>
          <a:endParaRPr lang="ru-RU"/>
        </a:p>
      </dgm:t>
    </dgm:pt>
    <dgm:pt modelId="{6AA1EF57-D6A0-4AA2-A479-C0E8BA2FBF4B}">
      <dgm:prSet phldrT="[Текст]"/>
      <dgm:spPr>
        <a:solidFill>
          <a:srgbClr val="666666"/>
        </a:solidFill>
      </dgm:spPr>
      <dgm:t>
        <a:bodyPr/>
        <a:lstStyle/>
        <a:p>
          <a:r>
            <a:rPr lang="en-US" dirty="0"/>
            <a:t>Shadow Removal</a:t>
          </a:r>
          <a:endParaRPr lang="ru-RU" dirty="0"/>
        </a:p>
      </dgm:t>
    </dgm:pt>
    <dgm:pt modelId="{64CA7799-DF92-4B70-BE2F-82A6233A6AF2}" type="parTrans" cxnId="{EE2C78B5-1B61-45BF-BCDE-F54EC038B0C4}">
      <dgm:prSet/>
      <dgm:spPr/>
      <dgm:t>
        <a:bodyPr/>
        <a:lstStyle/>
        <a:p>
          <a:endParaRPr lang="ru-RU"/>
        </a:p>
      </dgm:t>
    </dgm:pt>
    <dgm:pt modelId="{2989F09C-99E3-4155-B1A8-F153B03FF847}" type="sibTrans" cxnId="{EE2C78B5-1B61-45BF-BCDE-F54EC038B0C4}">
      <dgm:prSet/>
      <dgm:spPr/>
      <dgm:t>
        <a:bodyPr/>
        <a:lstStyle/>
        <a:p>
          <a:endParaRPr lang="ru-RU"/>
        </a:p>
      </dgm:t>
    </dgm:pt>
    <dgm:pt modelId="{56E536F8-C724-4013-9C3E-67D0B36A9767}">
      <dgm:prSet phldrT="[Текст]"/>
      <dgm:spPr/>
      <dgm:t>
        <a:bodyPr/>
        <a:lstStyle/>
        <a:p>
          <a:r>
            <a:rPr lang="en-US" dirty="0"/>
            <a:t>The main process of the model</a:t>
          </a:r>
          <a:endParaRPr lang="ru-RU" dirty="0"/>
        </a:p>
      </dgm:t>
    </dgm:pt>
    <dgm:pt modelId="{5C81D38E-6DD0-4263-9515-5E1C424BFEB1}" type="parTrans" cxnId="{88501279-9F95-429E-9A4B-0F71A02FFDE6}">
      <dgm:prSet/>
      <dgm:spPr/>
      <dgm:t>
        <a:bodyPr/>
        <a:lstStyle/>
        <a:p>
          <a:endParaRPr lang="ru-RU"/>
        </a:p>
      </dgm:t>
    </dgm:pt>
    <dgm:pt modelId="{6D5A3BA6-0A7A-418D-9548-32946B029803}" type="sibTrans" cxnId="{88501279-9F95-429E-9A4B-0F71A02FFDE6}">
      <dgm:prSet/>
      <dgm:spPr/>
      <dgm:t>
        <a:bodyPr/>
        <a:lstStyle/>
        <a:p>
          <a:endParaRPr lang="ru-RU"/>
        </a:p>
      </dgm:t>
    </dgm:pt>
    <dgm:pt modelId="{D7DB7AC2-BF4A-471B-A8E2-6974C09DC81E}" type="pres">
      <dgm:prSet presAssocID="{33DFC544-3FC6-49B3-86E7-A31EE448BF9F}" presName="Name0" presStyleCnt="0">
        <dgm:presLayoutVars>
          <dgm:dir/>
          <dgm:animLvl val="lvl"/>
          <dgm:resizeHandles val="exact"/>
        </dgm:presLayoutVars>
      </dgm:prSet>
      <dgm:spPr/>
    </dgm:pt>
    <dgm:pt modelId="{010F87FC-7488-4071-A7D2-304C3008E99F}" type="pres">
      <dgm:prSet presAssocID="{6AA1EF57-D6A0-4AA2-A479-C0E8BA2FBF4B}" presName="boxAndChildren" presStyleCnt="0"/>
      <dgm:spPr/>
    </dgm:pt>
    <dgm:pt modelId="{1FDF8AF0-614F-45EC-855B-7239D3707CDC}" type="pres">
      <dgm:prSet presAssocID="{6AA1EF57-D6A0-4AA2-A479-C0E8BA2FBF4B}" presName="parentTextBox" presStyleLbl="node1" presStyleIdx="0" presStyleCnt="3"/>
      <dgm:spPr/>
    </dgm:pt>
    <dgm:pt modelId="{A7980B5C-03C8-4803-B29B-3539ABA5FE16}" type="pres">
      <dgm:prSet presAssocID="{6AA1EF57-D6A0-4AA2-A479-C0E8BA2FBF4B}" presName="entireBox" presStyleLbl="node1" presStyleIdx="0" presStyleCnt="3"/>
      <dgm:spPr/>
    </dgm:pt>
    <dgm:pt modelId="{7D712BF3-C326-42C8-A910-B843921D9537}" type="pres">
      <dgm:prSet presAssocID="{6AA1EF57-D6A0-4AA2-A479-C0E8BA2FBF4B}" presName="descendantBox" presStyleCnt="0"/>
      <dgm:spPr/>
    </dgm:pt>
    <dgm:pt modelId="{BE8FB621-58AF-45E1-814D-B9777F23566B}" type="pres">
      <dgm:prSet presAssocID="{56E536F8-C724-4013-9C3E-67D0B36A9767}" presName="childTextBox" presStyleLbl="fgAccFollowNode1" presStyleIdx="0" presStyleCnt="3">
        <dgm:presLayoutVars>
          <dgm:bulletEnabled val="1"/>
        </dgm:presLayoutVars>
      </dgm:prSet>
      <dgm:spPr/>
    </dgm:pt>
    <dgm:pt modelId="{5FFAB164-3EF7-4ACB-AA25-780D76815110}" type="pres">
      <dgm:prSet presAssocID="{38AB84A4-D2D6-4D73-9B8C-4BC1FA1AFB91}" presName="sp" presStyleCnt="0"/>
      <dgm:spPr/>
    </dgm:pt>
    <dgm:pt modelId="{5E7F3275-7C5C-4459-AAA2-876B9709AD74}" type="pres">
      <dgm:prSet presAssocID="{E45A04EC-955D-4DB0-AD40-6C0EDAECF2D5}" presName="arrowAndChildren" presStyleCnt="0"/>
      <dgm:spPr/>
    </dgm:pt>
    <dgm:pt modelId="{3278DA63-9F19-4D2E-822F-42D15AF1A483}" type="pres">
      <dgm:prSet presAssocID="{E45A04EC-955D-4DB0-AD40-6C0EDAECF2D5}" presName="parentTextArrow" presStyleLbl="node1" presStyleIdx="0" presStyleCnt="3"/>
      <dgm:spPr/>
    </dgm:pt>
    <dgm:pt modelId="{85D430E0-7C97-4136-AE1E-D9892E962487}" type="pres">
      <dgm:prSet presAssocID="{E45A04EC-955D-4DB0-AD40-6C0EDAECF2D5}" presName="arrow" presStyleLbl="node1" presStyleIdx="1" presStyleCnt="3" custLinFactNeighborX="-3752" custLinFactNeighborY="-700"/>
      <dgm:spPr/>
    </dgm:pt>
    <dgm:pt modelId="{1374C57B-5037-4D49-97B6-63F3FB5D78FD}" type="pres">
      <dgm:prSet presAssocID="{E45A04EC-955D-4DB0-AD40-6C0EDAECF2D5}" presName="descendantArrow" presStyleCnt="0"/>
      <dgm:spPr/>
    </dgm:pt>
    <dgm:pt modelId="{90D35A71-329B-495D-912F-A4FAC46E7967}" type="pres">
      <dgm:prSet presAssocID="{8F2CBCB5-A8D4-44BE-82FA-8E7D7F5F0EC3}" presName="childTextArrow" presStyleLbl="fgAccFollowNode1" presStyleIdx="1" presStyleCnt="3">
        <dgm:presLayoutVars>
          <dgm:bulletEnabled val="1"/>
        </dgm:presLayoutVars>
      </dgm:prSet>
      <dgm:spPr/>
    </dgm:pt>
    <dgm:pt modelId="{E0C1F593-3192-4B58-8E88-DE4936697946}" type="pres">
      <dgm:prSet presAssocID="{D7C9CE4C-9EC0-4221-8C3F-AB6EDF088800}" presName="sp" presStyleCnt="0"/>
      <dgm:spPr/>
    </dgm:pt>
    <dgm:pt modelId="{E94BB47B-4695-4C2D-A5E7-A57600039B83}" type="pres">
      <dgm:prSet presAssocID="{695F1CD3-82A5-4C0C-939D-CC7E72245ADC}" presName="arrowAndChildren" presStyleCnt="0"/>
      <dgm:spPr/>
    </dgm:pt>
    <dgm:pt modelId="{67C1A35D-A3CC-4AB6-B9EC-919254A36AF8}" type="pres">
      <dgm:prSet presAssocID="{695F1CD3-82A5-4C0C-939D-CC7E72245ADC}" presName="parentTextArrow" presStyleLbl="node1" presStyleIdx="1" presStyleCnt="3"/>
      <dgm:spPr/>
    </dgm:pt>
    <dgm:pt modelId="{ABA18458-4232-4E0B-B70B-F768DB0E5842}" type="pres">
      <dgm:prSet presAssocID="{695F1CD3-82A5-4C0C-939D-CC7E72245ADC}" presName="arrow" presStyleLbl="node1" presStyleIdx="2" presStyleCnt="3"/>
      <dgm:spPr/>
    </dgm:pt>
    <dgm:pt modelId="{AF96B93C-0E10-46CC-A75E-6D4EC737D75B}" type="pres">
      <dgm:prSet presAssocID="{695F1CD3-82A5-4C0C-939D-CC7E72245ADC}" presName="descendantArrow" presStyleCnt="0"/>
      <dgm:spPr/>
    </dgm:pt>
    <dgm:pt modelId="{91512EF1-EB09-4719-9850-3FC11EAF7E1B}" type="pres">
      <dgm:prSet presAssocID="{642E8490-49F7-4F52-B7FB-35CF9B2CB4F6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374DD014-0986-4737-93E1-3C05547C2806}" type="presOf" srcId="{33DFC544-3FC6-49B3-86E7-A31EE448BF9F}" destId="{D7DB7AC2-BF4A-471B-A8E2-6974C09DC81E}" srcOrd="0" destOrd="0" presId="urn:microsoft.com/office/officeart/2005/8/layout/process4"/>
    <dgm:cxn modelId="{0AD83D1E-652B-4D6C-8607-2AEAA9C13A83}" srcId="{E45A04EC-955D-4DB0-AD40-6C0EDAECF2D5}" destId="{8F2CBCB5-A8D4-44BE-82FA-8E7D7F5F0EC3}" srcOrd="0" destOrd="0" parTransId="{02970A6F-6C65-4D1B-B2C7-9FC33902A80A}" sibTransId="{E9EA3F8A-DAEE-4D0A-99D9-3D066974E190}"/>
    <dgm:cxn modelId="{BB62E12A-DCCC-4A53-B543-37CEF8F964AD}" type="presOf" srcId="{695F1CD3-82A5-4C0C-939D-CC7E72245ADC}" destId="{ABA18458-4232-4E0B-B70B-F768DB0E5842}" srcOrd="1" destOrd="0" presId="urn:microsoft.com/office/officeart/2005/8/layout/process4"/>
    <dgm:cxn modelId="{2BB9E430-1304-4600-B90D-FE934069283C}" type="presOf" srcId="{6AA1EF57-D6A0-4AA2-A479-C0E8BA2FBF4B}" destId="{1FDF8AF0-614F-45EC-855B-7239D3707CDC}" srcOrd="0" destOrd="0" presId="urn:microsoft.com/office/officeart/2005/8/layout/process4"/>
    <dgm:cxn modelId="{EA351D5B-86EA-49D5-9A42-1294BEF48627}" type="presOf" srcId="{695F1CD3-82A5-4C0C-939D-CC7E72245ADC}" destId="{67C1A35D-A3CC-4AB6-B9EC-919254A36AF8}" srcOrd="0" destOrd="0" presId="urn:microsoft.com/office/officeart/2005/8/layout/process4"/>
    <dgm:cxn modelId="{EBEF064E-37DB-4954-9C43-F8742D2EBD81}" type="presOf" srcId="{642E8490-49F7-4F52-B7FB-35CF9B2CB4F6}" destId="{91512EF1-EB09-4719-9850-3FC11EAF7E1B}" srcOrd="0" destOrd="0" presId="urn:microsoft.com/office/officeart/2005/8/layout/process4"/>
    <dgm:cxn modelId="{88501279-9F95-429E-9A4B-0F71A02FFDE6}" srcId="{6AA1EF57-D6A0-4AA2-A479-C0E8BA2FBF4B}" destId="{56E536F8-C724-4013-9C3E-67D0B36A9767}" srcOrd="0" destOrd="0" parTransId="{5C81D38E-6DD0-4263-9515-5E1C424BFEB1}" sibTransId="{6D5A3BA6-0A7A-418D-9548-32946B029803}"/>
    <dgm:cxn modelId="{DCD3DA5A-8A55-4C3F-B22F-194933814974}" type="presOf" srcId="{8F2CBCB5-A8D4-44BE-82FA-8E7D7F5F0EC3}" destId="{90D35A71-329B-495D-912F-A4FAC46E7967}" srcOrd="0" destOrd="0" presId="urn:microsoft.com/office/officeart/2005/8/layout/process4"/>
    <dgm:cxn modelId="{EE2C78B5-1B61-45BF-BCDE-F54EC038B0C4}" srcId="{33DFC544-3FC6-49B3-86E7-A31EE448BF9F}" destId="{6AA1EF57-D6A0-4AA2-A479-C0E8BA2FBF4B}" srcOrd="2" destOrd="0" parTransId="{64CA7799-DF92-4B70-BE2F-82A6233A6AF2}" sibTransId="{2989F09C-99E3-4155-B1A8-F153B03FF847}"/>
    <dgm:cxn modelId="{D62A23BC-7645-48C8-A13C-98978B784851}" srcId="{33DFC544-3FC6-49B3-86E7-A31EE448BF9F}" destId="{695F1CD3-82A5-4C0C-939D-CC7E72245ADC}" srcOrd="0" destOrd="0" parTransId="{D5405155-83B8-47DE-8982-B0F24832CE3F}" sibTransId="{D7C9CE4C-9EC0-4221-8C3F-AB6EDF088800}"/>
    <dgm:cxn modelId="{257645C5-C92F-4114-BCC8-4E2A384FA9B1}" type="presOf" srcId="{E45A04EC-955D-4DB0-AD40-6C0EDAECF2D5}" destId="{3278DA63-9F19-4D2E-822F-42D15AF1A483}" srcOrd="0" destOrd="0" presId="urn:microsoft.com/office/officeart/2005/8/layout/process4"/>
    <dgm:cxn modelId="{5D5438D4-4868-4C54-B801-2093B5A86A81}" srcId="{695F1CD3-82A5-4C0C-939D-CC7E72245ADC}" destId="{642E8490-49F7-4F52-B7FB-35CF9B2CB4F6}" srcOrd="0" destOrd="0" parTransId="{FE259C3D-61AE-40AB-8D36-3B0E47ED4326}" sibTransId="{CD1CE834-4189-47EF-9F36-2E789891114F}"/>
    <dgm:cxn modelId="{F33DEADE-351A-4AF6-96C8-552539B3B740}" type="presOf" srcId="{56E536F8-C724-4013-9C3E-67D0B36A9767}" destId="{BE8FB621-58AF-45E1-814D-B9777F23566B}" srcOrd="0" destOrd="0" presId="urn:microsoft.com/office/officeart/2005/8/layout/process4"/>
    <dgm:cxn modelId="{8599E0E1-3F0B-40A0-B1DF-E25C2AC1E52B}" type="presOf" srcId="{6AA1EF57-D6A0-4AA2-A479-C0E8BA2FBF4B}" destId="{A7980B5C-03C8-4803-B29B-3539ABA5FE16}" srcOrd="1" destOrd="0" presId="urn:microsoft.com/office/officeart/2005/8/layout/process4"/>
    <dgm:cxn modelId="{CEDBA9EC-F1F5-4F01-8CC0-42D8DA384948}" type="presOf" srcId="{E45A04EC-955D-4DB0-AD40-6C0EDAECF2D5}" destId="{85D430E0-7C97-4136-AE1E-D9892E962487}" srcOrd="1" destOrd="0" presId="urn:microsoft.com/office/officeart/2005/8/layout/process4"/>
    <dgm:cxn modelId="{B91D16F0-D7B3-4EE9-9D21-2912EE55350D}" srcId="{33DFC544-3FC6-49B3-86E7-A31EE448BF9F}" destId="{E45A04EC-955D-4DB0-AD40-6C0EDAECF2D5}" srcOrd="1" destOrd="0" parTransId="{CE485706-5D3E-49C8-AB56-2A184762A020}" sibTransId="{38AB84A4-D2D6-4D73-9B8C-4BC1FA1AFB91}"/>
    <dgm:cxn modelId="{0753CB9A-D9DC-49E2-92DC-7385562EA8FA}" type="presParOf" srcId="{D7DB7AC2-BF4A-471B-A8E2-6974C09DC81E}" destId="{010F87FC-7488-4071-A7D2-304C3008E99F}" srcOrd="0" destOrd="0" presId="urn:microsoft.com/office/officeart/2005/8/layout/process4"/>
    <dgm:cxn modelId="{F210D5CB-A3D6-4035-85B1-1CC7B00D4355}" type="presParOf" srcId="{010F87FC-7488-4071-A7D2-304C3008E99F}" destId="{1FDF8AF0-614F-45EC-855B-7239D3707CDC}" srcOrd="0" destOrd="0" presId="urn:microsoft.com/office/officeart/2005/8/layout/process4"/>
    <dgm:cxn modelId="{BE305AD5-2885-42E2-87C5-D152A7DF6953}" type="presParOf" srcId="{010F87FC-7488-4071-A7D2-304C3008E99F}" destId="{A7980B5C-03C8-4803-B29B-3539ABA5FE16}" srcOrd="1" destOrd="0" presId="urn:microsoft.com/office/officeart/2005/8/layout/process4"/>
    <dgm:cxn modelId="{9AD2659F-E8E2-4D10-81EA-212E1E94995A}" type="presParOf" srcId="{010F87FC-7488-4071-A7D2-304C3008E99F}" destId="{7D712BF3-C326-42C8-A910-B843921D9537}" srcOrd="2" destOrd="0" presId="urn:microsoft.com/office/officeart/2005/8/layout/process4"/>
    <dgm:cxn modelId="{9C4EF800-2CFF-40B7-A37B-03A5EA766E2D}" type="presParOf" srcId="{7D712BF3-C326-42C8-A910-B843921D9537}" destId="{BE8FB621-58AF-45E1-814D-B9777F23566B}" srcOrd="0" destOrd="0" presId="urn:microsoft.com/office/officeart/2005/8/layout/process4"/>
    <dgm:cxn modelId="{FAF69B16-5443-4929-9553-7F90AEF6BEFD}" type="presParOf" srcId="{D7DB7AC2-BF4A-471B-A8E2-6974C09DC81E}" destId="{5FFAB164-3EF7-4ACB-AA25-780D76815110}" srcOrd="1" destOrd="0" presId="urn:microsoft.com/office/officeart/2005/8/layout/process4"/>
    <dgm:cxn modelId="{94CF5318-DF18-4C1A-832D-1FF184DCE8F1}" type="presParOf" srcId="{D7DB7AC2-BF4A-471B-A8E2-6974C09DC81E}" destId="{5E7F3275-7C5C-4459-AAA2-876B9709AD74}" srcOrd="2" destOrd="0" presId="urn:microsoft.com/office/officeart/2005/8/layout/process4"/>
    <dgm:cxn modelId="{61C45420-E6B2-4BF9-B2A3-D9A8A0ACDE68}" type="presParOf" srcId="{5E7F3275-7C5C-4459-AAA2-876B9709AD74}" destId="{3278DA63-9F19-4D2E-822F-42D15AF1A483}" srcOrd="0" destOrd="0" presId="urn:microsoft.com/office/officeart/2005/8/layout/process4"/>
    <dgm:cxn modelId="{C66ED54B-2F07-4E09-935B-1D8DFBF82C98}" type="presParOf" srcId="{5E7F3275-7C5C-4459-AAA2-876B9709AD74}" destId="{85D430E0-7C97-4136-AE1E-D9892E962487}" srcOrd="1" destOrd="0" presId="urn:microsoft.com/office/officeart/2005/8/layout/process4"/>
    <dgm:cxn modelId="{167BCB21-579C-4502-A428-85A8D2CEC04E}" type="presParOf" srcId="{5E7F3275-7C5C-4459-AAA2-876B9709AD74}" destId="{1374C57B-5037-4D49-97B6-63F3FB5D78FD}" srcOrd="2" destOrd="0" presId="urn:microsoft.com/office/officeart/2005/8/layout/process4"/>
    <dgm:cxn modelId="{1E1B1A58-6E26-48BF-AA5E-4D81468181F4}" type="presParOf" srcId="{1374C57B-5037-4D49-97B6-63F3FB5D78FD}" destId="{90D35A71-329B-495D-912F-A4FAC46E7967}" srcOrd="0" destOrd="0" presId="urn:microsoft.com/office/officeart/2005/8/layout/process4"/>
    <dgm:cxn modelId="{7292BE58-856A-4ED6-A4DC-85CD822B9BEE}" type="presParOf" srcId="{D7DB7AC2-BF4A-471B-A8E2-6974C09DC81E}" destId="{E0C1F593-3192-4B58-8E88-DE4936697946}" srcOrd="3" destOrd="0" presId="urn:microsoft.com/office/officeart/2005/8/layout/process4"/>
    <dgm:cxn modelId="{0E261F69-AD0E-497C-BC7F-AB2BB60D8363}" type="presParOf" srcId="{D7DB7AC2-BF4A-471B-A8E2-6974C09DC81E}" destId="{E94BB47B-4695-4C2D-A5E7-A57600039B83}" srcOrd="4" destOrd="0" presId="urn:microsoft.com/office/officeart/2005/8/layout/process4"/>
    <dgm:cxn modelId="{8D532BC8-8402-4CF8-A56F-FCD5096E3836}" type="presParOf" srcId="{E94BB47B-4695-4C2D-A5E7-A57600039B83}" destId="{67C1A35D-A3CC-4AB6-B9EC-919254A36AF8}" srcOrd="0" destOrd="0" presId="urn:microsoft.com/office/officeart/2005/8/layout/process4"/>
    <dgm:cxn modelId="{945CAD04-DF8C-4749-A375-38862B4901C2}" type="presParOf" srcId="{E94BB47B-4695-4C2D-A5E7-A57600039B83}" destId="{ABA18458-4232-4E0B-B70B-F768DB0E5842}" srcOrd="1" destOrd="0" presId="urn:microsoft.com/office/officeart/2005/8/layout/process4"/>
    <dgm:cxn modelId="{D284AFC3-46A5-4776-A4E8-BE09D32B6D8D}" type="presParOf" srcId="{E94BB47B-4695-4C2D-A5E7-A57600039B83}" destId="{AF96B93C-0E10-46CC-A75E-6D4EC737D75B}" srcOrd="2" destOrd="0" presId="urn:microsoft.com/office/officeart/2005/8/layout/process4"/>
    <dgm:cxn modelId="{F474A498-16E8-4E80-97C9-C21B1D23BB17}" type="presParOf" srcId="{AF96B93C-0E10-46CC-A75E-6D4EC737D75B}" destId="{91512EF1-EB09-4719-9850-3FC11EAF7E1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60338B0-7912-435B-875C-7EC56FD5D829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EE33ED34-92A4-4085-B800-BE795152910E}">
      <dgm:prSet phldrT="[Текст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Model types</a:t>
          </a:r>
          <a:endParaRPr lang="ru-RU" dirty="0"/>
        </a:p>
      </dgm:t>
    </dgm:pt>
    <dgm:pt modelId="{2A542B2D-E2EC-4DE5-ACED-F89E82168911}" type="parTrans" cxnId="{E9C6D7BA-F705-42B8-9FC5-3729B0D58426}">
      <dgm:prSet/>
      <dgm:spPr/>
      <dgm:t>
        <a:bodyPr/>
        <a:lstStyle/>
        <a:p>
          <a:endParaRPr lang="ru-RU"/>
        </a:p>
      </dgm:t>
    </dgm:pt>
    <dgm:pt modelId="{6F3173A3-7B23-42D2-8A7C-AD4D12AD3391}" type="sibTrans" cxnId="{E9C6D7BA-F705-42B8-9FC5-3729B0D58426}">
      <dgm:prSet/>
      <dgm:spPr/>
      <dgm:t>
        <a:bodyPr/>
        <a:lstStyle/>
        <a:p>
          <a:endParaRPr lang="ru-RU"/>
        </a:p>
      </dgm:t>
    </dgm:pt>
    <dgm:pt modelId="{F39A9A73-E3D9-40BB-9C92-6BDBA7270A9B}">
      <dgm:prSet phldrT="[Текст]"/>
      <dgm:spPr/>
      <dgm:t>
        <a:bodyPr/>
        <a:lstStyle/>
        <a:p>
          <a:r>
            <a:rPr lang="en-US" dirty="0"/>
            <a:t>CNN</a:t>
          </a:r>
          <a:endParaRPr lang="ru-RU" dirty="0"/>
        </a:p>
      </dgm:t>
    </dgm:pt>
    <dgm:pt modelId="{33E986F1-8D71-431A-AAED-E52060FF40F2}" type="parTrans" cxnId="{DC365E5B-1B9D-4B36-8C29-A0835522EE11}">
      <dgm:prSet/>
      <dgm:spPr/>
      <dgm:t>
        <a:bodyPr/>
        <a:lstStyle/>
        <a:p>
          <a:endParaRPr lang="ru-RU"/>
        </a:p>
      </dgm:t>
    </dgm:pt>
    <dgm:pt modelId="{F9654F53-FBE6-43DC-A5DA-8A64016FC167}" type="sibTrans" cxnId="{DC365E5B-1B9D-4B36-8C29-A0835522EE11}">
      <dgm:prSet/>
      <dgm:spPr/>
      <dgm:t>
        <a:bodyPr/>
        <a:lstStyle/>
        <a:p>
          <a:endParaRPr lang="ru-RU"/>
        </a:p>
      </dgm:t>
    </dgm:pt>
    <dgm:pt modelId="{8FF2FB58-FB47-47FA-B548-861B7E01BE8F}">
      <dgm:prSet phldrT="[Текст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Evaluation Metrics</a:t>
          </a:r>
          <a:endParaRPr lang="ru-RU" dirty="0"/>
        </a:p>
      </dgm:t>
    </dgm:pt>
    <dgm:pt modelId="{CE857164-9052-4FF5-9385-DABBDF3092C5}" type="parTrans" cxnId="{F1D841B1-ADA9-4C40-BAF5-419F0AB6CCFD}">
      <dgm:prSet/>
      <dgm:spPr/>
      <dgm:t>
        <a:bodyPr/>
        <a:lstStyle/>
        <a:p>
          <a:endParaRPr lang="ru-RU"/>
        </a:p>
      </dgm:t>
    </dgm:pt>
    <dgm:pt modelId="{C3D58DF6-375C-4847-82AD-E5311F392B0C}" type="sibTrans" cxnId="{F1D841B1-ADA9-4C40-BAF5-419F0AB6CCFD}">
      <dgm:prSet/>
      <dgm:spPr/>
      <dgm:t>
        <a:bodyPr/>
        <a:lstStyle/>
        <a:p>
          <a:endParaRPr lang="ru-RU"/>
        </a:p>
      </dgm:t>
    </dgm:pt>
    <dgm:pt modelId="{EA09DE5D-B78F-49A5-98FF-1ACE7074B720}">
      <dgm:prSet phldrT="[Текст]"/>
      <dgm:spPr/>
      <dgm:t>
        <a:bodyPr/>
        <a:lstStyle/>
        <a:p>
          <a:r>
            <a:rPr lang="en-US" dirty="0"/>
            <a:t>Intersection Over Union (IOU)</a:t>
          </a:r>
          <a:endParaRPr lang="ru-RU" dirty="0"/>
        </a:p>
      </dgm:t>
    </dgm:pt>
    <dgm:pt modelId="{7DB8C7FA-A5D4-4AA8-8DE6-45B7F13B8068}" type="parTrans" cxnId="{3EB87061-CB1E-4EF0-A286-EBD566F4272D}">
      <dgm:prSet/>
      <dgm:spPr/>
      <dgm:t>
        <a:bodyPr/>
        <a:lstStyle/>
        <a:p>
          <a:endParaRPr lang="ru-RU"/>
        </a:p>
      </dgm:t>
    </dgm:pt>
    <dgm:pt modelId="{0D42F8C9-56F6-4ADB-9608-0C3F7E74E8FC}" type="sibTrans" cxnId="{3EB87061-CB1E-4EF0-A286-EBD566F4272D}">
      <dgm:prSet/>
      <dgm:spPr/>
      <dgm:t>
        <a:bodyPr/>
        <a:lstStyle/>
        <a:p>
          <a:endParaRPr lang="ru-RU"/>
        </a:p>
      </dgm:t>
    </dgm:pt>
    <dgm:pt modelId="{5580CD81-43DD-4535-B83B-BBA1C449173A}">
      <dgm:prSet phldrT="[Текст]"/>
      <dgm:spPr/>
      <dgm:t>
        <a:bodyPr/>
        <a:lstStyle/>
        <a:p>
          <a:r>
            <a:rPr lang="en-US" dirty="0"/>
            <a:t>Precision</a:t>
          </a:r>
          <a:endParaRPr lang="ru-RU" dirty="0"/>
        </a:p>
      </dgm:t>
    </dgm:pt>
    <dgm:pt modelId="{2F3B0AFF-A0AE-48D8-8726-9190FA5683CF}" type="parTrans" cxnId="{CCF30D88-87DF-4150-8164-83301CB1CB88}">
      <dgm:prSet/>
      <dgm:spPr/>
      <dgm:t>
        <a:bodyPr/>
        <a:lstStyle/>
        <a:p>
          <a:endParaRPr lang="ru-RU"/>
        </a:p>
      </dgm:t>
    </dgm:pt>
    <dgm:pt modelId="{B40D13CA-01B3-46DF-A898-7E62BA4AB105}" type="sibTrans" cxnId="{CCF30D88-87DF-4150-8164-83301CB1CB88}">
      <dgm:prSet/>
      <dgm:spPr/>
      <dgm:t>
        <a:bodyPr/>
        <a:lstStyle/>
        <a:p>
          <a:endParaRPr lang="ru-RU"/>
        </a:p>
      </dgm:t>
    </dgm:pt>
    <dgm:pt modelId="{3C484D8A-035D-460F-9533-772C63653F12}">
      <dgm:prSet phldrT="[Текст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Models being tested</a:t>
          </a:r>
          <a:endParaRPr lang="ru-RU" dirty="0"/>
        </a:p>
      </dgm:t>
    </dgm:pt>
    <dgm:pt modelId="{24B6A09D-94CC-41D0-8F29-120AA4586ECE}" type="parTrans" cxnId="{9D027DF0-8067-40F4-BD30-F9B085BB6F6A}">
      <dgm:prSet/>
      <dgm:spPr/>
      <dgm:t>
        <a:bodyPr/>
        <a:lstStyle/>
        <a:p>
          <a:endParaRPr lang="ru-RU"/>
        </a:p>
      </dgm:t>
    </dgm:pt>
    <dgm:pt modelId="{8EBAFA7D-81C2-414E-99A3-D4AD2ECE50F5}" type="sibTrans" cxnId="{9D027DF0-8067-40F4-BD30-F9B085BB6F6A}">
      <dgm:prSet/>
      <dgm:spPr/>
      <dgm:t>
        <a:bodyPr/>
        <a:lstStyle/>
        <a:p>
          <a:endParaRPr lang="ru-RU"/>
        </a:p>
      </dgm:t>
    </dgm:pt>
    <dgm:pt modelId="{94686CFE-552B-4A1F-B948-08294EB731B9}">
      <dgm:prSet phldrT="[Текст]"/>
      <dgm:spPr/>
      <dgm:t>
        <a:bodyPr/>
        <a:lstStyle/>
        <a:p>
          <a:r>
            <a:rPr lang="en-US" dirty="0"/>
            <a:t>HU-</a:t>
          </a:r>
          <a:r>
            <a:rPr lang="en-US" dirty="0" err="1"/>
            <a:t>PageScan</a:t>
          </a:r>
          <a:endParaRPr lang="ru-RU" dirty="0"/>
        </a:p>
      </dgm:t>
    </dgm:pt>
    <dgm:pt modelId="{5A5CB33B-0A5B-4231-85C5-02D64601B29D}" type="parTrans" cxnId="{C39721C8-71ED-4845-9761-205681FD1CAD}">
      <dgm:prSet/>
      <dgm:spPr/>
      <dgm:t>
        <a:bodyPr/>
        <a:lstStyle/>
        <a:p>
          <a:endParaRPr lang="ru-RU"/>
        </a:p>
      </dgm:t>
    </dgm:pt>
    <dgm:pt modelId="{775CAF4B-6C9A-4E9A-984F-6FE7D1B95B23}" type="sibTrans" cxnId="{C39721C8-71ED-4845-9761-205681FD1CAD}">
      <dgm:prSet/>
      <dgm:spPr/>
      <dgm:t>
        <a:bodyPr/>
        <a:lstStyle/>
        <a:p>
          <a:endParaRPr lang="ru-RU"/>
        </a:p>
      </dgm:t>
    </dgm:pt>
    <dgm:pt modelId="{52DCBC5C-A9DF-4B85-8845-03ACE2652F5D}">
      <dgm:prSet phldrT="[Текст]"/>
      <dgm:spPr/>
      <dgm:t>
        <a:bodyPr/>
        <a:lstStyle/>
        <a:p>
          <a:r>
            <a:rPr lang="en-US" dirty="0" err="1"/>
            <a:t>dgSegment</a:t>
          </a:r>
          <a:endParaRPr lang="ru-RU" dirty="0"/>
        </a:p>
      </dgm:t>
    </dgm:pt>
    <dgm:pt modelId="{97D7AAE9-65E2-4D10-8D88-DBB5445C1562}" type="parTrans" cxnId="{C0F5C110-C0C4-48D1-A70F-C2A0D3BC7155}">
      <dgm:prSet/>
      <dgm:spPr/>
      <dgm:t>
        <a:bodyPr/>
        <a:lstStyle/>
        <a:p>
          <a:endParaRPr lang="ru-RU"/>
        </a:p>
      </dgm:t>
    </dgm:pt>
    <dgm:pt modelId="{82FF8456-3509-4340-9BD1-BEC5C7D3C40C}" type="sibTrans" cxnId="{C0F5C110-C0C4-48D1-A70F-C2A0D3BC7155}">
      <dgm:prSet/>
      <dgm:spPr/>
      <dgm:t>
        <a:bodyPr/>
        <a:lstStyle/>
        <a:p>
          <a:endParaRPr lang="ru-RU"/>
        </a:p>
      </dgm:t>
    </dgm:pt>
    <dgm:pt modelId="{05D66B32-8750-44CB-80F5-373A1F537016}">
      <dgm:prSet/>
      <dgm:spPr/>
      <dgm:t>
        <a:bodyPr/>
        <a:lstStyle/>
        <a:p>
          <a:r>
            <a:rPr lang="en-US" dirty="0"/>
            <a:t>Graph Cut Segmentation</a:t>
          </a:r>
          <a:endParaRPr lang="ru-RU" dirty="0"/>
        </a:p>
      </dgm:t>
    </dgm:pt>
    <dgm:pt modelId="{2C4A6EB8-7D02-4216-806F-D15D803BF091}" type="parTrans" cxnId="{D2607289-3BA4-4B50-8878-C680B8EC58F5}">
      <dgm:prSet/>
      <dgm:spPr/>
      <dgm:t>
        <a:bodyPr/>
        <a:lstStyle/>
        <a:p>
          <a:endParaRPr lang="ru-RU"/>
        </a:p>
      </dgm:t>
    </dgm:pt>
    <dgm:pt modelId="{E9A308CB-56B4-4137-9F03-69D1430EECE0}" type="sibTrans" cxnId="{D2607289-3BA4-4B50-8878-C680B8EC58F5}">
      <dgm:prSet/>
      <dgm:spPr/>
      <dgm:t>
        <a:bodyPr/>
        <a:lstStyle/>
        <a:p>
          <a:endParaRPr lang="ru-RU"/>
        </a:p>
      </dgm:t>
    </dgm:pt>
    <dgm:pt modelId="{CA7E7786-5A2C-4538-8B62-0696A8375CCA}">
      <dgm:prSet/>
      <dgm:spPr/>
      <dgm:t>
        <a:bodyPr/>
        <a:lstStyle/>
        <a:p>
          <a:r>
            <a:rPr lang="en-US" dirty="0"/>
            <a:t>Watershed Segmentation</a:t>
          </a:r>
          <a:endParaRPr lang="ru-RU" dirty="0"/>
        </a:p>
      </dgm:t>
    </dgm:pt>
    <dgm:pt modelId="{4BFE7AC1-0540-461D-9FCC-FF673ECEC2F9}" type="parTrans" cxnId="{B6DE5C49-FFA3-4159-9ADC-122BDBA9F457}">
      <dgm:prSet/>
      <dgm:spPr/>
      <dgm:t>
        <a:bodyPr/>
        <a:lstStyle/>
        <a:p>
          <a:endParaRPr lang="ru-RU"/>
        </a:p>
      </dgm:t>
    </dgm:pt>
    <dgm:pt modelId="{81B722C3-879E-4569-BCDF-65C993CF6EAB}" type="sibTrans" cxnId="{B6DE5C49-FFA3-4159-9ADC-122BDBA9F457}">
      <dgm:prSet/>
      <dgm:spPr/>
      <dgm:t>
        <a:bodyPr/>
        <a:lstStyle/>
        <a:p>
          <a:endParaRPr lang="ru-RU"/>
        </a:p>
      </dgm:t>
    </dgm:pt>
    <dgm:pt modelId="{C6FB341C-4DFD-465B-B68F-EDD52939BFB4}">
      <dgm:prSet phldrT="[Текст]"/>
      <dgm:spPr/>
      <dgm:t>
        <a:bodyPr/>
        <a:lstStyle/>
        <a:p>
          <a:r>
            <a:rPr lang="en-US" dirty="0"/>
            <a:t>Recall</a:t>
          </a:r>
          <a:endParaRPr lang="ru-RU" dirty="0"/>
        </a:p>
      </dgm:t>
    </dgm:pt>
    <dgm:pt modelId="{E2BE41F5-CDCA-4E4E-A403-B47105E7C7D1}" type="parTrans" cxnId="{F1354A60-8843-47C1-966A-706EDE6C812B}">
      <dgm:prSet/>
      <dgm:spPr/>
      <dgm:t>
        <a:bodyPr/>
        <a:lstStyle/>
        <a:p>
          <a:endParaRPr lang="ru-RU"/>
        </a:p>
      </dgm:t>
    </dgm:pt>
    <dgm:pt modelId="{F202427B-1648-418E-AF4D-4343CE4577C2}" type="sibTrans" cxnId="{F1354A60-8843-47C1-966A-706EDE6C812B}">
      <dgm:prSet/>
      <dgm:spPr/>
      <dgm:t>
        <a:bodyPr/>
        <a:lstStyle/>
        <a:p>
          <a:endParaRPr lang="ru-RU"/>
        </a:p>
      </dgm:t>
    </dgm:pt>
    <dgm:pt modelId="{130B93C6-00B3-42AD-B300-F7C094F569A7}">
      <dgm:prSet phldrT="[Текст]"/>
      <dgm:spPr/>
      <dgm:t>
        <a:bodyPr/>
        <a:lstStyle/>
        <a:p>
          <a:r>
            <a:rPr lang="en-US" dirty="0"/>
            <a:t>F1 score</a:t>
          </a:r>
          <a:endParaRPr lang="ru-RU" dirty="0"/>
        </a:p>
      </dgm:t>
    </dgm:pt>
    <dgm:pt modelId="{35A673BA-E253-4829-A345-55D975B8BBEB}" type="parTrans" cxnId="{8D966035-2445-4CF0-8657-8B1D2FAF5435}">
      <dgm:prSet/>
      <dgm:spPr/>
      <dgm:t>
        <a:bodyPr/>
        <a:lstStyle/>
        <a:p>
          <a:endParaRPr lang="ru-RU"/>
        </a:p>
      </dgm:t>
    </dgm:pt>
    <dgm:pt modelId="{0DFB7F06-D4E2-48B3-A803-8DC2FFABF46F}" type="sibTrans" cxnId="{8D966035-2445-4CF0-8657-8B1D2FAF5435}">
      <dgm:prSet/>
      <dgm:spPr/>
      <dgm:t>
        <a:bodyPr/>
        <a:lstStyle/>
        <a:p>
          <a:endParaRPr lang="ru-RU"/>
        </a:p>
      </dgm:t>
    </dgm:pt>
    <dgm:pt modelId="{608D64A7-2CBA-4403-874F-8D421F394601}">
      <dgm:prSet phldrT="[Текст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Document Layout Similarity (DLS)</a:t>
          </a:r>
          <a:endParaRPr lang="ru-RU" dirty="0">
            <a:highlight>
              <a:srgbClr val="FFFF00"/>
            </a:highlight>
          </a:endParaRPr>
        </a:p>
      </dgm:t>
    </dgm:pt>
    <dgm:pt modelId="{6A67923A-895C-4FA8-8B4A-412CF4830C91}" type="parTrans" cxnId="{8658AFA3-0D92-47FF-AD1A-B8A10522750D}">
      <dgm:prSet/>
      <dgm:spPr/>
      <dgm:t>
        <a:bodyPr/>
        <a:lstStyle/>
        <a:p>
          <a:endParaRPr lang="ru-RU"/>
        </a:p>
      </dgm:t>
    </dgm:pt>
    <dgm:pt modelId="{AA9952A6-CF76-4C2F-B563-5E7DF48B2C78}" type="sibTrans" cxnId="{8658AFA3-0D92-47FF-AD1A-B8A10522750D}">
      <dgm:prSet/>
      <dgm:spPr/>
      <dgm:t>
        <a:bodyPr/>
        <a:lstStyle/>
        <a:p>
          <a:endParaRPr lang="ru-RU"/>
        </a:p>
      </dgm:t>
    </dgm:pt>
    <dgm:pt modelId="{14EB9585-1636-42D0-BD1D-54978153D8B9}">
      <dgm:prSet phldrT="[Текст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Document Image Quality (DIQ)</a:t>
          </a:r>
          <a:endParaRPr lang="ru-RU" dirty="0">
            <a:highlight>
              <a:srgbClr val="FFFF00"/>
            </a:highlight>
          </a:endParaRPr>
        </a:p>
      </dgm:t>
    </dgm:pt>
    <dgm:pt modelId="{A2A26FE1-EC89-4B6E-93FC-39667121D4E5}" type="parTrans" cxnId="{D92297D9-113F-44B7-8D90-7A72C400EF09}">
      <dgm:prSet/>
      <dgm:spPr/>
      <dgm:t>
        <a:bodyPr/>
        <a:lstStyle/>
        <a:p>
          <a:endParaRPr lang="ru-RU"/>
        </a:p>
      </dgm:t>
    </dgm:pt>
    <dgm:pt modelId="{A9271E5F-B80D-45C6-A55F-52B6A834C903}" type="sibTrans" cxnId="{D92297D9-113F-44B7-8D90-7A72C400EF09}">
      <dgm:prSet/>
      <dgm:spPr/>
      <dgm:t>
        <a:bodyPr/>
        <a:lstStyle/>
        <a:p>
          <a:endParaRPr lang="ru-RU"/>
        </a:p>
      </dgm:t>
    </dgm:pt>
    <dgm:pt modelId="{B3CEECC4-1DE7-4B38-A297-D34ABC8F3ECD}">
      <dgm:prSet phldrT="[Текст]"/>
      <dgm:spPr/>
      <dgm:t>
        <a:bodyPr/>
        <a:lstStyle/>
        <a:p>
          <a:r>
            <a:rPr lang="en-US" dirty="0" err="1"/>
            <a:t>docExtractor</a:t>
          </a:r>
          <a:endParaRPr lang="ru-RU" dirty="0"/>
        </a:p>
      </dgm:t>
    </dgm:pt>
    <dgm:pt modelId="{B8AAEC75-5B5F-4900-A6C1-791EF0D2A696}" type="parTrans" cxnId="{5570BE77-1790-4395-AD74-04B74E53D449}">
      <dgm:prSet/>
      <dgm:spPr/>
      <dgm:t>
        <a:bodyPr/>
        <a:lstStyle/>
        <a:p>
          <a:endParaRPr lang="ru-RU"/>
        </a:p>
      </dgm:t>
    </dgm:pt>
    <dgm:pt modelId="{702E8A5C-2EBB-4F74-B3DE-1A79F1BDDDD7}" type="sibTrans" cxnId="{5570BE77-1790-4395-AD74-04B74E53D449}">
      <dgm:prSet/>
      <dgm:spPr/>
      <dgm:t>
        <a:bodyPr/>
        <a:lstStyle/>
        <a:p>
          <a:endParaRPr lang="ru-RU"/>
        </a:p>
      </dgm:t>
    </dgm:pt>
    <dgm:pt modelId="{37FAF04B-C2FF-4D17-A382-7514DE4A0B91}">
      <dgm:prSet phldrT="[Текст]"/>
      <dgm:spPr/>
      <dgm:t>
        <a:bodyPr/>
        <a:lstStyle/>
        <a:p>
          <a:r>
            <a:rPr lang="en-US" dirty="0"/>
            <a:t>Pytorch-deeplabV3 </a:t>
          </a:r>
          <a:r>
            <a:rPr lang="en-US" dirty="0" err="1"/>
            <a:t>GrabCut</a:t>
          </a:r>
          <a:r>
            <a:rPr lang="en-US" dirty="0"/>
            <a:t> and Watershed</a:t>
          </a:r>
          <a:endParaRPr lang="ru-RU" dirty="0"/>
        </a:p>
      </dgm:t>
    </dgm:pt>
    <dgm:pt modelId="{A0A6A239-3818-4A01-A59D-9CB2713FBD66}" type="parTrans" cxnId="{2E4E7E39-E8EF-4CFC-BCED-624F14BFB86C}">
      <dgm:prSet/>
      <dgm:spPr/>
      <dgm:t>
        <a:bodyPr/>
        <a:lstStyle/>
        <a:p>
          <a:endParaRPr lang="ru-RU"/>
        </a:p>
      </dgm:t>
    </dgm:pt>
    <dgm:pt modelId="{884F397F-807E-49D1-9185-B73017849C2C}" type="sibTrans" cxnId="{2E4E7E39-E8EF-4CFC-BCED-624F14BFB86C}">
      <dgm:prSet/>
      <dgm:spPr/>
      <dgm:t>
        <a:bodyPr/>
        <a:lstStyle/>
        <a:p>
          <a:endParaRPr lang="ru-RU"/>
        </a:p>
      </dgm:t>
    </dgm:pt>
    <dgm:pt modelId="{4B6ADA08-576D-404A-A403-FF6C0238BA02}" type="pres">
      <dgm:prSet presAssocID="{E60338B0-7912-435B-875C-7EC56FD5D829}" presName="Name0" presStyleCnt="0">
        <dgm:presLayoutVars>
          <dgm:dir/>
          <dgm:animLvl val="lvl"/>
          <dgm:resizeHandles val="exact"/>
        </dgm:presLayoutVars>
      </dgm:prSet>
      <dgm:spPr/>
    </dgm:pt>
    <dgm:pt modelId="{81A5D023-59B7-4B39-B236-E2F5595A5A76}" type="pres">
      <dgm:prSet presAssocID="{EE33ED34-92A4-4085-B800-BE795152910E}" presName="composite" presStyleCnt="0"/>
      <dgm:spPr/>
    </dgm:pt>
    <dgm:pt modelId="{CE72D1ED-6548-4F6D-988F-196B6A4BCE02}" type="pres">
      <dgm:prSet presAssocID="{EE33ED34-92A4-4085-B800-BE795152910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02CB844-F4A5-4B5F-BF2B-4C19A650CDE0}" type="pres">
      <dgm:prSet presAssocID="{EE33ED34-92A4-4085-B800-BE795152910E}" presName="desTx" presStyleLbl="alignAccFollowNode1" presStyleIdx="0" presStyleCnt="3">
        <dgm:presLayoutVars>
          <dgm:bulletEnabled val="1"/>
        </dgm:presLayoutVars>
      </dgm:prSet>
      <dgm:spPr/>
    </dgm:pt>
    <dgm:pt modelId="{18464CBB-1A12-4DDB-9957-5C3984A3113B}" type="pres">
      <dgm:prSet presAssocID="{6F3173A3-7B23-42D2-8A7C-AD4D12AD3391}" presName="space" presStyleCnt="0"/>
      <dgm:spPr/>
    </dgm:pt>
    <dgm:pt modelId="{86933887-8747-48B9-81B0-CA63D50B6C76}" type="pres">
      <dgm:prSet presAssocID="{8FF2FB58-FB47-47FA-B548-861B7E01BE8F}" presName="composite" presStyleCnt="0"/>
      <dgm:spPr/>
    </dgm:pt>
    <dgm:pt modelId="{50968503-4B6C-47EA-A450-0ACC520C320B}" type="pres">
      <dgm:prSet presAssocID="{8FF2FB58-FB47-47FA-B548-861B7E01BE8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6F8334B-BF80-438A-9259-F71FC1C3E8B0}" type="pres">
      <dgm:prSet presAssocID="{8FF2FB58-FB47-47FA-B548-861B7E01BE8F}" presName="desTx" presStyleLbl="alignAccFollowNode1" presStyleIdx="1" presStyleCnt="3">
        <dgm:presLayoutVars>
          <dgm:bulletEnabled val="1"/>
        </dgm:presLayoutVars>
      </dgm:prSet>
      <dgm:spPr/>
    </dgm:pt>
    <dgm:pt modelId="{2C04FE21-5847-47DC-99D6-D4A56AFF39A5}" type="pres">
      <dgm:prSet presAssocID="{C3D58DF6-375C-4847-82AD-E5311F392B0C}" presName="space" presStyleCnt="0"/>
      <dgm:spPr/>
    </dgm:pt>
    <dgm:pt modelId="{EBF5D074-AF73-4A59-9236-328E77021215}" type="pres">
      <dgm:prSet presAssocID="{3C484D8A-035D-460F-9533-772C63653F12}" presName="composite" presStyleCnt="0"/>
      <dgm:spPr/>
    </dgm:pt>
    <dgm:pt modelId="{5FA49791-BB55-4722-AACC-5C8F972C49CB}" type="pres">
      <dgm:prSet presAssocID="{3C484D8A-035D-460F-9533-772C63653F1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1FC142C-7F3E-4E93-9A49-D85E5680DB1A}" type="pres">
      <dgm:prSet presAssocID="{3C484D8A-035D-460F-9533-772C63653F1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038B002-91AB-4100-BC6C-105D4CF03334}" type="presOf" srcId="{8FF2FB58-FB47-47FA-B548-861B7E01BE8F}" destId="{50968503-4B6C-47EA-A450-0ACC520C320B}" srcOrd="0" destOrd="0" presId="urn:microsoft.com/office/officeart/2005/8/layout/hList1"/>
    <dgm:cxn modelId="{F0309D03-C825-4A2D-95E4-F3CA2CF0A441}" type="presOf" srcId="{52DCBC5C-A9DF-4B85-8845-03ACE2652F5D}" destId="{81FC142C-7F3E-4E93-9A49-D85E5680DB1A}" srcOrd="0" destOrd="1" presId="urn:microsoft.com/office/officeart/2005/8/layout/hList1"/>
    <dgm:cxn modelId="{EABB5B06-4E6A-4467-B1A6-AD70DD14EF60}" type="presOf" srcId="{3C484D8A-035D-460F-9533-772C63653F12}" destId="{5FA49791-BB55-4722-AACC-5C8F972C49CB}" srcOrd="0" destOrd="0" presId="urn:microsoft.com/office/officeart/2005/8/layout/hList1"/>
    <dgm:cxn modelId="{C0F5C110-C0C4-48D1-A70F-C2A0D3BC7155}" srcId="{3C484D8A-035D-460F-9533-772C63653F12}" destId="{52DCBC5C-A9DF-4B85-8845-03ACE2652F5D}" srcOrd="1" destOrd="0" parTransId="{97D7AAE9-65E2-4D10-8D88-DBB5445C1562}" sibTransId="{82FF8456-3509-4340-9BD1-BEC5C7D3C40C}"/>
    <dgm:cxn modelId="{C3CF8324-781B-4637-9F3D-2C1ABA007AD1}" type="presOf" srcId="{EA09DE5D-B78F-49A5-98FF-1ACE7074B720}" destId="{76F8334B-BF80-438A-9259-F71FC1C3E8B0}" srcOrd="0" destOrd="0" presId="urn:microsoft.com/office/officeart/2005/8/layout/hList1"/>
    <dgm:cxn modelId="{72B4952C-5240-44E1-94EC-465A71BFB49D}" type="presOf" srcId="{130B93C6-00B3-42AD-B300-F7C094F569A7}" destId="{76F8334B-BF80-438A-9259-F71FC1C3E8B0}" srcOrd="0" destOrd="3" presId="urn:microsoft.com/office/officeart/2005/8/layout/hList1"/>
    <dgm:cxn modelId="{8D966035-2445-4CF0-8657-8B1D2FAF5435}" srcId="{8FF2FB58-FB47-47FA-B548-861B7E01BE8F}" destId="{130B93C6-00B3-42AD-B300-F7C094F569A7}" srcOrd="3" destOrd="0" parTransId="{35A673BA-E253-4829-A345-55D975B8BBEB}" sibTransId="{0DFB7F06-D4E2-48B3-A803-8DC2FFABF46F}"/>
    <dgm:cxn modelId="{2E4E7E39-E8EF-4CFC-BCED-624F14BFB86C}" srcId="{3C484D8A-035D-460F-9533-772C63653F12}" destId="{37FAF04B-C2FF-4D17-A382-7514DE4A0B91}" srcOrd="3" destOrd="0" parTransId="{A0A6A239-3818-4A01-A59D-9CB2713FBD66}" sibTransId="{884F397F-807E-49D1-9185-B73017849C2C}"/>
    <dgm:cxn modelId="{DC365E5B-1B9D-4B36-8C29-A0835522EE11}" srcId="{EE33ED34-92A4-4085-B800-BE795152910E}" destId="{F39A9A73-E3D9-40BB-9C92-6BDBA7270A9B}" srcOrd="0" destOrd="0" parTransId="{33E986F1-8D71-431A-AAED-E52060FF40F2}" sibTransId="{F9654F53-FBE6-43DC-A5DA-8A64016FC167}"/>
    <dgm:cxn modelId="{4AA8995E-6C94-4D39-AE23-C061957CFE5C}" type="presOf" srcId="{05D66B32-8750-44CB-80F5-373A1F537016}" destId="{D02CB844-F4A5-4B5F-BF2B-4C19A650CDE0}" srcOrd="0" destOrd="1" presId="urn:microsoft.com/office/officeart/2005/8/layout/hList1"/>
    <dgm:cxn modelId="{F1354A60-8843-47C1-966A-706EDE6C812B}" srcId="{8FF2FB58-FB47-47FA-B548-861B7E01BE8F}" destId="{C6FB341C-4DFD-465B-B68F-EDD52939BFB4}" srcOrd="2" destOrd="0" parTransId="{E2BE41F5-CDCA-4E4E-A403-B47105E7C7D1}" sibTransId="{F202427B-1648-418E-AF4D-4343CE4577C2}"/>
    <dgm:cxn modelId="{3EB87061-CB1E-4EF0-A286-EBD566F4272D}" srcId="{8FF2FB58-FB47-47FA-B548-861B7E01BE8F}" destId="{EA09DE5D-B78F-49A5-98FF-1ACE7074B720}" srcOrd="0" destOrd="0" parTransId="{7DB8C7FA-A5D4-4AA8-8DE6-45B7F13B8068}" sibTransId="{0D42F8C9-56F6-4ADB-9608-0C3F7E74E8FC}"/>
    <dgm:cxn modelId="{B6DE5C49-FFA3-4159-9ADC-122BDBA9F457}" srcId="{EE33ED34-92A4-4085-B800-BE795152910E}" destId="{CA7E7786-5A2C-4538-8B62-0696A8375CCA}" srcOrd="2" destOrd="0" parTransId="{4BFE7AC1-0540-461D-9FCC-FF673ECEC2F9}" sibTransId="{81B722C3-879E-4569-BCDF-65C993CF6EAB}"/>
    <dgm:cxn modelId="{01C05669-D2DF-4EE5-9329-E7C0F83C7BD9}" type="presOf" srcId="{608D64A7-2CBA-4403-874F-8D421F394601}" destId="{76F8334B-BF80-438A-9259-F71FC1C3E8B0}" srcOrd="0" destOrd="4" presId="urn:microsoft.com/office/officeart/2005/8/layout/hList1"/>
    <dgm:cxn modelId="{3938E04C-1F8E-4904-BF54-F0C194454742}" type="presOf" srcId="{B3CEECC4-1DE7-4B38-A297-D34ABC8F3ECD}" destId="{81FC142C-7F3E-4E93-9A49-D85E5680DB1A}" srcOrd="0" destOrd="2" presId="urn:microsoft.com/office/officeart/2005/8/layout/hList1"/>
    <dgm:cxn modelId="{20ABE073-F24A-44B0-B346-83C49E5C7D97}" type="presOf" srcId="{F39A9A73-E3D9-40BB-9C92-6BDBA7270A9B}" destId="{D02CB844-F4A5-4B5F-BF2B-4C19A650CDE0}" srcOrd="0" destOrd="0" presId="urn:microsoft.com/office/officeart/2005/8/layout/hList1"/>
    <dgm:cxn modelId="{5570BE77-1790-4395-AD74-04B74E53D449}" srcId="{3C484D8A-035D-460F-9533-772C63653F12}" destId="{B3CEECC4-1DE7-4B38-A297-D34ABC8F3ECD}" srcOrd="2" destOrd="0" parTransId="{B8AAEC75-5B5F-4900-A6C1-791EF0D2A696}" sibTransId="{702E8A5C-2EBB-4F74-B3DE-1A79F1BDDDD7}"/>
    <dgm:cxn modelId="{482C6D80-E4D4-4737-809E-7E042C23B5A1}" type="presOf" srcId="{EE33ED34-92A4-4085-B800-BE795152910E}" destId="{CE72D1ED-6548-4F6D-988F-196B6A4BCE02}" srcOrd="0" destOrd="0" presId="urn:microsoft.com/office/officeart/2005/8/layout/hList1"/>
    <dgm:cxn modelId="{CCF30D88-87DF-4150-8164-83301CB1CB88}" srcId="{8FF2FB58-FB47-47FA-B548-861B7E01BE8F}" destId="{5580CD81-43DD-4535-B83B-BBA1C449173A}" srcOrd="1" destOrd="0" parTransId="{2F3B0AFF-A0AE-48D8-8726-9190FA5683CF}" sibTransId="{B40D13CA-01B3-46DF-A898-7E62BA4AB105}"/>
    <dgm:cxn modelId="{D2607289-3BA4-4B50-8878-C680B8EC58F5}" srcId="{EE33ED34-92A4-4085-B800-BE795152910E}" destId="{05D66B32-8750-44CB-80F5-373A1F537016}" srcOrd="1" destOrd="0" parTransId="{2C4A6EB8-7D02-4216-806F-D15D803BF091}" sibTransId="{E9A308CB-56B4-4137-9F03-69D1430EECE0}"/>
    <dgm:cxn modelId="{DDBCDC9E-5C27-499B-94A0-C44DA6E862B5}" type="presOf" srcId="{5580CD81-43DD-4535-B83B-BBA1C449173A}" destId="{76F8334B-BF80-438A-9259-F71FC1C3E8B0}" srcOrd="0" destOrd="1" presId="urn:microsoft.com/office/officeart/2005/8/layout/hList1"/>
    <dgm:cxn modelId="{8658AFA3-0D92-47FF-AD1A-B8A10522750D}" srcId="{8FF2FB58-FB47-47FA-B548-861B7E01BE8F}" destId="{608D64A7-2CBA-4403-874F-8D421F394601}" srcOrd="4" destOrd="0" parTransId="{6A67923A-895C-4FA8-8B4A-412CF4830C91}" sibTransId="{AA9952A6-CF76-4C2F-B563-5E7DF48B2C78}"/>
    <dgm:cxn modelId="{9FE21AA5-6436-4175-8B74-0FEE841F68FB}" type="presOf" srcId="{14EB9585-1636-42D0-BD1D-54978153D8B9}" destId="{76F8334B-BF80-438A-9259-F71FC1C3E8B0}" srcOrd="0" destOrd="5" presId="urn:microsoft.com/office/officeart/2005/8/layout/hList1"/>
    <dgm:cxn modelId="{F1D841B1-ADA9-4C40-BAF5-419F0AB6CCFD}" srcId="{E60338B0-7912-435B-875C-7EC56FD5D829}" destId="{8FF2FB58-FB47-47FA-B548-861B7E01BE8F}" srcOrd="1" destOrd="0" parTransId="{CE857164-9052-4FF5-9385-DABBDF3092C5}" sibTransId="{C3D58DF6-375C-4847-82AD-E5311F392B0C}"/>
    <dgm:cxn modelId="{E9C6D7BA-F705-42B8-9FC5-3729B0D58426}" srcId="{E60338B0-7912-435B-875C-7EC56FD5D829}" destId="{EE33ED34-92A4-4085-B800-BE795152910E}" srcOrd="0" destOrd="0" parTransId="{2A542B2D-E2EC-4DE5-ACED-F89E82168911}" sibTransId="{6F3173A3-7B23-42D2-8A7C-AD4D12AD3391}"/>
    <dgm:cxn modelId="{D889D8C3-FE6C-41A6-A7BD-A4847254D309}" type="presOf" srcId="{CA7E7786-5A2C-4538-8B62-0696A8375CCA}" destId="{D02CB844-F4A5-4B5F-BF2B-4C19A650CDE0}" srcOrd="0" destOrd="2" presId="urn:microsoft.com/office/officeart/2005/8/layout/hList1"/>
    <dgm:cxn modelId="{C39721C8-71ED-4845-9761-205681FD1CAD}" srcId="{3C484D8A-035D-460F-9533-772C63653F12}" destId="{94686CFE-552B-4A1F-B948-08294EB731B9}" srcOrd="0" destOrd="0" parTransId="{5A5CB33B-0A5B-4231-85C5-02D64601B29D}" sibTransId="{775CAF4B-6C9A-4E9A-984F-6FE7D1B95B23}"/>
    <dgm:cxn modelId="{18C7B1CC-BEC1-4F60-BA4B-6D8672BF6837}" type="presOf" srcId="{C6FB341C-4DFD-465B-B68F-EDD52939BFB4}" destId="{76F8334B-BF80-438A-9259-F71FC1C3E8B0}" srcOrd="0" destOrd="2" presId="urn:microsoft.com/office/officeart/2005/8/layout/hList1"/>
    <dgm:cxn modelId="{45AA54D0-8581-4AC6-9B14-904CBC53A4CB}" type="presOf" srcId="{E60338B0-7912-435B-875C-7EC56FD5D829}" destId="{4B6ADA08-576D-404A-A403-FF6C0238BA02}" srcOrd="0" destOrd="0" presId="urn:microsoft.com/office/officeart/2005/8/layout/hList1"/>
    <dgm:cxn modelId="{D92297D9-113F-44B7-8D90-7A72C400EF09}" srcId="{8FF2FB58-FB47-47FA-B548-861B7E01BE8F}" destId="{14EB9585-1636-42D0-BD1D-54978153D8B9}" srcOrd="5" destOrd="0" parTransId="{A2A26FE1-EC89-4B6E-93FC-39667121D4E5}" sibTransId="{A9271E5F-B80D-45C6-A55F-52B6A834C903}"/>
    <dgm:cxn modelId="{9D027DF0-8067-40F4-BD30-F9B085BB6F6A}" srcId="{E60338B0-7912-435B-875C-7EC56FD5D829}" destId="{3C484D8A-035D-460F-9533-772C63653F12}" srcOrd="2" destOrd="0" parTransId="{24B6A09D-94CC-41D0-8F29-120AA4586ECE}" sibTransId="{8EBAFA7D-81C2-414E-99A3-D4AD2ECE50F5}"/>
    <dgm:cxn modelId="{FE7012F2-3625-4601-A70B-9C77B7F0DBEA}" type="presOf" srcId="{37FAF04B-C2FF-4D17-A382-7514DE4A0B91}" destId="{81FC142C-7F3E-4E93-9A49-D85E5680DB1A}" srcOrd="0" destOrd="3" presId="urn:microsoft.com/office/officeart/2005/8/layout/hList1"/>
    <dgm:cxn modelId="{D92DA8F5-CE78-4404-BAD2-FEFD731B2E7B}" type="presOf" srcId="{94686CFE-552B-4A1F-B948-08294EB731B9}" destId="{81FC142C-7F3E-4E93-9A49-D85E5680DB1A}" srcOrd="0" destOrd="0" presId="urn:microsoft.com/office/officeart/2005/8/layout/hList1"/>
    <dgm:cxn modelId="{DF6F744C-6662-46DC-9A78-B967E9563867}" type="presParOf" srcId="{4B6ADA08-576D-404A-A403-FF6C0238BA02}" destId="{81A5D023-59B7-4B39-B236-E2F5595A5A76}" srcOrd="0" destOrd="0" presId="urn:microsoft.com/office/officeart/2005/8/layout/hList1"/>
    <dgm:cxn modelId="{875C31E4-3C54-44DA-82E3-D19BDF073C66}" type="presParOf" srcId="{81A5D023-59B7-4B39-B236-E2F5595A5A76}" destId="{CE72D1ED-6548-4F6D-988F-196B6A4BCE02}" srcOrd="0" destOrd="0" presId="urn:microsoft.com/office/officeart/2005/8/layout/hList1"/>
    <dgm:cxn modelId="{D89ABB2F-8CB7-4B82-8C70-8FC99EEF2383}" type="presParOf" srcId="{81A5D023-59B7-4B39-B236-E2F5595A5A76}" destId="{D02CB844-F4A5-4B5F-BF2B-4C19A650CDE0}" srcOrd="1" destOrd="0" presId="urn:microsoft.com/office/officeart/2005/8/layout/hList1"/>
    <dgm:cxn modelId="{29CB2C59-28A4-45AE-B441-A4EE40A74FC7}" type="presParOf" srcId="{4B6ADA08-576D-404A-A403-FF6C0238BA02}" destId="{18464CBB-1A12-4DDB-9957-5C3984A3113B}" srcOrd="1" destOrd="0" presId="urn:microsoft.com/office/officeart/2005/8/layout/hList1"/>
    <dgm:cxn modelId="{DE9639CA-4358-4E0D-AC65-5CDB2CAD2360}" type="presParOf" srcId="{4B6ADA08-576D-404A-A403-FF6C0238BA02}" destId="{86933887-8747-48B9-81B0-CA63D50B6C76}" srcOrd="2" destOrd="0" presId="urn:microsoft.com/office/officeart/2005/8/layout/hList1"/>
    <dgm:cxn modelId="{BCDDCED5-F1BE-4D15-A1BE-AF3480DC51BD}" type="presParOf" srcId="{86933887-8747-48B9-81B0-CA63D50B6C76}" destId="{50968503-4B6C-47EA-A450-0ACC520C320B}" srcOrd="0" destOrd="0" presId="urn:microsoft.com/office/officeart/2005/8/layout/hList1"/>
    <dgm:cxn modelId="{4694940A-E8F5-4E2B-A5DC-A86CE20DD242}" type="presParOf" srcId="{86933887-8747-48B9-81B0-CA63D50B6C76}" destId="{76F8334B-BF80-438A-9259-F71FC1C3E8B0}" srcOrd="1" destOrd="0" presId="urn:microsoft.com/office/officeart/2005/8/layout/hList1"/>
    <dgm:cxn modelId="{D912CEA3-ADB4-498B-8662-DC39B625E261}" type="presParOf" srcId="{4B6ADA08-576D-404A-A403-FF6C0238BA02}" destId="{2C04FE21-5847-47DC-99D6-D4A56AFF39A5}" srcOrd="3" destOrd="0" presId="urn:microsoft.com/office/officeart/2005/8/layout/hList1"/>
    <dgm:cxn modelId="{ECA39BCB-B97B-4F94-9A08-FD79961180B5}" type="presParOf" srcId="{4B6ADA08-576D-404A-A403-FF6C0238BA02}" destId="{EBF5D074-AF73-4A59-9236-328E77021215}" srcOrd="4" destOrd="0" presId="urn:microsoft.com/office/officeart/2005/8/layout/hList1"/>
    <dgm:cxn modelId="{67464549-326A-41F8-BC1C-8B8CDC425F4D}" type="presParOf" srcId="{EBF5D074-AF73-4A59-9236-328E77021215}" destId="{5FA49791-BB55-4722-AACC-5C8F972C49CB}" srcOrd="0" destOrd="0" presId="urn:microsoft.com/office/officeart/2005/8/layout/hList1"/>
    <dgm:cxn modelId="{C251F130-CE18-4B63-B64B-62C295ABD601}" type="presParOf" srcId="{EBF5D074-AF73-4A59-9236-328E77021215}" destId="{81FC142C-7F3E-4E93-9A49-D85E5680DB1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60338B0-7912-435B-875C-7EC56FD5D829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EE33ED34-92A4-4085-B800-BE795152910E}">
      <dgm:prSet phldrT="[Текст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Model types</a:t>
          </a:r>
          <a:endParaRPr lang="ru-RU" dirty="0"/>
        </a:p>
      </dgm:t>
    </dgm:pt>
    <dgm:pt modelId="{2A542B2D-E2EC-4DE5-ACED-F89E82168911}" type="parTrans" cxnId="{E9C6D7BA-F705-42B8-9FC5-3729B0D58426}">
      <dgm:prSet/>
      <dgm:spPr/>
      <dgm:t>
        <a:bodyPr/>
        <a:lstStyle/>
        <a:p>
          <a:endParaRPr lang="ru-RU"/>
        </a:p>
      </dgm:t>
    </dgm:pt>
    <dgm:pt modelId="{6F3173A3-7B23-42D2-8A7C-AD4D12AD3391}" type="sibTrans" cxnId="{E9C6D7BA-F705-42B8-9FC5-3729B0D58426}">
      <dgm:prSet/>
      <dgm:spPr/>
      <dgm:t>
        <a:bodyPr/>
        <a:lstStyle/>
        <a:p>
          <a:endParaRPr lang="ru-RU"/>
        </a:p>
      </dgm:t>
    </dgm:pt>
    <dgm:pt modelId="{F39A9A73-E3D9-40BB-9C92-6BDBA7270A9B}">
      <dgm:prSet phldrT="[Текст]"/>
      <dgm:spPr/>
      <dgm:t>
        <a:bodyPr/>
        <a:lstStyle/>
        <a:p>
          <a:r>
            <a:rPr lang="en-US" dirty="0"/>
            <a:t>CNN</a:t>
          </a:r>
          <a:endParaRPr lang="ru-RU" dirty="0"/>
        </a:p>
      </dgm:t>
    </dgm:pt>
    <dgm:pt modelId="{33E986F1-8D71-431A-AAED-E52060FF40F2}" type="parTrans" cxnId="{DC365E5B-1B9D-4B36-8C29-A0835522EE11}">
      <dgm:prSet/>
      <dgm:spPr/>
      <dgm:t>
        <a:bodyPr/>
        <a:lstStyle/>
        <a:p>
          <a:endParaRPr lang="ru-RU"/>
        </a:p>
      </dgm:t>
    </dgm:pt>
    <dgm:pt modelId="{F9654F53-FBE6-43DC-A5DA-8A64016FC167}" type="sibTrans" cxnId="{DC365E5B-1B9D-4B36-8C29-A0835522EE11}">
      <dgm:prSet/>
      <dgm:spPr/>
      <dgm:t>
        <a:bodyPr/>
        <a:lstStyle/>
        <a:p>
          <a:endParaRPr lang="ru-RU"/>
        </a:p>
      </dgm:t>
    </dgm:pt>
    <dgm:pt modelId="{8FF2FB58-FB47-47FA-B548-861B7E01BE8F}">
      <dgm:prSet phldrT="[Текст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Evaluation Metrics</a:t>
          </a:r>
          <a:endParaRPr lang="ru-RU" dirty="0"/>
        </a:p>
      </dgm:t>
    </dgm:pt>
    <dgm:pt modelId="{CE857164-9052-4FF5-9385-DABBDF3092C5}" type="parTrans" cxnId="{F1D841B1-ADA9-4C40-BAF5-419F0AB6CCFD}">
      <dgm:prSet/>
      <dgm:spPr/>
      <dgm:t>
        <a:bodyPr/>
        <a:lstStyle/>
        <a:p>
          <a:endParaRPr lang="ru-RU"/>
        </a:p>
      </dgm:t>
    </dgm:pt>
    <dgm:pt modelId="{C3D58DF6-375C-4847-82AD-E5311F392B0C}" type="sibTrans" cxnId="{F1D841B1-ADA9-4C40-BAF5-419F0AB6CCFD}">
      <dgm:prSet/>
      <dgm:spPr/>
      <dgm:t>
        <a:bodyPr/>
        <a:lstStyle/>
        <a:p>
          <a:endParaRPr lang="ru-RU"/>
        </a:p>
      </dgm:t>
    </dgm:pt>
    <dgm:pt modelId="{EA09DE5D-B78F-49A5-98FF-1ACE7074B720}">
      <dgm:prSet phldrT="[Текст]"/>
      <dgm:spPr/>
      <dgm:t>
        <a:bodyPr/>
        <a:lstStyle/>
        <a:p>
          <a:r>
            <a:rPr lang="en-US" dirty="0"/>
            <a:t>Precision</a:t>
          </a:r>
          <a:endParaRPr lang="ru-RU" dirty="0"/>
        </a:p>
      </dgm:t>
    </dgm:pt>
    <dgm:pt modelId="{7DB8C7FA-A5D4-4AA8-8DE6-45B7F13B8068}" type="parTrans" cxnId="{3EB87061-CB1E-4EF0-A286-EBD566F4272D}">
      <dgm:prSet/>
      <dgm:spPr/>
      <dgm:t>
        <a:bodyPr/>
        <a:lstStyle/>
        <a:p>
          <a:endParaRPr lang="ru-RU"/>
        </a:p>
      </dgm:t>
    </dgm:pt>
    <dgm:pt modelId="{0D42F8C9-56F6-4ADB-9608-0C3F7E74E8FC}" type="sibTrans" cxnId="{3EB87061-CB1E-4EF0-A286-EBD566F4272D}">
      <dgm:prSet/>
      <dgm:spPr/>
      <dgm:t>
        <a:bodyPr/>
        <a:lstStyle/>
        <a:p>
          <a:endParaRPr lang="ru-RU"/>
        </a:p>
      </dgm:t>
    </dgm:pt>
    <dgm:pt modelId="{3C484D8A-035D-460F-9533-772C63653F12}">
      <dgm:prSet phldrT="[Текст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Models being tested</a:t>
          </a:r>
          <a:endParaRPr lang="ru-RU" dirty="0"/>
        </a:p>
      </dgm:t>
    </dgm:pt>
    <dgm:pt modelId="{24B6A09D-94CC-41D0-8F29-120AA4586ECE}" type="parTrans" cxnId="{9D027DF0-8067-40F4-BD30-F9B085BB6F6A}">
      <dgm:prSet/>
      <dgm:spPr/>
      <dgm:t>
        <a:bodyPr/>
        <a:lstStyle/>
        <a:p>
          <a:endParaRPr lang="ru-RU"/>
        </a:p>
      </dgm:t>
    </dgm:pt>
    <dgm:pt modelId="{8EBAFA7D-81C2-414E-99A3-D4AD2ECE50F5}" type="sibTrans" cxnId="{9D027DF0-8067-40F4-BD30-F9B085BB6F6A}">
      <dgm:prSet/>
      <dgm:spPr/>
      <dgm:t>
        <a:bodyPr/>
        <a:lstStyle/>
        <a:p>
          <a:endParaRPr lang="ru-RU"/>
        </a:p>
      </dgm:t>
    </dgm:pt>
    <dgm:pt modelId="{94686CFE-552B-4A1F-B948-08294EB731B9}">
      <dgm:prSet phldrT="[Текст]"/>
      <dgm:spPr/>
      <dgm:t>
        <a:bodyPr/>
        <a:lstStyle/>
        <a:p>
          <a:r>
            <a:rPr lang="en-US" dirty="0"/>
            <a:t>ST-CGAN</a:t>
          </a:r>
          <a:endParaRPr lang="ru-RU" dirty="0"/>
        </a:p>
      </dgm:t>
    </dgm:pt>
    <dgm:pt modelId="{5A5CB33B-0A5B-4231-85C5-02D64601B29D}" type="parTrans" cxnId="{C39721C8-71ED-4845-9761-205681FD1CAD}">
      <dgm:prSet/>
      <dgm:spPr/>
      <dgm:t>
        <a:bodyPr/>
        <a:lstStyle/>
        <a:p>
          <a:endParaRPr lang="ru-RU"/>
        </a:p>
      </dgm:t>
    </dgm:pt>
    <dgm:pt modelId="{775CAF4B-6C9A-4E9A-984F-6FE7D1B95B23}" type="sibTrans" cxnId="{C39721C8-71ED-4845-9761-205681FD1CAD}">
      <dgm:prSet/>
      <dgm:spPr/>
      <dgm:t>
        <a:bodyPr/>
        <a:lstStyle/>
        <a:p>
          <a:endParaRPr lang="ru-RU"/>
        </a:p>
      </dgm:t>
    </dgm:pt>
    <dgm:pt modelId="{42E28D9D-0896-4B04-B633-037BEAAEF577}">
      <dgm:prSet phldrT="[Текст]"/>
      <dgm:spPr/>
      <dgm:t>
        <a:bodyPr/>
        <a:lstStyle/>
        <a:p>
          <a:r>
            <a:rPr lang="en-US" dirty="0"/>
            <a:t>GAN</a:t>
          </a:r>
          <a:endParaRPr lang="ru-RU" dirty="0"/>
        </a:p>
      </dgm:t>
    </dgm:pt>
    <dgm:pt modelId="{C5E848A4-951C-464B-BB25-8F8B416290EC}" type="parTrans" cxnId="{ABED543B-A233-479E-8703-9F51BC9FAA86}">
      <dgm:prSet/>
      <dgm:spPr/>
      <dgm:t>
        <a:bodyPr/>
        <a:lstStyle/>
        <a:p>
          <a:endParaRPr lang="ru-RU"/>
        </a:p>
      </dgm:t>
    </dgm:pt>
    <dgm:pt modelId="{8DDE8E3B-4E02-44CD-926A-80B4A3B22889}" type="sibTrans" cxnId="{ABED543B-A233-479E-8703-9F51BC9FAA86}">
      <dgm:prSet/>
      <dgm:spPr/>
      <dgm:t>
        <a:bodyPr/>
        <a:lstStyle/>
        <a:p>
          <a:endParaRPr lang="ru-RU"/>
        </a:p>
      </dgm:t>
    </dgm:pt>
    <dgm:pt modelId="{532CA1CE-2E0F-4124-9991-6341ADD1BB9F}">
      <dgm:prSet phldrT="[Текст]"/>
      <dgm:spPr/>
      <dgm:t>
        <a:bodyPr/>
        <a:lstStyle/>
        <a:p>
          <a:r>
            <a:rPr lang="en-US" dirty="0"/>
            <a:t>Recall</a:t>
          </a:r>
          <a:endParaRPr lang="ru-RU" dirty="0"/>
        </a:p>
      </dgm:t>
    </dgm:pt>
    <dgm:pt modelId="{34DC18CE-9A39-4117-BE54-7587AC5E7A5C}" type="parTrans" cxnId="{99432D71-8741-4F28-8EE7-94840A078EB1}">
      <dgm:prSet/>
      <dgm:spPr/>
      <dgm:t>
        <a:bodyPr/>
        <a:lstStyle/>
        <a:p>
          <a:endParaRPr lang="ru-RU"/>
        </a:p>
      </dgm:t>
    </dgm:pt>
    <dgm:pt modelId="{F6278708-D805-4FB0-83CF-F044FE6349BB}" type="sibTrans" cxnId="{99432D71-8741-4F28-8EE7-94840A078EB1}">
      <dgm:prSet/>
      <dgm:spPr/>
      <dgm:t>
        <a:bodyPr/>
        <a:lstStyle/>
        <a:p>
          <a:endParaRPr lang="ru-RU"/>
        </a:p>
      </dgm:t>
    </dgm:pt>
    <dgm:pt modelId="{4F851464-A288-4AE7-9FDD-CA22C3AFE5E6}">
      <dgm:prSet phldrT="[Текст]"/>
      <dgm:spPr/>
      <dgm:t>
        <a:bodyPr/>
        <a:lstStyle/>
        <a:p>
          <a:r>
            <a:rPr lang="en-US" dirty="0"/>
            <a:t>F1-score</a:t>
          </a:r>
          <a:endParaRPr lang="ru-RU" dirty="0"/>
        </a:p>
      </dgm:t>
    </dgm:pt>
    <dgm:pt modelId="{04006402-374E-41A0-81DC-B3F4D7F31ED3}" type="parTrans" cxnId="{E165822C-85C5-4F3C-991E-F84C66B1E9EC}">
      <dgm:prSet/>
      <dgm:spPr/>
      <dgm:t>
        <a:bodyPr/>
        <a:lstStyle/>
        <a:p>
          <a:endParaRPr lang="ru-RU"/>
        </a:p>
      </dgm:t>
    </dgm:pt>
    <dgm:pt modelId="{555A1556-7F53-49D8-8CE7-0A6FB229CC72}" type="sibTrans" cxnId="{E165822C-85C5-4F3C-991E-F84C66B1E9EC}">
      <dgm:prSet/>
      <dgm:spPr/>
      <dgm:t>
        <a:bodyPr/>
        <a:lstStyle/>
        <a:p>
          <a:endParaRPr lang="ru-RU"/>
        </a:p>
      </dgm:t>
    </dgm:pt>
    <dgm:pt modelId="{B9230F76-D110-47D3-A088-7BCD0D881F65}">
      <dgm:prSet phldrT="[Текст]"/>
      <dgm:spPr/>
      <dgm:t>
        <a:bodyPr/>
        <a:lstStyle/>
        <a:p>
          <a:r>
            <a:rPr lang="en-US" dirty="0"/>
            <a:t>IOU (</a:t>
          </a:r>
          <a:r>
            <a:rPr lang="en-US" dirty="0" err="1"/>
            <a:t>mIOU</a:t>
          </a:r>
          <a:r>
            <a:rPr lang="en-US" dirty="0"/>
            <a:t>)</a:t>
          </a:r>
          <a:endParaRPr lang="ru-RU" dirty="0"/>
        </a:p>
      </dgm:t>
    </dgm:pt>
    <dgm:pt modelId="{0DC5E398-FA99-4C9B-8DE4-35769B443C89}" type="parTrans" cxnId="{6FE5B9D6-C61A-45A6-88EA-262F58A24907}">
      <dgm:prSet/>
      <dgm:spPr/>
      <dgm:t>
        <a:bodyPr/>
        <a:lstStyle/>
        <a:p>
          <a:endParaRPr lang="ru-RU"/>
        </a:p>
      </dgm:t>
    </dgm:pt>
    <dgm:pt modelId="{1CEF03C9-8E11-4E49-875F-1FF8D5CE275B}" type="sibTrans" cxnId="{6FE5B9D6-C61A-45A6-88EA-262F58A24907}">
      <dgm:prSet/>
      <dgm:spPr/>
      <dgm:t>
        <a:bodyPr/>
        <a:lstStyle/>
        <a:p>
          <a:endParaRPr lang="ru-RU"/>
        </a:p>
      </dgm:t>
    </dgm:pt>
    <dgm:pt modelId="{7AB42352-6324-4D13-BFDF-41C36B818816}">
      <dgm:prSet phldrT="[Текст]"/>
      <dgm:spPr/>
      <dgm:t>
        <a:bodyPr/>
        <a:lstStyle/>
        <a:p>
          <a:r>
            <a:rPr lang="en-US" dirty="0"/>
            <a:t>ROC/AUC curves</a:t>
          </a:r>
          <a:endParaRPr lang="ru-RU" dirty="0"/>
        </a:p>
      </dgm:t>
    </dgm:pt>
    <dgm:pt modelId="{AC3FBF67-59E1-464A-8519-77B4AEA5B5DB}" type="parTrans" cxnId="{7DAB4BB1-2530-407F-BD44-290629AEFCA8}">
      <dgm:prSet/>
      <dgm:spPr/>
      <dgm:t>
        <a:bodyPr/>
        <a:lstStyle/>
        <a:p>
          <a:endParaRPr lang="ru-RU"/>
        </a:p>
      </dgm:t>
    </dgm:pt>
    <dgm:pt modelId="{A3DC67AF-59C7-4918-B266-A834993A96B3}" type="sibTrans" cxnId="{7DAB4BB1-2530-407F-BD44-290629AEFCA8}">
      <dgm:prSet/>
      <dgm:spPr/>
      <dgm:t>
        <a:bodyPr/>
        <a:lstStyle/>
        <a:p>
          <a:endParaRPr lang="ru-RU"/>
        </a:p>
      </dgm:t>
    </dgm:pt>
    <dgm:pt modelId="{8CB9B64E-DA2B-44CB-AC3E-066FCC7C8523}">
      <dgm:prSet phldrT="[Текст]"/>
      <dgm:spPr/>
      <dgm:t>
        <a:bodyPr/>
        <a:lstStyle/>
        <a:p>
          <a:r>
            <a:rPr lang="en-US" dirty="0"/>
            <a:t>Feature-based models</a:t>
          </a:r>
          <a:endParaRPr lang="ru-RU" dirty="0"/>
        </a:p>
      </dgm:t>
    </dgm:pt>
    <dgm:pt modelId="{5B11C15B-85C4-422A-AFAF-1E62A7D93188}" type="parTrans" cxnId="{599E2883-C775-4A4B-B184-BFE2ED77AE3D}">
      <dgm:prSet/>
      <dgm:spPr/>
    </dgm:pt>
    <dgm:pt modelId="{BFDF7FAB-73F2-404A-A52D-6C76131169A5}" type="sibTrans" cxnId="{599E2883-C775-4A4B-B184-BFE2ED77AE3D}">
      <dgm:prSet/>
      <dgm:spPr/>
    </dgm:pt>
    <dgm:pt modelId="{EC0D814B-ACF1-479E-8C39-C5003EE21D20}">
      <dgm:prSet phldrT="[Текст]"/>
      <dgm:spPr/>
      <dgm:t>
        <a:bodyPr/>
        <a:lstStyle/>
        <a:p>
          <a:r>
            <a:rPr lang="en-US" dirty="0" err="1"/>
            <a:t>BMNet</a:t>
          </a:r>
          <a:endParaRPr lang="ru-RU" dirty="0"/>
        </a:p>
      </dgm:t>
    </dgm:pt>
    <dgm:pt modelId="{C1B08D1E-9A98-444D-BFA2-E1038D9DA435}" type="parTrans" cxnId="{A276FF0C-AB45-4345-8121-66DCA60D6169}">
      <dgm:prSet/>
      <dgm:spPr/>
    </dgm:pt>
    <dgm:pt modelId="{63874218-3E7E-4961-9586-9B07B61861B8}" type="sibTrans" cxnId="{A276FF0C-AB45-4345-8121-66DCA60D6169}">
      <dgm:prSet/>
      <dgm:spPr/>
    </dgm:pt>
    <dgm:pt modelId="{11393EA5-0008-4C40-B104-4EE685779F31}">
      <dgm:prSet phldrT="[Текст]"/>
      <dgm:spPr/>
      <dgm:t>
        <a:bodyPr/>
        <a:lstStyle/>
        <a:p>
          <a:endParaRPr lang="ru-RU" dirty="0"/>
        </a:p>
      </dgm:t>
    </dgm:pt>
    <dgm:pt modelId="{F096A754-1B4D-4DF8-B2E6-80C5BB76F751}" type="parTrans" cxnId="{933BAC2D-A29C-4986-A4F1-F0B390735079}">
      <dgm:prSet/>
      <dgm:spPr/>
    </dgm:pt>
    <dgm:pt modelId="{F8F040B5-CEAB-42C5-8AAF-AA63AC12146E}" type="sibTrans" cxnId="{933BAC2D-A29C-4986-A4F1-F0B390735079}">
      <dgm:prSet/>
      <dgm:spPr/>
    </dgm:pt>
    <dgm:pt modelId="{4B6ADA08-576D-404A-A403-FF6C0238BA02}" type="pres">
      <dgm:prSet presAssocID="{E60338B0-7912-435B-875C-7EC56FD5D829}" presName="Name0" presStyleCnt="0">
        <dgm:presLayoutVars>
          <dgm:dir/>
          <dgm:animLvl val="lvl"/>
          <dgm:resizeHandles val="exact"/>
        </dgm:presLayoutVars>
      </dgm:prSet>
      <dgm:spPr/>
    </dgm:pt>
    <dgm:pt modelId="{81A5D023-59B7-4B39-B236-E2F5595A5A76}" type="pres">
      <dgm:prSet presAssocID="{EE33ED34-92A4-4085-B800-BE795152910E}" presName="composite" presStyleCnt="0"/>
      <dgm:spPr/>
    </dgm:pt>
    <dgm:pt modelId="{CE72D1ED-6548-4F6D-988F-196B6A4BCE02}" type="pres">
      <dgm:prSet presAssocID="{EE33ED34-92A4-4085-B800-BE795152910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02CB844-F4A5-4B5F-BF2B-4C19A650CDE0}" type="pres">
      <dgm:prSet presAssocID="{EE33ED34-92A4-4085-B800-BE795152910E}" presName="desTx" presStyleLbl="alignAccFollowNode1" presStyleIdx="0" presStyleCnt="3">
        <dgm:presLayoutVars>
          <dgm:bulletEnabled val="1"/>
        </dgm:presLayoutVars>
      </dgm:prSet>
      <dgm:spPr/>
    </dgm:pt>
    <dgm:pt modelId="{18464CBB-1A12-4DDB-9957-5C3984A3113B}" type="pres">
      <dgm:prSet presAssocID="{6F3173A3-7B23-42D2-8A7C-AD4D12AD3391}" presName="space" presStyleCnt="0"/>
      <dgm:spPr/>
    </dgm:pt>
    <dgm:pt modelId="{86933887-8747-48B9-81B0-CA63D50B6C76}" type="pres">
      <dgm:prSet presAssocID="{8FF2FB58-FB47-47FA-B548-861B7E01BE8F}" presName="composite" presStyleCnt="0"/>
      <dgm:spPr/>
    </dgm:pt>
    <dgm:pt modelId="{50968503-4B6C-47EA-A450-0ACC520C320B}" type="pres">
      <dgm:prSet presAssocID="{8FF2FB58-FB47-47FA-B548-861B7E01BE8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6F8334B-BF80-438A-9259-F71FC1C3E8B0}" type="pres">
      <dgm:prSet presAssocID="{8FF2FB58-FB47-47FA-B548-861B7E01BE8F}" presName="desTx" presStyleLbl="alignAccFollowNode1" presStyleIdx="1" presStyleCnt="3">
        <dgm:presLayoutVars>
          <dgm:bulletEnabled val="1"/>
        </dgm:presLayoutVars>
      </dgm:prSet>
      <dgm:spPr/>
    </dgm:pt>
    <dgm:pt modelId="{2C04FE21-5847-47DC-99D6-D4A56AFF39A5}" type="pres">
      <dgm:prSet presAssocID="{C3D58DF6-375C-4847-82AD-E5311F392B0C}" presName="space" presStyleCnt="0"/>
      <dgm:spPr/>
    </dgm:pt>
    <dgm:pt modelId="{EBF5D074-AF73-4A59-9236-328E77021215}" type="pres">
      <dgm:prSet presAssocID="{3C484D8A-035D-460F-9533-772C63653F12}" presName="composite" presStyleCnt="0"/>
      <dgm:spPr/>
    </dgm:pt>
    <dgm:pt modelId="{5FA49791-BB55-4722-AACC-5C8F972C49CB}" type="pres">
      <dgm:prSet presAssocID="{3C484D8A-035D-460F-9533-772C63653F1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1FC142C-7F3E-4E93-9A49-D85E5680DB1A}" type="pres">
      <dgm:prSet presAssocID="{3C484D8A-035D-460F-9533-772C63653F1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038B002-91AB-4100-BC6C-105D4CF03334}" type="presOf" srcId="{8FF2FB58-FB47-47FA-B548-861B7E01BE8F}" destId="{50968503-4B6C-47EA-A450-0ACC520C320B}" srcOrd="0" destOrd="0" presId="urn:microsoft.com/office/officeart/2005/8/layout/hList1"/>
    <dgm:cxn modelId="{EABB5B06-4E6A-4467-B1A6-AD70DD14EF60}" type="presOf" srcId="{3C484D8A-035D-460F-9533-772C63653F12}" destId="{5FA49791-BB55-4722-AACC-5C8F972C49CB}" srcOrd="0" destOrd="0" presId="urn:microsoft.com/office/officeart/2005/8/layout/hList1"/>
    <dgm:cxn modelId="{A276FF0C-AB45-4345-8121-66DCA60D6169}" srcId="{3C484D8A-035D-460F-9533-772C63653F12}" destId="{EC0D814B-ACF1-479E-8C39-C5003EE21D20}" srcOrd="1" destOrd="0" parTransId="{C1B08D1E-9A98-444D-BFA2-E1038D9DA435}" sibTransId="{63874218-3E7E-4961-9586-9B07B61861B8}"/>
    <dgm:cxn modelId="{C3CF8324-781B-4637-9F3D-2C1ABA007AD1}" type="presOf" srcId="{EA09DE5D-B78F-49A5-98FF-1ACE7074B720}" destId="{76F8334B-BF80-438A-9259-F71FC1C3E8B0}" srcOrd="0" destOrd="0" presId="urn:microsoft.com/office/officeart/2005/8/layout/hList1"/>
    <dgm:cxn modelId="{E165822C-85C5-4F3C-991E-F84C66B1E9EC}" srcId="{8FF2FB58-FB47-47FA-B548-861B7E01BE8F}" destId="{4F851464-A288-4AE7-9FDD-CA22C3AFE5E6}" srcOrd="2" destOrd="0" parTransId="{04006402-374E-41A0-81DC-B3F4D7F31ED3}" sibTransId="{555A1556-7F53-49D8-8CE7-0A6FB229CC72}"/>
    <dgm:cxn modelId="{933BAC2D-A29C-4986-A4F1-F0B390735079}" srcId="{3C484D8A-035D-460F-9533-772C63653F12}" destId="{11393EA5-0008-4C40-B104-4EE685779F31}" srcOrd="2" destOrd="0" parTransId="{F096A754-1B4D-4DF8-B2E6-80C5BB76F751}" sibTransId="{F8F040B5-CEAB-42C5-8AAF-AA63AC12146E}"/>
    <dgm:cxn modelId="{ABED543B-A233-479E-8703-9F51BC9FAA86}" srcId="{EE33ED34-92A4-4085-B800-BE795152910E}" destId="{42E28D9D-0896-4B04-B633-037BEAAEF577}" srcOrd="1" destOrd="0" parTransId="{C5E848A4-951C-464B-BB25-8F8B416290EC}" sibTransId="{8DDE8E3B-4E02-44CD-926A-80B4A3B22889}"/>
    <dgm:cxn modelId="{DC365E5B-1B9D-4B36-8C29-A0835522EE11}" srcId="{EE33ED34-92A4-4085-B800-BE795152910E}" destId="{F39A9A73-E3D9-40BB-9C92-6BDBA7270A9B}" srcOrd="0" destOrd="0" parTransId="{33E986F1-8D71-431A-AAED-E52060FF40F2}" sibTransId="{F9654F53-FBE6-43DC-A5DA-8A64016FC167}"/>
    <dgm:cxn modelId="{3EB87061-CB1E-4EF0-A286-EBD566F4272D}" srcId="{8FF2FB58-FB47-47FA-B548-861B7E01BE8F}" destId="{EA09DE5D-B78F-49A5-98FF-1ACE7074B720}" srcOrd="0" destOrd="0" parTransId="{7DB8C7FA-A5D4-4AA8-8DE6-45B7F13B8068}" sibTransId="{0D42F8C9-56F6-4ADB-9608-0C3F7E74E8FC}"/>
    <dgm:cxn modelId="{16E45E4D-83C5-4FE8-B91B-F4CAE32758CB}" type="presOf" srcId="{8CB9B64E-DA2B-44CB-AC3E-066FCC7C8523}" destId="{D02CB844-F4A5-4B5F-BF2B-4C19A650CDE0}" srcOrd="0" destOrd="2" presId="urn:microsoft.com/office/officeart/2005/8/layout/hList1"/>
    <dgm:cxn modelId="{99432D71-8741-4F28-8EE7-94840A078EB1}" srcId="{8FF2FB58-FB47-47FA-B548-861B7E01BE8F}" destId="{532CA1CE-2E0F-4124-9991-6341ADD1BB9F}" srcOrd="1" destOrd="0" parTransId="{34DC18CE-9A39-4117-BE54-7587AC5E7A5C}" sibTransId="{F6278708-D805-4FB0-83CF-F044FE6349BB}"/>
    <dgm:cxn modelId="{20ABE073-F24A-44B0-B346-83C49E5C7D97}" type="presOf" srcId="{F39A9A73-E3D9-40BB-9C92-6BDBA7270A9B}" destId="{D02CB844-F4A5-4B5F-BF2B-4C19A650CDE0}" srcOrd="0" destOrd="0" presId="urn:microsoft.com/office/officeart/2005/8/layout/hList1"/>
    <dgm:cxn modelId="{E4AAEF55-3E0B-4D9C-A10E-AD15EF99BB5B}" type="presOf" srcId="{B9230F76-D110-47D3-A088-7BCD0D881F65}" destId="{76F8334B-BF80-438A-9259-F71FC1C3E8B0}" srcOrd="0" destOrd="3" presId="urn:microsoft.com/office/officeart/2005/8/layout/hList1"/>
    <dgm:cxn modelId="{482C6D80-E4D4-4737-809E-7E042C23B5A1}" type="presOf" srcId="{EE33ED34-92A4-4085-B800-BE795152910E}" destId="{CE72D1ED-6548-4F6D-988F-196B6A4BCE02}" srcOrd="0" destOrd="0" presId="urn:microsoft.com/office/officeart/2005/8/layout/hList1"/>
    <dgm:cxn modelId="{599E2883-C775-4A4B-B184-BFE2ED77AE3D}" srcId="{EE33ED34-92A4-4085-B800-BE795152910E}" destId="{8CB9B64E-DA2B-44CB-AC3E-066FCC7C8523}" srcOrd="2" destOrd="0" parTransId="{5B11C15B-85C4-422A-AFAF-1E62A7D93188}" sibTransId="{BFDF7FAB-73F2-404A-A52D-6C76131169A5}"/>
    <dgm:cxn modelId="{F1D841B1-ADA9-4C40-BAF5-419F0AB6CCFD}" srcId="{E60338B0-7912-435B-875C-7EC56FD5D829}" destId="{8FF2FB58-FB47-47FA-B548-861B7E01BE8F}" srcOrd="1" destOrd="0" parTransId="{CE857164-9052-4FF5-9385-DABBDF3092C5}" sibTransId="{C3D58DF6-375C-4847-82AD-E5311F392B0C}"/>
    <dgm:cxn modelId="{7DAB4BB1-2530-407F-BD44-290629AEFCA8}" srcId="{8FF2FB58-FB47-47FA-B548-861B7E01BE8F}" destId="{7AB42352-6324-4D13-BFDF-41C36B818816}" srcOrd="4" destOrd="0" parTransId="{AC3FBF67-59E1-464A-8519-77B4AEA5B5DB}" sibTransId="{A3DC67AF-59C7-4918-B266-A834993A96B3}"/>
    <dgm:cxn modelId="{1CECD2B4-757D-484B-BF1F-B636DF46FB3F}" type="presOf" srcId="{42E28D9D-0896-4B04-B633-037BEAAEF577}" destId="{D02CB844-F4A5-4B5F-BF2B-4C19A650CDE0}" srcOrd="0" destOrd="1" presId="urn:microsoft.com/office/officeart/2005/8/layout/hList1"/>
    <dgm:cxn modelId="{ABDFD9B4-C82E-4229-AC10-A36C16215669}" type="presOf" srcId="{7AB42352-6324-4D13-BFDF-41C36B818816}" destId="{76F8334B-BF80-438A-9259-F71FC1C3E8B0}" srcOrd="0" destOrd="4" presId="urn:microsoft.com/office/officeart/2005/8/layout/hList1"/>
    <dgm:cxn modelId="{E9C6D7BA-F705-42B8-9FC5-3729B0D58426}" srcId="{E60338B0-7912-435B-875C-7EC56FD5D829}" destId="{EE33ED34-92A4-4085-B800-BE795152910E}" srcOrd="0" destOrd="0" parTransId="{2A542B2D-E2EC-4DE5-ACED-F89E82168911}" sibTransId="{6F3173A3-7B23-42D2-8A7C-AD4D12AD3391}"/>
    <dgm:cxn modelId="{7ADF6DBD-A06E-402B-8C73-F7DF8BFB1AE4}" type="presOf" srcId="{11393EA5-0008-4C40-B104-4EE685779F31}" destId="{81FC142C-7F3E-4E93-9A49-D85E5680DB1A}" srcOrd="0" destOrd="2" presId="urn:microsoft.com/office/officeart/2005/8/layout/hList1"/>
    <dgm:cxn modelId="{C39721C8-71ED-4845-9761-205681FD1CAD}" srcId="{3C484D8A-035D-460F-9533-772C63653F12}" destId="{94686CFE-552B-4A1F-B948-08294EB731B9}" srcOrd="0" destOrd="0" parTransId="{5A5CB33B-0A5B-4231-85C5-02D64601B29D}" sibTransId="{775CAF4B-6C9A-4E9A-984F-6FE7D1B95B23}"/>
    <dgm:cxn modelId="{A80760D0-56F1-48C7-9B0A-B11CD98F4E63}" type="presOf" srcId="{4F851464-A288-4AE7-9FDD-CA22C3AFE5E6}" destId="{76F8334B-BF80-438A-9259-F71FC1C3E8B0}" srcOrd="0" destOrd="2" presId="urn:microsoft.com/office/officeart/2005/8/layout/hList1"/>
    <dgm:cxn modelId="{45AA54D0-8581-4AC6-9B14-904CBC53A4CB}" type="presOf" srcId="{E60338B0-7912-435B-875C-7EC56FD5D829}" destId="{4B6ADA08-576D-404A-A403-FF6C0238BA02}" srcOrd="0" destOrd="0" presId="urn:microsoft.com/office/officeart/2005/8/layout/hList1"/>
    <dgm:cxn modelId="{6FE5B9D6-C61A-45A6-88EA-262F58A24907}" srcId="{8FF2FB58-FB47-47FA-B548-861B7E01BE8F}" destId="{B9230F76-D110-47D3-A088-7BCD0D881F65}" srcOrd="3" destOrd="0" parTransId="{0DC5E398-FA99-4C9B-8DE4-35769B443C89}" sibTransId="{1CEF03C9-8E11-4E49-875F-1FF8D5CE275B}"/>
    <dgm:cxn modelId="{825ADEE2-6853-4BB7-9B5D-967045806068}" type="presOf" srcId="{532CA1CE-2E0F-4124-9991-6341ADD1BB9F}" destId="{76F8334B-BF80-438A-9259-F71FC1C3E8B0}" srcOrd="0" destOrd="1" presId="urn:microsoft.com/office/officeart/2005/8/layout/hList1"/>
    <dgm:cxn modelId="{9D027DF0-8067-40F4-BD30-F9B085BB6F6A}" srcId="{E60338B0-7912-435B-875C-7EC56FD5D829}" destId="{3C484D8A-035D-460F-9533-772C63653F12}" srcOrd="2" destOrd="0" parTransId="{24B6A09D-94CC-41D0-8F29-120AA4586ECE}" sibTransId="{8EBAFA7D-81C2-414E-99A3-D4AD2ECE50F5}"/>
    <dgm:cxn modelId="{D92DA8F5-CE78-4404-BAD2-FEFD731B2E7B}" type="presOf" srcId="{94686CFE-552B-4A1F-B948-08294EB731B9}" destId="{81FC142C-7F3E-4E93-9A49-D85E5680DB1A}" srcOrd="0" destOrd="0" presId="urn:microsoft.com/office/officeart/2005/8/layout/hList1"/>
    <dgm:cxn modelId="{F4201BFA-F80E-437E-A121-9F3E79D97AA8}" type="presOf" srcId="{EC0D814B-ACF1-479E-8C39-C5003EE21D20}" destId="{81FC142C-7F3E-4E93-9A49-D85E5680DB1A}" srcOrd="0" destOrd="1" presId="urn:microsoft.com/office/officeart/2005/8/layout/hList1"/>
    <dgm:cxn modelId="{DF6F744C-6662-46DC-9A78-B967E9563867}" type="presParOf" srcId="{4B6ADA08-576D-404A-A403-FF6C0238BA02}" destId="{81A5D023-59B7-4B39-B236-E2F5595A5A76}" srcOrd="0" destOrd="0" presId="urn:microsoft.com/office/officeart/2005/8/layout/hList1"/>
    <dgm:cxn modelId="{875C31E4-3C54-44DA-82E3-D19BDF073C66}" type="presParOf" srcId="{81A5D023-59B7-4B39-B236-E2F5595A5A76}" destId="{CE72D1ED-6548-4F6D-988F-196B6A4BCE02}" srcOrd="0" destOrd="0" presId="urn:microsoft.com/office/officeart/2005/8/layout/hList1"/>
    <dgm:cxn modelId="{D89ABB2F-8CB7-4B82-8C70-8FC99EEF2383}" type="presParOf" srcId="{81A5D023-59B7-4B39-B236-E2F5595A5A76}" destId="{D02CB844-F4A5-4B5F-BF2B-4C19A650CDE0}" srcOrd="1" destOrd="0" presId="urn:microsoft.com/office/officeart/2005/8/layout/hList1"/>
    <dgm:cxn modelId="{29CB2C59-28A4-45AE-B441-A4EE40A74FC7}" type="presParOf" srcId="{4B6ADA08-576D-404A-A403-FF6C0238BA02}" destId="{18464CBB-1A12-4DDB-9957-5C3984A3113B}" srcOrd="1" destOrd="0" presId="urn:microsoft.com/office/officeart/2005/8/layout/hList1"/>
    <dgm:cxn modelId="{DE9639CA-4358-4E0D-AC65-5CDB2CAD2360}" type="presParOf" srcId="{4B6ADA08-576D-404A-A403-FF6C0238BA02}" destId="{86933887-8747-48B9-81B0-CA63D50B6C76}" srcOrd="2" destOrd="0" presId="urn:microsoft.com/office/officeart/2005/8/layout/hList1"/>
    <dgm:cxn modelId="{BCDDCED5-F1BE-4D15-A1BE-AF3480DC51BD}" type="presParOf" srcId="{86933887-8747-48B9-81B0-CA63D50B6C76}" destId="{50968503-4B6C-47EA-A450-0ACC520C320B}" srcOrd="0" destOrd="0" presId="urn:microsoft.com/office/officeart/2005/8/layout/hList1"/>
    <dgm:cxn modelId="{4694940A-E8F5-4E2B-A5DC-A86CE20DD242}" type="presParOf" srcId="{86933887-8747-48B9-81B0-CA63D50B6C76}" destId="{76F8334B-BF80-438A-9259-F71FC1C3E8B0}" srcOrd="1" destOrd="0" presId="urn:microsoft.com/office/officeart/2005/8/layout/hList1"/>
    <dgm:cxn modelId="{D912CEA3-ADB4-498B-8662-DC39B625E261}" type="presParOf" srcId="{4B6ADA08-576D-404A-A403-FF6C0238BA02}" destId="{2C04FE21-5847-47DC-99D6-D4A56AFF39A5}" srcOrd="3" destOrd="0" presId="urn:microsoft.com/office/officeart/2005/8/layout/hList1"/>
    <dgm:cxn modelId="{ECA39BCB-B97B-4F94-9A08-FD79961180B5}" type="presParOf" srcId="{4B6ADA08-576D-404A-A403-FF6C0238BA02}" destId="{EBF5D074-AF73-4A59-9236-328E77021215}" srcOrd="4" destOrd="0" presId="urn:microsoft.com/office/officeart/2005/8/layout/hList1"/>
    <dgm:cxn modelId="{67464549-326A-41F8-BC1C-8B8CDC425F4D}" type="presParOf" srcId="{EBF5D074-AF73-4A59-9236-328E77021215}" destId="{5FA49791-BB55-4722-AACC-5C8F972C49CB}" srcOrd="0" destOrd="0" presId="urn:microsoft.com/office/officeart/2005/8/layout/hList1"/>
    <dgm:cxn modelId="{C251F130-CE18-4B63-B64B-62C295ABD601}" type="presParOf" srcId="{EBF5D074-AF73-4A59-9236-328E77021215}" destId="{81FC142C-7F3E-4E93-9A49-D85E5680DB1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60338B0-7912-435B-875C-7EC56FD5D829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EE33ED34-92A4-4085-B800-BE795152910E}">
      <dgm:prSet phldrT="[Текст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Model types</a:t>
          </a:r>
          <a:endParaRPr lang="ru-RU" dirty="0"/>
        </a:p>
      </dgm:t>
    </dgm:pt>
    <dgm:pt modelId="{2A542B2D-E2EC-4DE5-ACED-F89E82168911}" type="parTrans" cxnId="{E9C6D7BA-F705-42B8-9FC5-3729B0D58426}">
      <dgm:prSet/>
      <dgm:spPr/>
      <dgm:t>
        <a:bodyPr/>
        <a:lstStyle/>
        <a:p>
          <a:endParaRPr lang="ru-RU"/>
        </a:p>
      </dgm:t>
    </dgm:pt>
    <dgm:pt modelId="{6F3173A3-7B23-42D2-8A7C-AD4D12AD3391}" type="sibTrans" cxnId="{E9C6D7BA-F705-42B8-9FC5-3729B0D58426}">
      <dgm:prSet/>
      <dgm:spPr/>
      <dgm:t>
        <a:bodyPr/>
        <a:lstStyle/>
        <a:p>
          <a:endParaRPr lang="ru-RU"/>
        </a:p>
      </dgm:t>
    </dgm:pt>
    <dgm:pt modelId="{F39A9A73-E3D9-40BB-9C92-6BDBA7270A9B}">
      <dgm:prSet phldrT="[Текст]"/>
      <dgm:spPr/>
      <dgm:t>
        <a:bodyPr/>
        <a:lstStyle/>
        <a:p>
          <a:r>
            <a:rPr lang="en-US" dirty="0"/>
            <a:t>CNN</a:t>
          </a:r>
          <a:endParaRPr lang="ru-RU" dirty="0"/>
        </a:p>
      </dgm:t>
    </dgm:pt>
    <dgm:pt modelId="{33E986F1-8D71-431A-AAED-E52060FF40F2}" type="parTrans" cxnId="{DC365E5B-1B9D-4B36-8C29-A0835522EE11}">
      <dgm:prSet/>
      <dgm:spPr/>
      <dgm:t>
        <a:bodyPr/>
        <a:lstStyle/>
        <a:p>
          <a:endParaRPr lang="ru-RU"/>
        </a:p>
      </dgm:t>
    </dgm:pt>
    <dgm:pt modelId="{F9654F53-FBE6-43DC-A5DA-8A64016FC167}" type="sibTrans" cxnId="{DC365E5B-1B9D-4B36-8C29-A0835522EE11}">
      <dgm:prSet/>
      <dgm:spPr/>
      <dgm:t>
        <a:bodyPr/>
        <a:lstStyle/>
        <a:p>
          <a:endParaRPr lang="ru-RU"/>
        </a:p>
      </dgm:t>
    </dgm:pt>
    <dgm:pt modelId="{8FF2FB58-FB47-47FA-B548-861B7E01BE8F}">
      <dgm:prSet phldrT="[Текст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Evaluation Metrics</a:t>
          </a:r>
          <a:endParaRPr lang="ru-RU" dirty="0"/>
        </a:p>
      </dgm:t>
    </dgm:pt>
    <dgm:pt modelId="{CE857164-9052-4FF5-9385-DABBDF3092C5}" type="parTrans" cxnId="{F1D841B1-ADA9-4C40-BAF5-419F0AB6CCFD}">
      <dgm:prSet/>
      <dgm:spPr/>
      <dgm:t>
        <a:bodyPr/>
        <a:lstStyle/>
        <a:p>
          <a:endParaRPr lang="ru-RU"/>
        </a:p>
      </dgm:t>
    </dgm:pt>
    <dgm:pt modelId="{C3D58DF6-375C-4847-82AD-E5311F392B0C}" type="sibTrans" cxnId="{F1D841B1-ADA9-4C40-BAF5-419F0AB6CCFD}">
      <dgm:prSet/>
      <dgm:spPr/>
      <dgm:t>
        <a:bodyPr/>
        <a:lstStyle/>
        <a:p>
          <a:endParaRPr lang="ru-RU"/>
        </a:p>
      </dgm:t>
    </dgm:pt>
    <dgm:pt modelId="{EA09DE5D-B78F-49A5-98FF-1ACE7074B720}">
      <dgm:prSet phldrT="[Текст]"/>
      <dgm:spPr/>
      <dgm:t>
        <a:bodyPr/>
        <a:lstStyle/>
        <a:p>
          <a:r>
            <a:rPr lang="en-US" dirty="0"/>
            <a:t>PSNR</a:t>
          </a:r>
          <a:endParaRPr lang="ru-RU" dirty="0"/>
        </a:p>
      </dgm:t>
    </dgm:pt>
    <dgm:pt modelId="{7DB8C7FA-A5D4-4AA8-8DE6-45B7F13B8068}" type="parTrans" cxnId="{3EB87061-CB1E-4EF0-A286-EBD566F4272D}">
      <dgm:prSet/>
      <dgm:spPr/>
      <dgm:t>
        <a:bodyPr/>
        <a:lstStyle/>
        <a:p>
          <a:endParaRPr lang="ru-RU"/>
        </a:p>
      </dgm:t>
    </dgm:pt>
    <dgm:pt modelId="{0D42F8C9-56F6-4ADB-9608-0C3F7E74E8FC}" type="sibTrans" cxnId="{3EB87061-CB1E-4EF0-A286-EBD566F4272D}">
      <dgm:prSet/>
      <dgm:spPr/>
      <dgm:t>
        <a:bodyPr/>
        <a:lstStyle/>
        <a:p>
          <a:endParaRPr lang="ru-RU"/>
        </a:p>
      </dgm:t>
    </dgm:pt>
    <dgm:pt modelId="{3C484D8A-035D-460F-9533-772C63653F12}">
      <dgm:prSet phldrT="[Текст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Models being tested</a:t>
          </a:r>
          <a:endParaRPr lang="ru-RU" dirty="0"/>
        </a:p>
      </dgm:t>
    </dgm:pt>
    <dgm:pt modelId="{24B6A09D-94CC-41D0-8F29-120AA4586ECE}" type="parTrans" cxnId="{9D027DF0-8067-40F4-BD30-F9B085BB6F6A}">
      <dgm:prSet/>
      <dgm:spPr/>
      <dgm:t>
        <a:bodyPr/>
        <a:lstStyle/>
        <a:p>
          <a:endParaRPr lang="ru-RU"/>
        </a:p>
      </dgm:t>
    </dgm:pt>
    <dgm:pt modelId="{8EBAFA7D-81C2-414E-99A3-D4AD2ECE50F5}" type="sibTrans" cxnId="{9D027DF0-8067-40F4-BD30-F9B085BB6F6A}">
      <dgm:prSet/>
      <dgm:spPr/>
      <dgm:t>
        <a:bodyPr/>
        <a:lstStyle/>
        <a:p>
          <a:endParaRPr lang="ru-RU"/>
        </a:p>
      </dgm:t>
    </dgm:pt>
    <dgm:pt modelId="{94686CFE-552B-4A1F-B948-08294EB731B9}">
      <dgm:prSet phldrT="[Текст]"/>
      <dgm:spPr/>
      <dgm:t>
        <a:bodyPr/>
        <a:lstStyle/>
        <a:p>
          <a:r>
            <a:rPr lang="en-US" dirty="0"/>
            <a:t>See on the next slide</a:t>
          </a:r>
          <a:endParaRPr lang="ru-RU" dirty="0"/>
        </a:p>
      </dgm:t>
    </dgm:pt>
    <dgm:pt modelId="{5A5CB33B-0A5B-4231-85C5-02D64601B29D}" type="parTrans" cxnId="{C39721C8-71ED-4845-9761-205681FD1CAD}">
      <dgm:prSet/>
      <dgm:spPr/>
      <dgm:t>
        <a:bodyPr/>
        <a:lstStyle/>
        <a:p>
          <a:endParaRPr lang="ru-RU"/>
        </a:p>
      </dgm:t>
    </dgm:pt>
    <dgm:pt modelId="{775CAF4B-6C9A-4E9A-984F-6FE7D1B95B23}" type="sibTrans" cxnId="{C39721C8-71ED-4845-9761-205681FD1CAD}">
      <dgm:prSet/>
      <dgm:spPr/>
      <dgm:t>
        <a:bodyPr/>
        <a:lstStyle/>
        <a:p>
          <a:endParaRPr lang="ru-RU"/>
        </a:p>
      </dgm:t>
    </dgm:pt>
    <dgm:pt modelId="{BA0E67CE-A0CB-4477-B37D-EDBA2D70AA1E}">
      <dgm:prSet phldrT="[Текст]"/>
      <dgm:spPr/>
      <dgm:t>
        <a:bodyPr/>
        <a:lstStyle/>
        <a:p>
          <a:r>
            <a:rPr lang="en-US" dirty="0"/>
            <a:t>SSIM</a:t>
          </a:r>
          <a:endParaRPr lang="ru-RU" dirty="0"/>
        </a:p>
      </dgm:t>
    </dgm:pt>
    <dgm:pt modelId="{79A2D69B-90DC-4E44-AA36-863657CD37BE}" type="parTrans" cxnId="{4294E6A9-D51B-46B9-B82A-17B286B043F0}">
      <dgm:prSet/>
      <dgm:spPr/>
      <dgm:t>
        <a:bodyPr/>
        <a:lstStyle/>
        <a:p>
          <a:endParaRPr lang="ru-RU"/>
        </a:p>
      </dgm:t>
    </dgm:pt>
    <dgm:pt modelId="{6FA46B50-ED12-4281-BD4A-A5F8C0797086}" type="sibTrans" cxnId="{4294E6A9-D51B-46B9-B82A-17B286B043F0}">
      <dgm:prSet/>
      <dgm:spPr/>
      <dgm:t>
        <a:bodyPr/>
        <a:lstStyle/>
        <a:p>
          <a:endParaRPr lang="ru-RU"/>
        </a:p>
      </dgm:t>
    </dgm:pt>
    <dgm:pt modelId="{D37093BE-FF27-4319-8C96-AAB04A933660}">
      <dgm:prSet phldrT="[Текст]"/>
      <dgm:spPr/>
      <dgm:t>
        <a:bodyPr/>
        <a:lstStyle/>
        <a:p>
          <a:r>
            <a:rPr lang="en-US" dirty="0"/>
            <a:t>MAE</a:t>
          </a:r>
          <a:endParaRPr lang="ru-RU" dirty="0"/>
        </a:p>
      </dgm:t>
    </dgm:pt>
    <dgm:pt modelId="{06655308-71BA-493A-B4ED-22042B0B4425}" type="parTrans" cxnId="{270B1316-1C0A-4D71-8149-E78B79642239}">
      <dgm:prSet/>
      <dgm:spPr/>
      <dgm:t>
        <a:bodyPr/>
        <a:lstStyle/>
        <a:p>
          <a:endParaRPr lang="ru-RU"/>
        </a:p>
      </dgm:t>
    </dgm:pt>
    <dgm:pt modelId="{A62A31F1-7523-4863-A85A-7E2A68854B18}" type="sibTrans" cxnId="{270B1316-1C0A-4D71-8149-E78B79642239}">
      <dgm:prSet/>
      <dgm:spPr/>
      <dgm:t>
        <a:bodyPr/>
        <a:lstStyle/>
        <a:p>
          <a:endParaRPr lang="ru-RU"/>
        </a:p>
      </dgm:t>
    </dgm:pt>
    <dgm:pt modelId="{C2F5A7C2-252D-46D1-93F4-0D37BB96968A}">
      <dgm:prSet phldrT="[Текст]"/>
      <dgm:spPr/>
      <dgm:t>
        <a:bodyPr/>
        <a:lstStyle/>
        <a:p>
          <a:r>
            <a:rPr lang="en-US" dirty="0"/>
            <a:t>RMSE</a:t>
          </a:r>
          <a:endParaRPr lang="ru-RU" dirty="0"/>
        </a:p>
      </dgm:t>
    </dgm:pt>
    <dgm:pt modelId="{755F1781-51D1-4387-80C4-0F13EB514E57}" type="parTrans" cxnId="{F7585CD2-3B13-48E7-BCE9-1F65ED42CBAC}">
      <dgm:prSet/>
      <dgm:spPr/>
      <dgm:t>
        <a:bodyPr/>
        <a:lstStyle/>
        <a:p>
          <a:endParaRPr lang="ru-RU"/>
        </a:p>
      </dgm:t>
    </dgm:pt>
    <dgm:pt modelId="{EF471790-1213-4E1A-A0B5-CE6E2558273B}" type="sibTrans" cxnId="{F7585CD2-3B13-48E7-BCE9-1F65ED42CBAC}">
      <dgm:prSet/>
      <dgm:spPr/>
      <dgm:t>
        <a:bodyPr/>
        <a:lstStyle/>
        <a:p>
          <a:endParaRPr lang="ru-RU"/>
        </a:p>
      </dgm:t>
    </dgm:pt>
    <dgm:pt modelId="{809BDAA0-BE72-4DFE-B854-2F25F25731C5}">
      <dgm:prSet phldrT="[Текст]"/>
      <dgm:spPr/>
      <dgm:t>
        <a:bodyPr/>
        <a:lstStyle/>
        <a:p>
          <a:r>
            <a:rPr lang="en-US" dirty="0"/>
            <a:t>CDM</a:t>
          </a:r>
          <a:endParaRPr lang="ru-RU" dirty="0"/>
        </a:p>
      </dgm:t>
    </dgm:pt>
    <dgm:pt modelId="{22A001AB-0CFC-4544-A316-7AF7BC745A54}" type="parTrans" cxnId="{27370BD5-813A-412C-AD3B-5A46F35A70F6}">
      <dgm:prSet/>
      <dgm:spPr/>
      <dgm:t>
        <a:bodyPr/>
        <a:lstStyle/>
        <a:p>
          <a:endParaRPr lang="ru-RU"/>
        </a:p>
      </dgm:t>
    </dgm:pt>
    <dgm:pt modelId="{84ADCC13-A942-45DF-9ABD-7AAA2B61C6C0}" type="sibTrans" cxnId="{27370BD5-813A-412C-AD3B-5A46F35A70F6}">
      <dgm:prSet/>
      <dgm:spPr/>
      <dgm:t>
        <a:bodyPr/>
        <a:lstStyle/>
        <a:p>
          <a:endParaRPr lang="ru-RU"/>
        </a:p>
      </dgm:t>
    </dgm:pt>
    <dgm:pt modelId="{86494283-DD6C-45E7-9963-C9DEBB24D0C1}">
      <dgm:prSet phldrT="[Текст]"/>
      <dgm:spPr/>
      <dgm:t>
        <a:bodyPr/>
        <a:lstStyle/>
        <a:p>
          <a:r>
            <a:rPr lang="en-US" dirty="0"/>
            <a:t>GAN</a:t>
          </a:r>
          <a:endParaRPr lang="ru-RU" dirty="0"/>
        </a:p>
      </dgm:t>
    </dgm:pt>
    <dgm:pt modelId="{E33AB068-785F-42CF-B08D-F0352CD66CBB}" type="parTrans" cxnId="{F27DFA7A-0A5F-495D-8772-7E1D7F093C3D}">
      <dgm:prSet/>
      <dgm:spPr/>
      <dgm:t>
        <a:bodyPr/>
        <a:lstStyle/>
        <a:p>
          <a:endParaRPr lang="ru-RU"/>
        </a:p>
      </dgm:t>
    </dgm:pt>
    <dgm:pt modelId="{ED947E24-8BC5-4E08-B928-ABF7C30D3FA3}" type="sibTrans" cxnId="{F27DFA7A-0A5F-495D-8772-7E1D7F093C3D}">
      <dgm:prSet/>
      <dgm:spPr/>
      <dgm:t>
        <a:bodyPr/>
        <a:lstStyle/>
        <a:p>
          <a:endParaRPr lang="ru-RU"/>
        </a:p>
      </dgm:t>
    </dgm:pt>
    <dgm:pt modelId="{51F0CB94-C090-40DA-ACB6-ABB0B9B35ACF}">
      <dgm:prSet phldrT="[Текст]"/>
      <dgm:spPr/>
      <dgm:t>
        <a:bodyPr/>
        <a:lstStyle/>
        <a:p>
          <a:endParaRPr lang="ru-RU" dirty="0"/>
        </a:p>
      </dgm:t>
    </dgm:pt>
    <dgm:pt modelId="{A36DE777-B5E7-4E18-9953-00DCCC34769D}" type="parTrans" cxnId="{F9E849B4-DBA5-4B85-A812-BBC8A779A124}">
      <dgm:prSet/>
      <dgm:spPr/>
      <dgm:t>
        <a:bodyPr/>
        <a:lstStyle/>
        <a:p>
          <a:endParaRPr lang="ru-RU"/>
        </a:p>
      </dgm:t>
    </dgm:pt>
    <dgm:pt modelId="{86232DAB-03A0-4F42-8018-023BAD42644E}" type="sibTrans" cxnId="{F9E849B4-DBA5-4B85-A812-BBC8A779A124}">
      <dgm:prSet/>
      <dgm:spPr/>
      <dgm:t>
        <a:bodyPr/>
        <a:lstStyle/>
        <a:p>
          <a:endParaRPr lang="ru-RU"/>
        </a:p>
      </dgm:t>
    </dgm:pt>
    <dgm:pt modelId="{4B6ADA08-576D-404A-A403-FF6C0238BA02}" type="pres">
      <dgm:prSet presAssocID="{E60338B0-7912-435B-875C-7EC56FD5D829}" presName="Name0" presStyleCnt="0">
        <dgm:presLayoutVars>
          <dgm:dir/>
          <dgm:animLvl val="lvl"/>
          <dgm:resizeHandles val="exact"/>
        </dgm:presLayoutVars>
      </dgm:prSet>
      <dgm:spPr/>
    </dgm:pt>
    <dgm:pt modelId="{81A5D023-59B7-4B39-B236-E2F5595A5A76}" type="pres">
      <dgm:prSet presAssocID="{EE33ED34-92A4-4085-B800-BE795152910E}" presName="composite" presStyleCnt="0"/>
      <dgm:spPr/>
    </dgm:pt>
    <dgm:pt modelId="{CE72D1ED-6548-4F6D-988F-196B6A4BCE02}" type="pres">
      <dgm:prSet presAssocID="{EE33ED34-92A4-4085-B800-BE795152910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02CB844-F4A5-4B5F-BF2B-4C19A650CDE0}" type="pres">
      <dgm:prSet presAssocID="{EE33ED34-92A4-4085-B800-BE795152910E}" presName="desTx" presStyleLbl="alignAccFollowNode1" presStyleIdx="0" presStyleCnt="3">
        <dgm:presLayoutVars>
          <dgm:bulletEnabled val="1"/>
        </dgm:presLayoutVars>
      </dgm:prSet>
      <dgm:spPr/>
    </dgm:pt>
    <dgm:pt modelId="{18464CBB-1A12-4DDB-9957-5C3984A3113B}" type="pres">
      <dgm:prSet presAssocID="{6F3173A3-7B23-42D2-8A7C-AD4D12AD3391}" presName="space" presStyleCnt="0"/>
      <dgm:spPr/>
    </dgm:pt>
    <dgm:pt modelId="{86933887-8747-48B9-81B0-CA63D50B6C76}" type="pres">
      <dgm:prSet presAssocID="{8FF2FB58-FB47-47FA-B548-861B7E01BE8F}" presName="composite" presStyleCnt="0"/>
      <dgm:spPr/>
    </dgm:pt>
    <dgm:pt modelId="{50968503-4B6C-47EA-A450-0ACC520C320B}" type="pres">
      <dgm:prSet presAssocID="{8FF2FB58-FB47-47FA-B548-861B7E01BE8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6F8334B-BF80-438A-9259-F71FC1C3E8B0}" type="pres">
      <dgm:prSet presAssocID="{8FF2FB58-FB47-47FA-B548-861B7E01BE8F}" presName="desTx" presStyleLbl="alignAccFollowNode1" presStyleIdx="1" presStyleCnt="3">
        <dgm:presLayoutVars>
          <dgm:bulletEnabled val="1"/>
        </dgm:presLayoutVars>
      </dgm:prSet>
      <dgm:spPr/>
    </dgm:pt>
    <dgm:pt modelId="{2C04FE21-5847-47DC-99D6-D4A56AFF39A5}" type="pres">
      <dgm:prSet presAssocID="{C3D58DF6-375C-4847-82AD-E5311F392B0C}" presName="space" presStyleCnt="0"/>
      <dgm:spPr/>
    </dgm:pt>
    <dgm:pt modelId="{EBF5D074-AF73-4A59-9236-328E77021215}" type="pres">
      <dgm:prSet presAssocID="{3C484D8A-035D-460F-9533-772C63653F12}" presName="composite" presStyleCnt="0"/>
      <dgm:spPr/>
    </dgm:pt>
    <dgm:pt modelId="{5FA49791-BB55-4722-AACC-5C8F972C49CB}" type="pres">
      <dgm:prSet presAssocID="{3C484D8A-035D-460F-9533-772C63653F1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1FC142C-7F3E-4E93-9A49-D85E5680DB1A}" type="pres">
      <dgm:prSet presAssocID="{3C484D8A-035D-460F-9533-772C63653F1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038B002-91AB-4100-BC6C-105D4CF03334}" type="presOf" srcId="{8FF2FB58-FB47-47FA-B548-861B7E01BE8F}" destId="{50968503-4B6C-47EA-A450-0ACC520C320B}" srcOrd="0" destOrd="0" presId="urn:microsoft.com/office/officeart/2005/8/layout/hList1"/>
    <dgm:cxn modelId="{F668AA03-57CF-463A-86F1-52E27C3FD9F8}" type="presOf" srcId="{51F0CB94-C090-40DA-ACB6-ABB0B9B35ACF}" destId="{D02CB844-F4A5-4B5F-BF2B-4C19A650CDE0}" srcOrd="0" destOrd="2" presId="urn:microsoft.com/office/officeart/2005/8/layout/hList1"/>
    <dgm:cxn modelId="{EABB5B06-4E6A-4467-B1A6-AD70DD14EF60}" type="presOf" srcId="{3C484D8A-035D-460F-9533-772C63653F12}" destId="{5FA49791-BB55-4722-AACC-5C8F972C49CB}" srcOrd="0" destOrd="0" presId="urn:microsoft.com/office/officeart/2005/8/layout/hList1"/>
    <dgm:cxn modelId="{270B1316-1C0A-4D71-8149-E78B79642239}" srcId="{8FF2FB58-FB47-47FA-B548-861B7E01BE8F}" destId="{D37093BE-FF27-4319-8C96-AAB04A933660}" srcOrd="2" destOrd="0" parTransId="{06655308-71BA-493A-B4ED-22042B0B4425}" sibTransId="{A62A31F1-7523-4863-A85A-7E2A68854B18}"/>
    <dgm:cxn modelId="{C3CF8324-781B-4637-9F3D-2C1ABA007AD1}" type="presOf" srcId="{EA09DE5D-B78F-49A5-98FF-1ACE7074B720}" destId="{76F8334B-BF80-438A-9259-F71FC1C3E8B0}" srcOrd="0" destOrd="0" presId="urn:microsoft.com/office/officeart/2005/8/layout/hList1"/>
    <dgm:cxn modelId="{C39D2528-FE61-4C7F-B220-FC315E3FFB98}" type="presOf" srcId="{C2F5A7C2-252D-46D1-93F4-0D37BB96968A}" destId="{76F8334B-BF80-438A-9259-F71FC1C3E8B0}" srcOrd="0" destOrd="3" presId="urn:microsoft.com/office/officeart/2005/8/layout/hList1"/>
    <dgm:cxn modelId="{DC365E5B-1B9D-4B36-8C29-A0835522EE11}" srcId="{EE33ED34-92A4-4085-B800-BE795152910E}" destId="{F39A9A73-E3D9-40BB-9C92-6BDBA7270A9B}" srcOrd="0" destOrd="0" parTransId="{33E986F1-8D71-431A-AAED-E52060FF40F2}" sibTransId="{F9654F53-FBE6-43DC-A5DA-8A64016FC167}"/>
    <dgm:cxn modelId="{3EB87061-CB1E-4EF0-A286-EBD566F4272D}" srcId="{8FF2FB58-FB47-47FA-B548-861B7E01BE8F}" destId="{EA09DE5D-B78F-49A5-98FF-1ACE7074B720}" srcOrd="0" destOrd="0" parTransId="{7DB8C7FA-A5D4-4AA8-8DE6-45B7F13B8068}" sibTransId="{0D42F8C9-56F6-4ADB-9608-0C3F7E74E8FC}"/>
    <dgm:cxn modelId="{5C809149-5CB4-4497-9919-AE661FE76212}" type="presOf" srcId="{D37093BE-FF27-4319-8C96-AAB04A933660}" destId="{76F8334B-BF80-438A-9259-F71FC1C3E8B0}" srcOrd="0" destOrd="2" presId="urn:microsoft.com/office/officeart/2005/8/layout/hList1"/>
    <dgm:cxn modelId="{20ABE073-F24A-44B0-B346-83C49E5C7D97}" type="presOf" srcId="{F39A9A73-E3D9-40BB-9C92-6BDBA7270A9B}" destId="{D02CB844-F4A5-4B5F-BF2B-4C19A650CDE0}" srcOrd="0" destOrd="0" presId="urn:microsoft.com/office/officeart/2005/8/layout/hList1"/>
    <dgm:cxn modelId="{475DBC59-54DF-46B1-9F36-0E9146F90AC0}" type="presOf" srcId="{809BDAA0-BE72-4DFE-B854-2F25F25731C5}" destId="{76F8334B-BF80-438A-9259-F71FC1C3E8B0}" srcOrd="0" destOrd="4" presId="urn:microsoft.com/office/officeart/2005/8/layout/hList1"/>
    <dgm:cxn modelId="{DFBE315A-ADF5-4848-B013-DB55DC7D6755}" type="presOf" srcId="{86494283-DD6C-45E7-9963-C9DEBB24D0C1}" destId="{D02CB844-F4A5-4B5F-BF2B-4C19A650CDE0}" srcOrd="0" destOrd="1" presId="urn:microsoft.com/office/officeart/2005/8/layout/hList1"/>
    <dgm:cxn modelId="{F27DFA7A-0A5F-495D-8772-7E1D7F093C3D}" srcId="{EE33ED34-92A4-4085-B800-BE795152910E}" destId="{86494283-DD6C-45E7-9963-C9DEBB24D0C1}" srcOrd="1" destOrd="0" parTransId="{E33AB068-785F-42CF-B08D-F0352CD66CBB}" sibTransId="{ED947E24-8BC5-4E08-B928-ABF7C30D3FA3}"/>
    <dgm:cxn modelId="{482C6D80-E4D4-4737-809E-7E042C23B5A1}" type="presOf" srcId="{EE33ED34-92A4-4085-B800-BE795152910E}" destId="{CE72D1ED-6548-4F6D-988F-196B6A4BCE02}" srcOrd="0" destOrd="0" presId="urn:microsoft.com/office/officeart/2005/8/layout/hList1"/>
    <dgm:cxn modelId="{4294E6A9-D51B-46B9-B82A-17B286B043F0}" srcId="{8FF2FB58-FB47-47FA-B548-861B7E01BE8F}" destId="{BA0E67CE-A0CB-4477-B37D-EDBA2D70AA1E}" srcOrd="1" destOrd="0" parTransId="{79A2D69B-90DC-4E44-AA36-863657CD37BE}" sibTransId="{6FA46B50-ED12-4281-BD4A-A5F8C0797086}"/>
    <dgm:cxn modelId="{F1D841B1-ADA9-4C40-BAF5-419F0AB6CCFD}" srcId="{E60338B0-7912-435B-875C-7EC56FD5D829}" destId="{8FF2FB58-FB47-47FA-B548-861B7E01BE8F}" srcOrd="1" destOrd="0" parTransId="{CE857164-9052-4FF5-9385-DABBDF3092C5}" sibTransId="{C3D58DF6-375C-4847-82AD-E5311F392B0C}"/>
    <dgm:cxn modelId="{F9E849B4-DBA5-4B85-A812-BBC8A779A124}" srcId="{EE33ED34-92A4-4085-B800-BE795152910E}" destId="{51F0CB94-C090-40DA-ACB6-ABB0B9B35ACF}" srcOrd="2" destOrd="0" parTransId="{A36DE777-B5E7-4E18-9953-00DCCC34769D}" sibTransId="{86232DAB-03A0-4F42-8018-023BAD42644E}"/>
    <dgm:cxn modelId="{E9C6D7BA-F705-42B8-9FC5-3729B0D58426}" srcId="{E60338B0-7912-435B-875C-7EC56FD5D829}" destId="{EE33ED34-92A4-4085-B800-BE795152910E}" srcOrd="0" destOrd="0" parTransId="{2A542B2D-E2EC-4DE5-ACED-F89E82168911}" sibTransId="{6F3173A3-7B23-42D2-8A7C-AD4D12AD3391}"/>
    <dgm:cxn modelId="{C39721C8-71ED-4845-9761-205681FD1CAD}" srcId="{3C484D8A-035D-460F-9533-772C63653F12}" destId="{94686CFE-552B-4A1F-B948-08294EB731B9}" srcOrd="0" destOrd="0" parTransId="{5A5CB33B-0A5B-4231-85C5-02D64601B29D}" sibTransId="{775CAF4B-6C9A-4E9A-984F-6FE7D1B95B23}"/>
    <dgm:cxn modelId="{45AA54D0-8581-4AC6-9B14-904CBC53A4CB}" type="presOf" srcId="{E60338B0-7912-435B-875C-7EC56FD5D829}" destId="{4B6ADA08-576D-404A-A403-FF6C0238BA02}" srcOrd="0" destOrd="0" presId="urn:microsoft.com/office/officeart/2005/8/layout/hList1"/>
    <dgm:cxn modelId="{F7585CD2-3B13-48E7-BCE9-1F65ED42CBAC}" srcId="{8FF2FB58-FB47-47FA-B548-861B7E01BE8F}" destId="{C2F5A7C2-252D-46D1-93F4-0D37BB96968A}" srcOrd="3" destOrd="0" parTransId="{755F1781-51D1-4387-80C4-0F13EB514E57}" sibTransId="{EF471790-1213-4E1A-A0B5-CE6E2558273B}"/>
    <dgm:cxn modelId="{27370BD5-813A-412C-AD3B-5A46F35A70F6}" srcId="{8FF2FB58-FB47-47FA-B548-861B7E01BE8F}" destId="{809BDAA0-BE72-4DFE-B854-2F25F25731C5}" srcOrd="4" destOrd="0" parTransId="{22A001AB-0CFC-4544-A316-7AF7BC745A54}" sibTransId="{84ADCC13-A942-45DF-9ABD-7AAA2B61C6C0}"/>
    <dgm:cxn modelId="{2B4FDDDA-1797-4A7C-89C9-4371442E41AB}" type="presOf" srcId="{BA0E67CE-A0CB-4477-B37D-EDBA2D70AA1E}" destId="{76F8334B-BF80-438A-9259-F71FC1C3E8B0}" srcOrd="0" destOrd="1" presId="urn:microsoft.com/office/officeart/2005/8/layout/hList1"/>
    <dgm:cxn modelId="{9D027DF0-8067-40F4-BD30-F9B085BB6F6A}" srcId="{E60338B0-7912-435B-875C-7EC56FD5D829}" destId="{3C484D8A-035D-460F-9533-772C63653F12}" srcOrd="2" destOrd="0" parTransId="{24B6A09D-94CC-41D0-8F29-120AA4586ECE}" sibTransId="{8EBAFA7D-81C2-414E-99A3-D4AD2ECE50F5}"/>
    <dgm:cxn modelId="{D92DA8F5-CE78-4404-BAD2-FEFD731B2E7B}" type="presOf" srcId="{94686CFE-552B-4A1F-B948-08294EB731B9}" destId="{81FC142C-7F3E-4E93-9A49-D85E5680DB1A}" srcOrd="0" destOrd="0" presId="urn:microsoft.com/office/officeart/2005/8/layout/hList1"/>
    <dgm:cxn modelId="{DF6F744C-6662-46DC-9A78-B967E9563867}" type="presParOf" srcId="{4B6ADA08-576D-404A-A403-FF6C0238BA02}" destId="{81A5D023-59B7-4B39-B236-E2F5595A5A76}" srcOrd="0" destOrd="0" presId="urn:microsoft.com/office/officeart/2005/8/layout/hList1"/>
    <dgm:cxn modelId="{875C31E4-3C54-44DA-82E3-D19BDF073C66}" type="presParOf" srcId="{81A5D023-59B7-4B39-B236-E2F5595A5A76}" destId="{CE72D1ED-6548-4F6D-988F-196B6A4BCE02}" srcOrd="0" destOrd="0" presId="urn:microsoft.com/office/officeart/2005/8/layout/hList1"/>
    <dgm:cxn modelId="{D89ABB2F-8CB7-4B82-8C70-8FC99EEF2383}" type="presParOf" srcId="{81A5D023-59B7-4B39-B236-E2F5595A5A76}" destId="{D02CB844-F4A5-4B5F-BF2B-4C19A650CDE0}" srcOrd="1" destOrd="0" presId="urn:microsoft.com/office/officeart/2005/8/layout/hList1"/>
    <dgm:cxn modelId="{29CB2C59-28A4-45AE-B441-A4EE40A74FC7}" type="presParOf" srcId="{4B6ADA08-576D-404A-A403-FF6C0238BA02}" destId="{18464CBB-1A12-4DDB-9957-5C3984A3113B}" srcOrd="1" destOrd="0" presId="urn:microsoft.com/office/officeart/2005/8/layout/hList1"/>
    <dgm:cxn modelId="{DE9639CA-4358-4E0D-AC65-5CDB2CAD2360}" type="presParOf" srcId="{4B6ADA08-576D-404A-A403-FF6C0238BA02}" destId="{86933887-8747-48B9-81B0-CA63D50B6C76}" srcOrd="2" destOrd="0" presId="urn:microsoft.com/office/officeart/2005/8/layout/hList1"/>
    <dgm:cxn modelId="{BCDDCED5-F1BE-4D15-A1BE-AF3480DC51BD}" type="presParOf" srcId="{86933887-8747-48B9-81B0-CA63D50B6C76}" destId="{50968503-4B6C-47EA-A450-0ACC520C320B}" srcOrd="0" destOrd="0" presId="urn:microsoft.com/office/officeart/2005/8/layout/hList1"/>
    <dgm:cxn modelId="{4694940A-E8F5-4E2B-A5DC-A86CE20DD242}" type="presParOf" srcId="{86933887-8747-48B9-81B0-CA63D50B6C76}" destId="{76F8334B-BF80-438A-9259-F71FC1C3E8B0}" srcOrd="1" destOrd="0" presId="urn:microsoft.com/office/officeart/2005/8/layout/hList1"/>
    <dgm:cxn modelId="{D912CEA3-ADB4-498B-8662-DC39B625E261}" type="presParOf" srcId="{4B6ADA08-576D-404A-A403-FF6C0238BA02}" destId="{2C04FE21-5847-47DC-99D6-D4A56AFF39A5}" srcOrd="3" destOrd="0" presId="urn:microsoft.com/office/officeart/2005/8/layout/hList1"/>
    <dgm:cxn modelId="{ECA39BCB-B97B-4F94-9A08-FD79961180B5}" type="presParOf" srcId="{4B6ADA08-576D-404A-A403-FF6C0238BA02}" destId="{EBF5D074-AF73-4A59-9236-328E77021215}" srcOrd="4" destOrd="0" presId="urn:microsoft.com/office/officeart/2005/8/layout/hList1"/>
    <dgm:cxn modelId="{67464549-326A-41F8-BC1C-8B8CDC425F4D}" type="presParOf" srcId="{EBF5D074-AF73-4A59-9236-328E77021215}" destId="{5FA49791-BB55-4722-AACC-5C8F972C49CB}" srcOrd="0" destOrd="0" presId="urn:microsoft.com/office/officeart/2005/8/layout/hList1"/>
    <dgm:cxn modelId="{C251F130-CE18-4B63-B64B-62C295ABD601}" type="presParOf" srcId="{EBF5D074-AF73-4A59-9236-328E77021215}" destId="{81FC142C-7F3E-4E93-9A49-D85E5680DB1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E89FD33-CA58-4CAB-A2A4-2E5D1B18CD5F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484DE24C-853E-424F-AC5C-00D56E6EF779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Methodology Research</a:t>
          </a:r>
          <a:endParaRPr lang="ru-RU" dirty="0"/>
        </a:p>
      </dgm:t>
    </dgm:pt>
    <dgm:pt modelId="{BCDEDC34-48E9-4417-B882-C5B136DC652F}" type="parTrans" cxnId="{18681EEF-5A6C-4E1B-BBDE-733581375901}">
      <dgm:prSet/>
      <dgm:spPr/>
      <dgm:t>
        <a:bodyPr/>
        <a:lstStyle/>
        <a:p>
          <a:endParaRPr lang="ru-RU"/>
        </a:p>
      </dgm:t>
    </dgm:pt>
    <dgm:pt modelId="{7A546276-DF02-4DC2-B318-F9B7524F7732}" type="sibTrans" cxnId="{18681EEF-5A6C-4E1B-BBDE-733581375901}">
      <dgm:prSet/>
      <dgm:spPr/>
      <dgm:t>
        <a:bodyPr/>
        <a:lstStyle/>
        <a:p>
          <a:endParaRPr lang="ru-RU"/>
        </a:p>
      </dgm:t>
    </dgm:pt>
    <dgm:pt modelId="{4F858EB6-041D-4304-8D8E-B94B6A5A1894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Formulating requirements for dataset</a:t>
          </a:r>
          <a:endParaRPr lang="ru-RU" dirty="0"/>
        </a:p>
      </dgm:t>
    </dgm:pt>
    <dgm:pt modelId="{86534CB9-1E84-4DB0-8121-D1826C75A6DB}" type="parTrans" cxnId="{86152DF6-23C9-4B6A-B9FE-698899CA52C4}">
      <dgm:prSet/>
      <dgm:spPr/>
      <dgm:t>
        <a:bodyPr/>
        <a:lstStyle/>
        <a:p>
          <a:endParaRPr lang="ru-RU"/>
        </a:p>
      </dgm:t>
    </dgm:pt>
    <dgm:pt modelId="{AD52920B-F014-4158-BB45-199EF6E9C104}" type="sibTrans" cxnId="{86152DF6-23C9-4B6A-B9FE-698899CA52C4}">
      <dgm:prSet/>
      <dgm:spPr/>
      <dgm:t>
        <a:bodyPr/>
        <a:lstStyle/>
        <a:p>
          <a:endParaRPr lang="ru-RU"/>
        </a:p>
      </dgm:t>
    </dgm:pt>
    <dgm:pt modelId="{5B2E01A8-4929-4B48-AD89-D59D97874E58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Designing a testing system</a:t>
          </a:r>
          <a:endParaRPr lang="ru-RU" dirty="0"/>
        </a:p>
      </dgm:t>
    </dgm:pt>
    <dgm:pt modelId="{AF918E9F-21A8-4378-BE61-F8109F04C697}" type="parTrans" cxnId="{92610A86-8042-4A36-99BD-08DB88FAC0A2}">
      <dgm:prSet/>
      <dgm:spPr/>
      <dgm:t>
        <a:bodyPr/>
        <a:lstStyle/>
        <a:p>
          <a:endParaRPr lang="ru-RU"/>
        </a:p>
      </dgm:t>
    </dgm:pt>
    <dgm:pt modelId="{BF1E0FF6-8D4E-4E6E-89F6-67C9F3151DAB}" type="sibTrans" cxnId="{92610A86-8042-4A36-99BD-08DB88FAC0A2}">
      <dgm:prSet/>
      <dgm:spPr/>
      <dgm:t>
        <a:bodyPr/>
        <a:lstStyle/>
        <a:p>
          <a:endParaRPr lang="ru-RU"/>
        </a:p>
      </dgm:t>
    </dgm:pt>
    <dgm:pt modelId="{81BB2CAF-2C9C-4730-B47F-40F6F3F4D4E6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Tuning</a:t>
          </a:r>
          <a:endParaRPr lang="ru-RU" dirty="0"/>
        </a:p>
      </dgm:t>
    </dgm:pt>
    <dgm:pt modelId="{5EBB341E-7258-4E25-AEA2-C912BEC4754E}" type="parTrans" cxnId="{F5B96722-86AF-4CA4-8FF6-A64A0E500395}">
      <dgm:prSet/>
      <dgm:spPr/>
      <dgm:t>
        <a:bodyPr/>
        <a:lstStyle/>
        <a:p>
          <a:endParaRPr lang="ru-RU"/>
        </a:p>
      </dgm:t>
    </dgm:pt>
    <dgm:pt modelId="{3BABB87D-4A59-4D6C-85B6-AE260F44EE66}" type="sibTrans" cxnId="{F5B96722-86AF-4CA4-8FF6-A64A0E500395}">
      <dgm:prSet/>
      <dgm:spPr/>
      <dgm:t>
        <a:bodyPr/>
        <a:lstStyle/>
        <a:p>
          <a:endParaRPr lang="ru-RU"/>
        </a:p>
      </dgm:t>
    </dgm:pt>
    <dgm:pt modelId="{95D3FA47-D61C-4FA5-8912-140491A10110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Comparing</a:t>
          </a:r>
          <a:endParaRPr lang="ru-RU" dirty="0"/>
        </a:p>
      </dgm:t>
    </dgm:pt>
    <dgm:pt modelId="{9550B3A2-5974-4ADD-B802-E46843438E2C}" type="parTrans" cxnId="{3BD2639E-5AA1-4A95-A1AE-B483E290D12D}">
      <dgm:prSet/>
      <dgm:spPr/>
      <dgm:t>
        <a:bodyPr/>
        <a:lstStyle/>
        <a:p>
          <a:endParaRPr lang="ru-RU"/>
        </a:p>
      </dgm:t>
    </dgm:pt>
    <dgm:pt modelId="{2D530064-7789-4A03-9B68-120CE8E557B5}" type="sibTrans" cxnId="{3BD2639E-5AA1-4A95-A1AE-B483E290D12D}">
      <dgm:prSet/>
      <dgm:spPr/>
      <dgm:t>
        <a:bodyPr/>
        <a:lstStyle/>
        <a:p>
          <a:endParaRPr lang="ru-RU"/>
        </a:p>
      </dgm:t>
    </dgm:pt>
    <dgm:pt modelId="{6FE297AF-C539-4A1C-8A3E-762DFC1E6C0B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Engineering Custom Model(s)</a:t>
          </a:r>
          <a:endParaRPr lang="ru-RU" dirty="0"/>
        </a:p>
      </dgm:t>
    </dgm:pt>
    <dgm:pt modelId="{6C62C121-D0A0-4EE9-B854-B8292482F2C9}" type="parTrans" cxnId="{9315E4C7-8D81-4DE5-B642-DD449F5F28CB}">
      <dgm:prSet/>
      <dgm:spPr/>
      <dgm:t>
        <a:bodyPr/>
        <a:lstStyle/>
        <a:p>
          <a:endParaRPr lang="ru-RU"/>
        </a:p>
      </dgm:t>
    </dgm:pt>
    <dgm:pt modelId="{419DC555-C4CC-432D-8C1E-B158F5AA1B5A}" type="sibTrans" cxnId="{9315E4C7-8D81-4DE5-B642-DD449F5F28CB}">
      <dgm:prSet/>
      <dgm:spPr/>
      <dgm:t>
        <a:bodyPr/>
        <a:lstStyle/>
        <a:p>
          <a:endParaRPr lang="ru-RU"/>
        </a:p>
      </dgm:t>
    </dgm:pt>
    <dgm:pt modelId="{E43C6509-371D-49D1-8650-1DCAAD8B28EB}" type="pres">
      <dgm:prSet presAssocID="{AE89FD33-CA58-4CAB-A2A4-2E5D1B18CD5F}" presName="Name0" presStyleCnt="0">
        <dgm:presLayoutVars>
          <dgm:dir/>
          <dgm:resizeHandles val="exact"/>
        </dgm:presLayoutVars>
      </dgm:prSet>
      <dgm:spPr/>
    </dgm:pt>
    <dgm:pt modelId="{5D86ADD8-34AB-4330-A70E-E15073E081C8}" type="pres">
      <dgm:prSet presAssocID="{484DE24C-853E-424F-AC5C-00D56E6EF779}" presName="node" presStyleLbl="node1" presStyleIdx="0" presStyleCnt="6">
        <dgm:presLayoutVars>
          <dgm:bulletEnabled val="1"/>
        </dgm:presLayoutVars>
      </dgm:prSet>
      <dgm:spPr/>
    </dgm:pt>
    <dgm:pt modelId="{0BD2B796-34EB-4A14-B8DD-577F899A26EB}" type="pres">
      <dgm:prSet presAssocID="{7A546276-DF02-4DC2-B318-F9B7524F7732}" presName="sibTrans" presStyleLbl="sibTrans1D1" presStyleIdx="0" presStyleCnt="5"/>
      <dgm:spPr/>
    </dgm:pt>
    <dgm:pt modelId="{C7B04B9A-D232-42F0-97C5-A2C59E614723}" type="pres">
      <dgm:prSet presAssocID="{7A546276-DF02-4DC2-B318-F9B7524F7732}" presName="connectorText" presStyleLbl="sibTrans1D1" presStyleIdx="0" presStyleCnt="5"/>
      <dgm:spPr/>
    </dgm:pt>
    <dgm:pt modelId="{D40BFC1A-CCAB-4E80-A88F-6A02B008EBBE}" type="pres">
      <dgm:prSet presAssocID="{4F858EB6-041D-4304-8D8E-B94B6A5A1894}" presName="node" presStyleLbl="node1" presStyleIdx="1" presStyleCnt="6">
        <dgm:presLayoutVars>
          <dgm:bulletEnabled val="1"/>
        </dgm:presLayoutVars>
      </dgm:prSet>
      <dgm:spPr/>
    </dgm:pt>
    <dgm:pt modelId="{7B9F2959-7826-4277-8202-469B5DA62A8A}" type="pres">
      <dgm:prSet presAssocID="{AD52920B-F014-4158-BB45-199EF6E9C104}" presName="sibTrans" presStyleLbl="sibTrans1D1" presStyleIdx="1" presStyleCnt="5"/>
      <dgm:spPr/>
    </dgm:pt>
    <dgm:pt modelId="{122997F3-9B2E-4611-94E4-40B2988F22B1}" type="pres">
      <dgm:prSet presAssocID="{AD52920B-F014-4158-BB45-199EF6E9C104}" presName="connectorText" presStyleLbl="sibTrans1D1" presStyleIdx="1" presStyleCnt="5"/>
      <dgm:spPr/>
    </dgm:pt>
    <dgm:pt modelId="{9E4FA02C-4706-4DE3-9670-E4501D5C6A36}" type="pres">
      <dgm:prSet presAssocID="{5B2E01A8-4929-4B48-AD89-D59D97874E58}" presName="node" presStyleLbl="node1" presStyleIdx="2" presStyleCnt="6">
        <dgm:presLayoutVars>
          <dgm:bulletEnabled val="1"/>
        </dgm:presLayoutVars>
      </dgm:prSet>
      <dgm:spPr/>
    </dgm:pt>
    <dgm:pt modelId="{594F9B47-904E-4DAE-9375-452CCFF9E5BD}" type="pres">
      <dgm:prSet presAssocID="{BF1E0FF6-8D4E-4E6E-89F6-67C9F3151DAB}" presName="sibTrans" presStyleLbl="sibTrans1D1" presStyleIdx="2" presStyleCnt="5"/>
      <dgm:spPr/>
    </dgm:pt>
    <dgm:pt modelId="{2AD52AAA-DA78-43E3-A004-95A9D5F7A334}" type="pres">
      <dgm:prSet presAssocID="{BF1E0FF6-8D4E-4E6E-89F6-67C9F3151DAB}" presName="connectorText" presStyleLbl="sibTrans1D1" presStyleIdx="2" presStyleCnt="5"/>
      <dgm:spPr/>
    </dgm:pt>
    <dgm:pt modelId="{B3C6AEA5-5CCC-4832-AD02-F68310953F50}" type="pres">
      <dgm:prSet presAssocID="{81BB2CAF-2C9C-4730-B47F-40F6F3F4D4E6}" presName="node" presStyleLbl="node1" presStyleIdx="3" presStyleCnt="6">
        <dgm:presLayoutVars>
          <dgm:bulletEnabled val="1"/>
        </dgm:presLayoutVars>
      </dgm:prSet>
      <dgm:spPr/>
    </dgm:pt>
    <dgm:pt modelId="{ACBFC51B-0DB3-4AF3-9BCE-67A96878FB5F}" type="pres">
      <dgm:prSet presAssocID="{3BABB87D-4A59-4D6C-85B6-AE260F44EE66}" presName="sibTrans" presStyleLbl="sibTrans1D1" presStyleIdx="3" presStyleCnt="5"/>
      <dgm:spPr/>
    </dgm:pt>
    <dgm:pt modelId="{D8165240-A16A-4DB2-8979-0239E2900847}" type="pres">
      <dgm:prSet presAssocID="{3BABB87D-4A59-4D6C-85B6-AE260F44EE66}" presName="connectorText" presStyleLbl="sibTrans1D1" presStyleIdx="3" presStyleCnt="5"/>
      <dgm:spPr/>
    </dgm:pt>
    <dgm:pt modelId="{95DF1BC5-2C45-402B-9F6B-242A590BB249}" type="pres">
      <dgm:prSet presAssocID="{95D3FA47-D61C-4FA5-8912-140491A10110}" presName="node" presStyleLbl="node1" presStyleIdx="4" presStyleCnt="6">
        <dgm:presLayoutVars>
          <dgm:bulletEnabled val="1"/>
        </dgm:presLayoutVars>
      </dgm:prSet>
      <dgm:spPr/>
    </dgm:pt>
    <dgm:pt modelId="{8A120107-7AFF-4B2F-AB0C-81DC7B55A48B}" type="pres">
      <dgm:prSet presAssocID="{2D530064-7789-4A03-9B68-120CE8E557B5}" presName="sibTrans" presStyleLbl="sibTrans1D1" presStyleIdx="4" presStyleCnt="5"/>
      <dgm:spPr/>
    </dgm:pt>
    <dgm:pt modelId="{C454BE2A-1605-442C-8677-7CDFD61BB6B1}" type="pres">
      <dgm:prSet presAssocID="{2D530064-7789-4A03-9B68-120CE8E557B5}" presName="connectorText" presStyleLbl="sibTrans1D1" presStyleIdx="4" presStyleCnt="5"/>
      <dgm:spPr/>
    </dgm:pt>
    <dgm:pt modelId="{3E77A5DB-C5FF-4604-B6C5-8E0A33DA9AC1}" type="pres">
      <dgm:prSet presAssocID="{6FE297AF-C539-4A1C-8A3E-762DFC1E6C0B}" presName="node" presStyleLbl="node1" presStyleIdx="5" presStyleCnt="6">
        <dgm:presLayoutVars>
          <dgm:bulletEnabled val="1"/>
        </dgm:presLayoutVars>
      </dgm:prSet>
      <dgm:spPr/>
    </dgm:pt>
  </dgm:ptLst>
  <dgm:cxnLst>
    <dgm:cxn modelId="{FF43BD06-E3C8-4ED8-9EAD-783DC26FBDC3}" type="presOf" srcId="{AD52920B-F014-4158-BB45-199EF6E9C104}" destId="{7B9F2959-7826-4277-8202-469B5DA62A8A}" srcOrd="0" destOrd="0" presId="urn:microsoft.com/office/officeart/2016/7/layout/RepeatingBendingProcessNew"/>
    <dgm:cxn modelId="{D9135C10-A2C3-4563-978C-155DA2457EDA}" type="presOf" srcId="{7A546276-DF02-4DC2-B318-F9B7524F7732}" destId="{C7B04B9A-D232-42F0-97C5-A2C59E614723}" srcOrd="1" destOrd="0" presId="urn:microsoft.com/office/officeart/2016/7/layout/RepeatingBendingProcessNew"/>
    <dgm:cxn modelId="{695A8B19-DAF4-4992-AE34-9F95C5CFCE48}" type="presOf" srcId="{BF1E0FF6-8D4E-4E6E-89F6-67C9F3151DAB}" destId="{2AD52AAA-DA78-43E3-A004-95A9D5F7A334}" srcOrd="1" destOrd="0" presId="urn:microsoft.com/office/officeart/2016/7/layout/RepeatingBendingProcessNew"/>
    <dgm:cxn modelId="{63107A1E-6ABE-4708-863E-BF8F028A9CEE}" type="presOf" srcId="{3BABB87D-4A59-4D6C-85B6-AE260F44EE66}" destId="{D8165240-A16A-4DB2-8979-0239E2900847}" srcOrd="1" destOrd="0" presId="urn:microsoft.com/office/officeart/2016/7/layout/RepeatingBendingProcessNew"/>
    <dgm:cxn modelId="{34C5881F-50EE-4DB3-9B90-3ECF6F812512}" type="presOf" srcId="{2D530064-7789-4A03-9B68-120CE8E557B5}" destId="{C454BE2A-1605-442C-8677-7CDFD61BB6B1}" srcOrd="1" destOrd="0" presId="urn:microsoft.com/office/officeart/2016/7/layout/RepeatingBendingProcessNew"/>
    <dgm:cxn modelId="{64E08C20-E872-4BE9-B62B-81A837C73E46}" type="presOf" srcId="{2D530064-7789-4A03-9B68-120CE8E557B5}" destId="{8A120107-7AFF-4B2F-AB0C-81DC7B55A48B}" srcOrd="0" destOrd="0" presId="urn:microsoft.com/office/officeart/2016/7/layout/RepeatingBendingProcessNew"/>
    <dgm:cxn modelId="{F5B96722-86AF-4CA4-8FF6-A64A0E500395}" srcId="{AE89FD33-CA58-4CAB-A2A4-2E5D1B18CD5F}" destId="{81BB2CAF-2C9C-4730-B47F-40F6F3F4D4E6}" srcOrd="3" destOrd="0" parTransId="{5EBB341E-7258-4E25-AEA2-C912BEC4754E}" sibTransId="{3BABB87D-4A59-4D6C-85B6-AE260F44EE66}"/>
    <dgm:cxn modelId="{35AB2461-8E52-4F05-891D-EE89F79BF083}" type="presOf" srcId="{5B2E01A8-4929-4B48-AD89-D59D97874E58}" destId="{9E4FA02C-4706-4DE3-9670-E4501D5C6A36}" srcOrd="0" destOrd="0" presId="urn:microsoft.com/office/officeart/2016/7/layout/RepeatingBendingProcessNew"/>
    <dgm:cxn modelId="{A7AAEB66-9802-439A-A977-8A45224CDDD9}" type="presOf" srcId="{81BB2CAF-2C9C-4730-B47F-40F6F3F4D4E6}" destId="{B3C6AEA5-5CCC-4832-AD02-F68310953F50}" srcOrd="0" destOrd="0" presId="urn:microsoft.com/office/officeart/2016/7/layout/RepeatingBendingProcessNew"/>
    <dgm:cxn modelId="{054DD067-559A-4497-8455-D784ADE381B8}" type="presOf" srcId="{484DE24C-853E-424F-AC5C-00D56E6EF779}" destId="{5D86ADD8-34AB-4330-A70E-E15073E081C8}" srcOrd="0" destOrd="0" presId="urn:microsoft.com/office/officeart/2016/7/layout/RepeatingBendingProcessNew"/>
    <dgm:cxn modelId="{9DC1C06C-19B5-4F0F-A563-9AF7228DC5CB}" type="presOf" srcId="{7A546276-DF02-4DC2-B318-F9B7524F7732}" destId="{0BD2B796-34EB-4A14-B8DD-577F899A26EB}" srcOrd="0" destOrd="0" presId="urn:microsoft.com/office/officeart/2016/7/layout/RepeatingBendingProcessNew"/>
    <dgm:cxn modelId="{5B6A8A72-A1F8-403A-97D3-DE93D43D48FD}" type="presOf" srcId="{3BABB87D-4A59-4D6C-85B6-AE260F44EE66}" destId="{ACBFC51B-0DB3-4AF3-9BCE-67A96878FB5F}" srcOrd="0" destOrd="0" presId="urn:microsoft.com/office/officeart/2016/7/layout/RepeatingBendingProcessNew"/>
    <dgm:cxn modelId="{92610A86-8042-4A36-99BD-08DB88FAC0A2}" srcId="{AE89FD33-CA58-4CAB-A2A4-2E5D1B18CD5F}" destId="{5B2E01A8-4929-4B48-AD89-D59D97874E58}" srcOrd="2" destOrd="0" parTransId="{AF918E9F-21A8-4378-BE61-F8109F04C697}" sibTransId="{BF1E0FF6-8D4E-4E6E-89F6-67C9F3151DAB}"/>
    <dgm:cxn modelId="{994CCC8A-F3B6-4BE2-A2CF-A9E66FB729E9}" type="presOf" srcId="{4F858EB6-041D-4304-8D8E-B94B6A5A1894}" destId="{D40BFC1A-CCAB-4E80-A88F-6A02B008EBBE}" srcOrd="0" destOrd="0" presId="urn:microsoft.com/office/officeart/2016/7/layout/RepeatingBendingProcessNew"/>
    <dgm:cxn modelId="{3BD2639E-5AA1-4A95-A1AE-B483E290D12D}" srcId="{AE89FD33-CA58-4CAB-A2A4-2E5D1B18CD5F}" destId="{95D3FA47-D61C-4FA5-8912-140491A10110}" srcOrd="4" destOrd="0" parTransId="{9550B3A2-5974-4ADD-B802-E46843438E2C}" sibTransId="{2D530064-7789-4A03-9B68-120CE8E557B5}"/>
    <dgm:cxn modelId="{D3B32CA8-1D4B-4109-B95A-99CA4C43A4CD}" type="presOf" srcId="{BF1E0FF6-8D4E-4E6E-89F6-67C9F3151DAB}" destId="{594F9B47-904E-4DAE-9375-452CCFF9E5BD}" srcOrd="0" destOrd="0" presId="urn:microsoft.com/office/officeart/2016/7/layout/RepeatingBendingProcessNew"/>
    <dgm:cxn modelId="{09DA05AA-FB77-4C67-B432-5D4CD0A0FDB1}" type="presOf" srcId="{AD52920B-F014-4158-BB45-199EF6E9C104}" destId="{122997F3-9B2E-4611-94E4-40B2988F22B1}" srcOrd="1" destOrd="0" presId="urn:microsoft.com/office/officeart/2016/7/layout/RepeatingBendingProcessNew"/>
    <dgm:cxn modelId="{106575B2-5885-4C4D-B1DC-E28E76EBB6A0}" type="presOf" srcId="{AE89FD33-CA58-4CAB-A2A4-2E5D1B18CD5F}" destId="{E43C6509-371D-49D1-8650-1DCAAD8B28EB}" srcOrd="0" destOrd="0" presId="urn:microsoft.com/office/officeart/2016/7/layout/RepeatingBendingProcessNew"/>
    <dgm:cxn modelId="{E5F898B3-35A3-44C2-87F8-DF4DA317D372}" type="presOf" srcId="{6FE297AF-C539-4A1C-8A3E-762DFC1E6C0B}" destId="{3E77A5DB-C5FF-4604-B6C5-8E0A33DA9AC1}" srcOrd="0" destOrd="0" presId="urn:microsoft.com/office/officeart/2016/7/layout/RepeatingBendingProcessNew"/>
    <dgm:cxn modelId="{71E359C4-4A31-4297-B6BF-5B0616C4BD15}" type="presOf" srcId="{95D3FA47-D61C-4FA5-8912-140491A10110}" destId="{95DF1BC5-2C45-402B-9F6B-242A590BB249}" srcOrd="0" destOrd="0" presId="urn:microsoft.com/office/officeart/2016/7/layout/RepeatingBendingProcessNew"/>
    <dgm:cxn modelId="{9315E4C7-8D81-4DE5-B642-DD449F5F28CB}" srcId="{AE89FD33-CA58-4CAB-A2A4-2E5D1B18CD5F}" destId="{6FE297AF-C539-4A1C-8A3E-762DFC1E6C0B}" srcOrd="5" destOrd="0" parTransId="{6C62C121-D0A0-4EE9-B854-B8292482F2C9}" sibTransId="{419DC555-C4CC-432D-8C1E-B158F5AA1B5A}"/>
    <dgm:cxn modelId="{18681EEF-5A6C-4E1B-BBDE-733581375901}" srcId="{AE89FD33-CA58-4CAB-A2A4-2E5D1B18CD5F}" destId="{484DE24C-853E-424F-AC5C-00D56E6EF779}" srcOrd="0" destOrd="0" parTransId="{BCDEDC34-48E9-4417-B882-C5B136DC652F}" sibTransId="{7A546276-DF02-4DC2-B318-F9B7524F7732}"/>
    <dgm:cxn modelId="{86152DF6-23C9-4B6A-B9FE-698899CA52C4}" srcId="{AE89FD33-CA58-4CAB-A2A4-2E5D1B18CD5F}" destId="{4F858EB6-041D-4304-8D8E-B94B6A5A1894}" srcOrd="1" destOrd="0" parTransId="{86534CB9-1E84-4DB0-8121-D1826C75A6DB}" sibTransId="{AD52920B-F014-4158-BB45-199EF6E9C104}"/>
    <dgm:cxn modelId="{0D5E511C-537A-4E42-85E0-73D264E8194C}" type="presParOf" srcId="{E43C6509-371D-49D1-8650-1DCAAD8B28EB}" destId="{5D86ADD8-34AB-4330-A70E-E15073E081C8}" srcOrd="0" destOrd="0" presId="urn:microsoft.com/office/officeart/2016/7/layout/RepeatingBendingProcessNew"/>
    <dgm:cxn modelId="{6D1C58E2-F9CD-4EFA-87CF-B6EE05AC76AD}" type="presParOf" srcId="{E43C6509-371D-49D1-8650-1DCAAD8B28EB}" destId="{0BD2B796-34EB-4A14-B8DD-577F899A26EB}" srcOrd="1" destOrd="0" presId="urn:microsoft.com/office/officeart/2016/7/layout/RepeatingBendingProcessNew"/>
    <dgm:cxn modelId="{2F83C48E-475D-4319-9682-01B7771921CB}" type="presParOf" srcId="{0BD2B796-34EB-4A14-B8DD-577F899A26EB}" destId="{C7B04B9A-D232-42F0-97C5-A2C59E614723}" srcOrd="0" destOrd="0" presId="urn:microsoft.com/office/officeart/2016/7/layout/RepeatingBendingProcessNew"/>
    <dgm:cxn modelId="{D81C85DF-5EFB-46DA-87BB-C94821FA0F5C}" type="presParOf" srcId="{E43C6509-371D-49D1-8650-1DCAAD8B28EB}" destId="{D40BFC1A-CCAB-4E80-A88F-6A02B008EBBE}" srcOrd="2" destOrd="0" presId="urn:microsoft.com/office/officeart/2016/7/layout/RepeatingBendingProcessNew"/>
    <dgm:cxn modelId="{23A51E10-F8B4-47DA-9011-DF198471AD03}" type="presParOf" srcId="{E43C6509-371D-49D1-8650-1DCAAD8B28EB}" destId="{7B9F2959-7826-4277-8202-469B5DA62A8A}" srcOrd="3" destOrd="0" presId="urn:microsoft.com/office/officeart/2016/7/layout/RepeatingBendingProcessNew"/>
    <dgm:cxn modelId="{58246E1E-5422-4EA4-BFE9-EB6B1D66BCED}" type="presParOf" srcId="{7B9F2959-7826-4277-8202-469B5DA62A8A}" destId="{122997F3-9B2E-4611-94E4-40B2988F22B1}" srcOrd="0" destOrd="0" presId="urn:microsoft.com/office/officeart/2016/7/layout/RepeatingBendingProcessNew"/>
    <dgm:cxn modelId="{D60828B7-2BAB-489E-9A86-93CFE439A249}" type="presParOf" srcId="{E43C6509-371D-49D1-8650-1DCAAD8B28EB}" destId="{9E4FA02C-4706-4DE3-9670-E4501D5C6A36}" srcOrd="4" destOrd="0" presId="urn:microsoft.com/office/officeart/2016/7/layout/RepeatingBendingProcessNew"/>
    <dgm:cxn modelId="{7C3362DF-3A8B-4BC3-9D13-5B8D5ACD263A}" type="presParOf" srcId="{E43C6509-371D-49D1-8650-1DCAAD8B28EB}" destId="{594F9B47-904E-4DAE-9375-452CCFF9E5BD}" srcOrd="5" destOrd="0" presId="urn:microsoft.com/office/officeart/2016/7/layout/RepeatingBendingProcessNew"/>
    <dgm:cxn modelId="{241D9367-EE9E-4C8F-9D24-ED895D3CEB16}" type="presParOf" srcId="{594F9B47-904E-4DAE-9375-452CCFF9E5BD}" destId="{2AD52AAA-DA78-43E3-A004-95A9D5F7A334}" srcOrd="0" destOrd="0" presId="urn:microsoft.com/office/officeart/2016/7/layout/RepeatingBendingProcessNew"/>
    <dgm:cxn modelId="{76C2B3CA-3EB1-4D48-B00B-3A0156BA2FCE}" type="presParOf" srcId="{E43C6509-371D-49D1-8650-1DCAAD8B28EB}" destId="{B3C6AEA5-5CCC-4832-AD02-F68310953F50}" srcOrd="6" destOrd="0" presId="urn:microsoft.com/office/officeart/2016/7/layout/RepeatingBendingProcessNew"/>
    <dgm:cxn modelId="{F8C7F122-4951-4776-AC89-B32D9B1B3ABA}" type="presParOf" srcId="{E43C6509-371D-49D1-8650-1DCAAD8B28EB}" destId="{ACBFC51B-0DB3-4AF3-9BCE-67A96878FB5F}" srcOrd="7" destOrd="0" presId="urn:microsoft.com/office/officeart/2016/7/layout/RepeatingBendingProcessNew"/>
    <dgm:cxn modelId="{BBB97079-DAC5-4069-BCF4-D622581552AD}" type="presParOf" srcId="{ACBFC51B-0DB3-4AF3-9BCE-67A96878FB5F}" destId="{D8165240-A16A-4DB2-8979-0239E2900847}" srcOrd="0" destOrd="0" presId="urn:microsoft.com/office/officeart/2016/7/layout/RepeatingBendingProcessNew"/>
    <dgm:cxn modelId="{611113DD-8C10-4017-901E-F596433BF297}" type="presParOf" srcId="{E43C6509-371D-49D1-8650-1DCAAD8B28EB}" destId="{95DF1BC5-2C45-402B-9F6B-242A590BB249}" srcOrd="8" destOrd="0" presId="urn:microsoft.com/office/officeart/2016/7/layout/RepeatingBendingProcessNew"/>
    <dgm:cxn modelId="{35E0AB97-461D-4153-82F7-E74C119CA375}" type="presParOf" srcId="{E43C6509-371D-49D1-8650-1DCAAD8B28EB}" destId="{8A120107-7AFF-4B2F-AB0C-81DC7B55A48B}" srcOrd="9" destOrd="0" presId="urn:microsoft.com/office/officeart/2016/7/layout/RepeatingBendingProcessNew"/>
    <dgm:cxn modelId="{0E6EDC0C-D625-4876-8B3C-3813AEC32DBE}" type="presParOf" srcId="{8A120107-7AFF-4B2F-AB0C-81DC7B55A48B}" destId="{C454BE2A-1605-442C-8677-7CDFD61BB6B1}" srcOrd="0" destOrd="0" presId="urn:microsoft.com/office/officeart/2016/7/layout/RepeatingBendingProcessNew"/>
    <dgm:cxn modelId="{85D382F6-9965-45E9-A182-B875C99B577D}" type="presParOf" srcId="{E43C6509-371D-49D1-8650-1DCAAD8B28EB}" destId="{3E77A5DB-C5FF-4604-B6C5-8E0A33DA9AC1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1F0934-CA6B-4A66-B795-6B8ACF9B6981}">
      <dsp:nvSpPr>
        <dsp:cNvPr id="0" name=""/>
        <dsp:cNvSpPr/>
      </dsp:nvSpPr>
      <dsp:spPr>
        <a:xfrm>
          <a:off x="2788905" y="554085"/>
          <a:ext cx="4304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0478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992617" y="597507"/>
        <a:ext cx="23053" cy="4595"/>
      </dsp:txXfrm>
    </dsp:sp>
    <dsp:sp modelId="{972D8362-1BF6-4772-947F-F285CCED3BB8}">
      <dsp:nvSpPr>
        <dsp:cNvPr id="0" name=""/>
        <dsp:cNvSpPr/>
      </dsp:nvSpPr>
      <dsp:spPr>
        <a:xfrm>
          <a:off x="792616" y="378"/>
          <a:ext cx="1998088" cy="1198853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908" tIns="102772" rIns="97908" bIns="1027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Project’s background</a:t>
          </a:r>
          <a:endParaRPr lang="ru-RU" sz="2900" kern="1200" dirty="0"/>
        </a:p>
      </dsp:txBody>
      <dsp:txXfrm>
        <a:off x="792616" y="378"/>
        <a:ext cx="1998088" cy="1198853"/>
      </dsp:txXfrm>
    </dsp:sp>
    <dsp:sp modelId="{88D9704E-0F8F-4AC3-9157-8CB368738746}">
      <dsp:nvSpPr>
        <dsp:cNvPr id="0" name=""/>
        <dsp:cNvSpPr/>
      </dsp:nvSpPr>
      <dsp:spPr>
        <a:xfrm>
          <a:off x="5248072" y="554085"/>
          <a:ext cx="4289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8960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451064" y="597507"/>
        <a:ext cx="22978" cy="4595"/>
      </dsp:txXfrm>
    </dsp:sp>
    <dsp:sp modelId="{DF63CBA0-959E-421C-999B-58A725489214}">
      <dsp:nvSpPr>
        <dsp:cNvPr id="0" name=""/>
        <dsp:cNvSpPr/>
      </dsp:nvSpPr>
      <dsp:spPr>
        <a:xfrm>
          <a:off x="3251784" y="378"/>
          <a:ext cx="1998088" cy="1198853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908" tIns="102772" rIns="97908" bIns="1027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ST-CGAN</a:t>
          </a:r>
          <a:endParaRPr lang="ru-RU" sz="2900" kern="1200" dirty="0"/>
        </a:p>
      </dsp:txBody>
      <dsp:txXfrm>
        <a:off x="3251784" y="378"/>
        <a:ext cx="1998088" cy="1198853"/>
      </dsp:txXfrm>
    </dsp:sp>
    <dsp:sp modelId="{A9429061-2666-41DA-89AA-FB8924B88735}">
      <dsp:nvSpPr>
        <dsp:cNvPr id="0" name=""/>
        <dsp:cNvSpPr/>
      </dsp:nvSpPr>
      <dsp:spPr>
        <a:xfrm>
          <a:off x="1793179" y="1197432"/>
          <a:ext cx="4915298" cy="428960"/>
        </a:xfrm>
        <a:custGeom>
          <a:avLst/>
          <a:gdLst/>
          <a:ahLst/>
          <a:cxnLst/>
          <a:rect l="0" t="0" r="0" b="0"/>
          <a:pathLst>
            <a:path>
              <a:moveTo>
                <a:pt x="4915298" y="0"/>
              </a:moveTo>
              <a:lnTo>
                <a:pt x="4915298" y="231580"/>
              </a:lnTo>
              <a:lnTo>
                <a:pt x="0" y="231580"/>
              </a:lnTo>
              <a:lnTo>
                <a:pt x="0" y="42896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127410" y="1409614"/>
        <a:ext cx="246836" cy="4595"/>
      </dsp:txXfrm>
    </dsp:sp>
    <dsp:sp modelId="{BE3240D8-E012-4361-9F0D-5ED6773F332D}">
      <dsp:nvSpPr>
        <dsp:cNvPr id="0" name=""/>
        <dsp:cNvSpPr/>
      </dsp:nvSpPr>
      <dsp:spPr>
        <a:xfrm>
          <a:off x="5709433" y="378"/>
          <a:ext cx="1998088" cy="1198853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908" tIns="102772" rIns="97908" bIns="1027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Custom Model</a:t>
          </a:r>
          <a:endParaRPr lang="ru-RU" sz="2900" kern="1200" dirty="0"/>
        </a:p>
      </dsp:txBody>
      <dsp:txXfrm>
        <a:off x="5709433" y="378"/>
        <a:ext cx="1998088" cy="1198853"/>
      </dsp:txXfrm>
    </dsp:sp>
    <dsp:sp modelId="{C7726AA5-C7DE-44B5-B673-1A065C2A5E59}">
      <dsp:nvSpPr>
        <dsp:cNvPr id="0" name=""/>
        <dsp:cNvSpPr/>
      </dsp:nvSpPr>
      <dsp:spPr>
        <a:xfrm>
          <a:off x="2790423" y="2212499"/>
          <a:ext cx="4289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8960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993415" y="2255921"/>
        <a:ext cx="22978" cy="4595"/>
      </dsp:txXfrm>
    </dsp:sp>
    <dsp:sp modelId="{07AD73C1-AFAA-43B8-88B5-65E9B6D9504E}">
      <dsp:nvSpPr>
        <dsp:cNvPr id="0" name=""/>
        <dsp:cNvSpPr/>
      </dsp:nvSpPr>
      <dsp:spPr>
        <a:xfrm>
          <a:off x="794135" y="1658792"/>
          <a:ext cx="1998088" cy="1198853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908" tIns="102772" rIns="97908" bIns="1027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Document Cropping</a:t>
          </a:r>
          <a:endParaRPr lang="ru-RU" sz="2900" kern="1200" dirty="0"/>
        </a:p>
      </dsp:txBody>
      <dsp:txXfrm>
        <a:off x="794135" y="1658792"/>
        <a:ext cx="1998088" cy="1198853"/>
      </dsp:txXfrm>
    </dsp:sp>
    <dsp:sp modelId="{26A82FB8-8B79-47A3-BEE8-44C87E14C915}">
      <dsp:nvSpPr>
        <dsp:cNvPr id="0" name=""/>
        <dsp:cNvSpPr/>
      </dsp:nvSpPr>
      <dsp:spPr>
        <a:xfrm>
          <a:off x="5248072" y="2212499"/>
          <a:ext cx="4289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8960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451064" y="2255921"/>
        <a:ext cx="22978" cy="4595"/>
      </dsp:txXfrm>
    </dsp:sp>
    <dsp:sp modelId="{552E35A0-2337-44CE-A2EA-2B2CD9D4A89D}">
      <dsp:nvSpPr>
        <dsp:cNvPr id="0" name=""/>
        <dsp:cNvSpPr/>
      </dsp:nvSpPr>
      <dsp:spPr>
        <a:xfrm>
          <a:off x="3251784" y="1658792"/>
          <a:ext cx="1998088" cy="1198853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908" tIns="102772" rIns="97908" bIns="1027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Shadow Detection</a:t>
          </a:r>
          <a:endParaRPr lang="ru-RU" sz="2900" kern="1200" dirty="0"/>
        </a:p>
      </dsp:txBody>
      <dsp:txXfrm>
        <a:off x="3251784" y="1658792"/>
        <a:ext cx="1998088" cy="1198853"/>
      </dsp:txXfrm>
    </dsp:sp>
    <dsp:sp modelId="{4BAA168D-3F5F-40E6-B01B-89E178624D2D}">
      <dsp:nvSpPr>
        <dsp:cNvPr id="0" name=""/>
        <dsp:cNvSpPr/>
      </dsp:nvSpPr>
      <dsp:spPr>
        <a:xfrm>
          <a:off x="1793179" y="2855845"/>
          <a:ext cx="4915298" cy="428960"/>
        </a:xfrm>
        <a:custGeom>
          <a:avLst/>
          <a:gdLst/>
          <a:ahLst/>
          <a:cxnLst/>
          <a:rect l="0" t="0" r="0" b="0"/>
          <a:pathLst>
            <a:path>
              <a:moveTo>
                <a:pt x="4915298" y="0"/>
              </a:moveTo>
              <a:lnTo>
                <a:pt x="4915298" y="231580"/>
              </a:lnTo>
              <a:lnTo>
                <a:pt x="0" y="231580"/>
              </a:lnTo>
              <a:lnTo>
                <a:pt x="0" y="42896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127410" y="3068027"/>
        <a:ext cx="246836" cy="4595"/>
      </dsp:txXfrm>
    </dsp:sp>
    <dsp:sp modelId="{681A2F93-1BE6-4757-8B3A-7BB4EB7D3EA3}">
      <dsp:nvSpPr>
        <dsp:cNvPr id="0" name=""/>
        <dsp:cNvSpPr/>
      </dsp:nvSpPr>
      <dsp:spPr>
        <a:xfrm>
          <a:off x="5709433" y="1658792"/>
          <a:ext cx="1998088" cy="1198853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908" tIns="102772" rIns="97908" bIns="1027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Shadow Removal</a:t>
          </a:r>
          <a:endParaRPr lang="ru-RU" sz="2900" kern="1200" dirty="0"/>
        </a:p>
      </dsp:txBody>
      <dsp:txXfrm>
        <a:off x="5709433" y="1658792"/>
        <a:ext cx="1998088" cy="1198853"/>
      </dsp:txXfrm>
    </dsp:sp>
    <dsp:sp modelId="{5312F334-7EA6-40A4-9359-92640E675346}">
      <dsp:nvSpPr>
        <dsp:cNvPr id="0" name=""/>
        <dsp:cNvSpPr/>
      </dsp:nvSpPr>
      <dsp:spPr>
        <a:xfrm>
          <a:off x="2790423" y="3870912"/>
          <a:ext cx="4289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8960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993415" y="3914334"/>
        <a:ext cx="22978" cy="4595"/>
      </dsp:txXfrm>
    </dsp:sp>
    <dsp:sp modelId="{972410BF-4452-404B-8909-72D1BA5F57B7}">
      <dsp:nvSpPr>
        <dsp:cNvPr id="0" name=""/>
        <dsp:cNvSpPr/>
      </dsp:nvSpPr>
      <dsp:spPr>
        <a:xfrm>
          <a:off x="794135" y="3317205"/>
          <a:ext cx="1998088" cy="1198853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908" tIns="102772" rIns="97908" bIns="1027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Project’s State</a:t>
          </a:r>
          <a:endParaRPr lang="ru-RU" sz="2900" kern="1200" dirty="0"/>
        </a:p>
      </dsp:txBody>
      <dsp:txXfrm>
        <a:off x="794135" y="3317205"/>
        <a:ext cx="1998088" cy="1198853"/>
      </dsp:txXfrm>
    </dsp:sp>
    <dsp:sp modelId="{1253C13B-C51B-4C2D-B9A4-7FD22A977EF6}">
      <dsp:nvSpPr>
        <dsp:cNvPr id="0" name=""/>
        <dsp:cNvSpPr/>
      </dsp:nvSpPr>
      <dsp:spPr>
        <a:xfrm>
          <a:off x="5248072" y="3870912"/>
          <a:ext cx="4289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8960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451064" y="3914334"/>
        <a:ext cx="22978" cy="4595"/>
      </dsp:txXfrm>
    </dsp:sp>
    <dsp:sp modelId="{5404A357-2944-4337-9D46-B404F3158C1B}">
      <dsp:nvSpPr>
        <dsp:cNvPr id="0" name=""/>
        <dsp:cNvSpPr/>
      </dsp:nvSpPr>
      <dsp:spPr>
        <a:xfrm>
          <a:off x="3251784" y="3317205"/>
          <a:ext cx="1998088" cy="1198853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908" tIns="102772" rIns="97908" bIns="1027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Project Plan</a:t>
          </a:r>
          <a:endParaRPr lang="ru-RU" sz="2900" kern="1200" dirty="0"/>
        </a:p>
      </dsp:txBody>
      <dsp:txXfrm>
        <a:off x="3251784" y="3317205"/>
        <a:ext cx="1998088" cy="1198853"/>
      </dsp:txXfrm>
    </dsp:sp>
    <dsp:sp modelId="{38672707-8140-4352-A8D9-A240C0B4C500}">
      <dsp:nvSpPr>
        <dsp:cNvPr id="0" name=""/>
        <dsp:cNvSpPr/>
      </dsp:nvSpPr>
      <dsp:spPr>
        <a:xfrm>
          <a:off x="5709433" y="3317205"/>
          <a:ext cx="1998088" cy="1198853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908" tIns="102772" rIns="97908" bIns="1027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Further Research</a:t>
          </a:r>
          <a:endParaRPr lang="ru-RU" sz="2900" kern="1200" dirty="0"/>
        </a:p>
      </dsp:txBody>
      <dsp:txXfrm>
        <a:off x="5709433" y="3317205"/>
        <a:ext cx="1998088" cy="11988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C9D9BC-6CB9-4E17-8BC1-6D73C1BE2F83}">
      <dsp:nvSpPr>
        <dsp:cNvPr id="0" name=""/>
        <dsp:cNvSpPr/>
      </dsp:nvSpPr>
      <dsp:spPr>
        <a:xfrm>
          <a:off x="2457197" y="1194718"/>
          <a:ext cx="5334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3471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709831" y="1237618"/>
        <a:ext cx="28203" cy="5640"/>
      </dsp:txXfrm>
    </dsp:sp>
    <dsp:sp modelId="{5D86ADD8-34AB-4330-A70E-E15073E081C8}">
      <dsp:nvSpPr>
        <dsp:cNvPr id="0" name=""/>
        <dsp:cNvSpPr/>
      </dsp:nvSpPr>
      <dsp:spPr>
        <a:xfrm>
          <a:off x="6515" y="504693"/>
          <a:ext cx="2452482" cy="1471489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174" tIns="126143" rIns="120174" bIns="12614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Methodology Research</a:t>
          </a:r>
          <a:endParaRPr lang="ru-RU" sz="3100" kern="1200" dirty="0"/>
        </a:p>
      </dsp:txBody>
      <dsp:txXfrm>
        <a:off x="6515" y="504693"/>
        <a:ext cx="2452482" cy="1471489"/>
      </dsp:txXfrm>
    </dsp:sp>
    <dsp:sp modelId="{009DFD13-4B94-4F4E-9FB2-A422C6DA9484}">
      <dsp:nvSpPr>
        <dsp:cNvPr id="0" name=""/>
        <dsp:cNvSpPr/>
      </dsp:nvSpPr>
      <dsp:spPr>
        <a:xfrm>
          <a:off x="5473751" y="1194718"/>
          <a:ext cx="5334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3471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726385" y="1237618"/>
        <a:ext cx="28203" cy="5640"/>
      </dsp:txXfrm>
    </dsp:sp>
    <dsp:sp modelId="{F0C253C8-C567-4C9B-8E12-EA0731DF9D8D}">
      <dsp:nvSpPr>
        <dsp:cNvPr id="0" name=""/>
        <dsp:cNvSpPr/>
      </dsp:nvSpPr>
      <dsp:spPr>
        <a:xfrm>
          <a:off x="3023068" y="504693"/>
          <a:ext cx="2452482" cy="1471489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174" tIns="126143" rIns="120174" bIns="12614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Testing Environment </a:t>
          </a:r>
          <a:endParaRPr lang="ru-RU" sz="3100" kern="1200" dirty="0"/>
        </a:p>
      </dsp:txBody>
      <dsp:txXfrm>
        <a:off x="3023068" y="504693"/>
        <a:ext cx="2452482" cy="1471489"/>
      </dsp:txXfrm>
    </dsp:sp>
    <dsp:sp modelId="{16A93769-C92E-4A29-B2B0-58F80AF9B00C}">
      <dsp:nvSpPr>
        <dsp:cNvPr id="0" name=""/>
        <dsp:cNvSpPr/>
      </dsp:nvSpPr>
      <dsp:spPr>
        <a:xfrm>
          <a:off x="1232756" y="1974383"/>
          <a:ext cx="6033107" cy="533471"/>
        </a:xfrm>
        <a:custGeom>
          <a:avLst/>
          <a:gdLst/>
          <a:ahLst/>
          <a:cxnLst/>
          <a:rect l="0" t="0" r="0" b="0"/>
          <a:pathLst>
            <a:path>
              <a:moveTo>
                <a:pt x="6033107" y="0"/>
              </a:moveTo>
              <a:lnTo>
                <a:pt x="6033107" y="283835"/>
              </a:lnTo>
              <a:lnTo>
                <a:pt x="0" y="283835"/>
              </a:lnTo>
              <a:lnTo>
                <a:pt x="0" y="533471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097824" y="2238298"/>
        <a:ext cx="302970" cy="5640"/>
      </dsp:txXfrm>
    </dsp:sp>
    <dsp:sp modelId="{26608A44-9783-4479-87F0-2EA3AFE2707A}">
      <dsp:nvSpPr>
        <dsp:cNvPr id="0" name=""/>
        <dsp:cNvSpPr/>
      </dsp:nvSpPr>
      <dsp:spPr>
        <a:xfrm>
          <a:off x="6039622" y="504693"/>
          <a:ext cx="2452482" cy="1471489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174" tIns="126143" rIns="120174" bIns="12614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Create Dataset</a:t>
          </a:r>
        </a:p>
      </dsp:txBody>
      <dsp:txXfrm>
        <a:off x="6039622" y="504693"/>
        <a:ext cx="2452482" cy="1471489"/>
      </dsp:txXfrm>
    </dsp:sp>
    <dsp:sp modelId="{AC746CDB-854C-43B3-A7C9-36B952159442}">
      <dsp:nvSpPr>
        <dsp:cNvPr id="0" name=""/>
        <dsp:cNvSpPr/>
      </dsp:nvSpPr>
      <dsp:spPr>
        <a:xfrm>
          <a:off x="2457197" y="3230279"/>
          <a:ext cx="5334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3471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709831" y="3273178"/>
        <a:ext cx="28203" cy="5640"/>
      </dsp:txXfrm>
    </dsp:sp>
    <dsp:sp modelId="{37CDAAFB-5D99-482D-B428-EE559A00F373}">
      <dsp:nvSpPr>
        <dsp:cNvPr id="0" name=""/>
        <dsp:cNvSpPr/>
      </dsp:nvSpPr>
      <dsp:spPr>
        <a:xfrm>
          <a:off x="6515" y="2540254"/>
          <a:ext cx="2452482" cy="1471489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174" tIns="126143" rIns="120174" bIns="12614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Tune Models</a:t>
          </a:r>
        </a:p>
      </dsp:txBody>
      <dsp:txXfrm>
        <a:off x="6515" y="2540254"/>
        <a:ext cx="2452482" cy="1471489"/>
      </dsp:txXfrm>
    </dsp:sp>
    <dsp:sp modelId="{D1307521-32F8-4C32-9D75-8431B8E4F5DC}">
      <dsp:nvSpPr>
        <dsp:cNvPr id="0" name=""/>
        <dsp:cNvSpPr/>
      </dsp:nvSpPr>
      <dsp:spPr>
        <a:xfrm>
          <a:off x="5473751" y="3230279"/>
          <a:ext cx="5334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3471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726385" y="3273178"/>
        <a:ext cx="28203" cy="5640"/>
      </dsp:txXfrm>
    </dsp:sp>
    <dsp:sp modelId="{79038471-28E7-44F1-9932-3588CAAB8680}">
      <dsp:nvSpPr>
        <dsp:cNvPr id="0" name=""/>
        <dsp:cNvSpPr/>
      </dsp:nvSpPr>
      <dsp:spPr>
        <a:xfrm>
          <a:off x="3023068" y="2540254"/>
          <a:ext cx="2452482" cy="1471489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174" tIns="126143" rIns="120174" bIns="12614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Compare Models</a:t>
          </a:r>
        </a:p>
      </dsp:txBody>
      <dsp:txXfrm>
        <a:off x="3023068" y="2540254"/>
        <a:ext cx="2452482" cy="1471489"/>
      </dsp:txXfrm>
    </dsp:sp>
    <dsp:sp modelId="{566878AC-2F47-4358-BD34-ED5FE60F2B37}">
      <dsp:nvSpPr>
        <dsp:cNvPr id="0" name=""/>
        <dsp:cNvSpPr/>
      </dsp:nvSpPr>
      <dsp:spPr>
        <a:xfrm>
          <a:off x="6039622" y="2540254"/>
          <a:ext cx="2452482" cy="1471489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174" tIns="126143" rIns="120174" bIns="12614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Final Selection</a:t>
          </a:r>
        </a:p>
      </dsp:txBody>
      <dsp:txXfrm>
        <a:off x="6039622" y="2540254"/>
        <a:ext cx="2452482" cy="14714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BC945A-0349-4649-A2BC-4968E5CC9258}">
      <dsp:nvSpPr>
        <dsp:cNvPr id="0" name=""/>
        <dsp:cNvSpPr/>
      </dsp:nvSpPr>
      <dsp:spPr>
        <a:xfrm>
          <a:off x="0" y="107349"/>
          <a:ext cx="8128000" cy="671580"/>
        </a:xfrm>
        <a:prstGeom prst="roundRect">
          <a:avLst/>
        </a:prstGeom>
        <a:solidFill>
          <a:srgbClr val="666666"/>
        </a:solidFill>
        <a:ln w="762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Models</a:t>
          </a:r>
          <a:endParaRPr lang="ru-RU" sz="2800" kern="1200" dirty="0"/>
        </a:p>
      </dsp:txBody>
      <dsp:txXfrm>
        <a:off x="32784" y="140133"/>
        <a:ext cx="8062432" cy="606012"/>
      </dsp:txXfrm>
    </dsp:sp>
    <dsp:sp modelId="{E3932762-15CA-4E42-B533-1417F1786AE1}">
      <dsp:nvSpPr>
        <dsp:cNvPr id="0" name=""/>
        <dsp:cNvSpPr/>
      </dsp:nvSpPr>
      <dsp:spPr>
        <a:xfrm>
          <a:off x="0" y="778929"/>
          <a:ext cx="8128000" cy="1825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Tuned ST-CGAN</a:t>
          </a:r>
          <a:endParaRPr lang="ru-RU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A list of other models with their advantages, shortcomings and other details</a:t>
          </a:r>
          <a:endParaRPr lang="ru-RU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State of the art summary</a:t>
          </a:r>
          <a:endParaRPr lang="ru-RU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ru-RU" sz="2200" kern="1200" dirty="0"/>
        </a:p>
      </dsp:txBody>
      <dsp:txXfrm>
        <a:off x="0" y="778929"/>
        <a:ext cx="8128000" cy="1825740"/>
      </dsp:txXfrm>
    </dsp:sp>
    <dsp:sp modelId="{B608F16E-2353-4B00-9D78-E5CA80DC2645}">
      <dsp:nvSpPr>
        <dsp:cNvPr id="0" name=""/>
        <dsp:cNvSpPr/>
      </dsp:nvSpPr>
      <dsp:spPr>
        <a:xfrm>
          <a:off x="0" y="2604670"/>
          <a:ext cx="8128000" cy="671580"/>
        </a:xfrm>
        <a:prstGeom prst="roundRect">
          <a:avLst/>
        </a:prstGeom>
        <a:solidFill>
          <a:srgbClr val="666666"/>
        </a:solidFill>
        <a:ln w="762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Dataset</a:t>
          </a:r>
          <a:endParaRPr lang="ru-RU" sz="2800" kern="1200" dirty="0"/>
        </a:p>
      </dsp:txBody>
      <dsp:txXfrm>
        <a:off x="32784" y="2637454"/>
        <a:ext cx="8062432" cy="606012"/>
      </dsp:txXfrm>
    </dsp:sp>
    <dsp:sp modelId="{5EF90E2A-3E16-4137-A3CB-800CE171599F}">
      <dsp:nvSpPr>
        <dsp:cNvPr id="0" name=""/>
        <dsp:cNvSpPr/>
      </dsp:nvSpPr>
      <dsp:spPr>
        <a:xfrm>
          <a:off x="0" y="3276250"/>
          <a:ext cx="8128000" cy="75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Testing Dataset with random text images, approx. 5000 instances</a:t>
          </a:r>
          <a:endParaRPr lang="ru-RU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Completely custom training dataset, approx. 1250 triplets </a:t>
          </a:r>
          <a:endParaRPr lang="ru-RU" sz="2200" kern="1200" dirty="0"/>
        </a:p>
      </dsp:txBody>
      <dsp:txXfrm>
        <a:off x="0" y="3276250"/>
        <a:ext cx="8128000" cy="7534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80B5C-03C8-4803-B29B-3539ABA5FE16}">
      <dsp:nvSpPr>
        <dsp:cNvPr id="0" name=""/>
        <dsp:cNvSpPr/>
      </dsp:nvSpPr>
      <dsp:spPr>
        <a:xfrm>
          <a:off x="0" y="3404017"/>
          <a:ext cx="9192795" cy="1117274"/>
        </a:xfrm>
        <a:prstGeom prst="rect">
          <a:avLst/>
        </a:prstGeom>
        <a:solidFill>
          <a:srgbClr val="666666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Shadow Removal</a:t>
          </a:r>
          <a:endParaRPr lang="ru-RU" sz="2100" kern="1200" dirty="0"/>
        </a:p>
      </dsp:txBody>
      <dsp:txXfrm>
        <a:off x="0" y="3404017"/>
        <a:ext cx="9192795" cy="603328"/>
      </dsp:txXfrm>
    </dsp:sp>
    <dsp:sp modelId="{BE8FB621-58AF-45E1-814D-B9777F23566B}">
      <dsp:nvSpPr>
        <dsp:cNvPr id="0" name=""/>
        <dsp:cNvSpPr/>
      </dsp:nvSpPr>
      <dsp:spPr>
        <a:xfrm>
          <a:off x="0" y="3984999"/>
          <a:ext cx="9192795" cy="513946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main process of the model</a:t>
          </a:r>
          <a:endParaRPr lang="ru-RU" sz="2400" kern="1200" dirty="0"/>
        </a:p>
      </dsp:txBody>
      <dsp:txXfrm>
        <a:off x="0" y="3984999"/>
        <a:ext cx="9192795" cy="513946"/>
      </dsp:txXfrm>
    </dsp:sp>
    <dsp:sp modelId="{85D430E0-7C97-4136-AE1E-D9892E962487}">
      <dsp:nvSpPr>
        <dsp:cNvPr id="0" name=""/>
        <dsp:cNvSpPr/>
      </dsp:nvSpPr>
      <dsp:spPr>
        <a:xfrm rot="10800000">
          <a:off x="0" y="1690379"/>
          <a:ext cx="9192795" cy="1718368"/>
        </a:xfrm>
        <a:prstGeom prst="upArrowCallou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Shadow Detection</a:t>
          </a:r>
          <a:endParaRPr lang="ru-RU" sz="2100" kern="1200" dirty="0"/>
        </a:p>
      </dsp:txBody>
      <dsp:txXfrm rot="-10800000">
        <a:off x="0" y="1690379"/>
        <a:ext cx="9192795" cy="603147"/>
      </dsp:txXfrm>
    </dsp:sp>
    <dsp:sp modelId="{90D35A71-329B-495D-912F-A4FAC46E7967}">
      <dsp:nvSpPr>
        <dsp:cNvPr id="0" name=""/>
        <dsp:cNvSpPr/>
      </dsp:nvSpPr>
      <dsp:spPr>
        <a:xfrm>
          <a:off x="0" y="2305555"/>
          <a:ext cx="9192795" cy="51379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Shadow maps are essential to give the model understanding of contrast</a:t>
          </a:r>
          <a:endParaRPr lang="ru-RU" sz="2400" kern="1200" dirty="0"/>
        </a:p>
      </dsp:txBody>
      <dsp:txXfrm>
        <a:off x="0" y="2305555"/>
        <a:ext cx="9192795" cy="513792"/>
      </dsp:txXfrm>
    </dsp:sp>
    <dsp:sp modelId="{ABA18458-4232-4E0B-B70B-F768DB0E5842}">
      <dsp:nvSpPr>
        <dsp:cNvPr id="0" name=""/>
        <dsp:cNvSpPr/>
      </dsp:nvSpPr>
      <dsp:spPr>
        <a:xfrm rot="10800000">
          <a:off x="0" y="799"/>
          <a:ext cx="9192795" cy="1718368"/>
        </a:xfrm>
        <a:prstGeom prst="upArrowCallou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Document Cropping </a:t>
          </a:r>
          <a:endParaRPr lang="ru-RU" sz="2100" kern="1200" dirty="0"/>
        </a:p>
      </dsp:txBody>
      <dsp:txXfrm rot="-10800000">
        <a:off x="0" y="799"/>
        <a:ext cx="9192795" cy="603147"/>
      </dsp:txXfrm>
    </dsp:sp>
    <dsp:sp modelId="{91512EF1-EB09-4719-9850-3FC11EAF7E1B}">
      <dsp:nvSpPr>
        <dsp:cNvPr id="0" name=""/>
        <dsp:cNvSpPr/>
      </dsp:nvSpPr>
      <dsp:spPr>
        <a:xfrm>
          <a:off x="0" y="603946"/>
          <a:ext cx="9192795" cy="51379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Solves background training bias</a:t>
          </a:r>
          <a:endParaRPr lang="ru-RU" sz="2400" kern="1200" dirty="0"/>
        </a:p>
      </dsp:txBody>
      <dsp:txXfrm>
        <a:off x="0" y="603946"/>
        <a:ext cx="9192795" cy="5137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72D1ED-6548-4F6D-988F-196B6A4BCE02}">
      <dsp:nvSpPr>
        <dsp:cNvPr id="0" name=""/>
        <dsp:cNvSpPr/>
      </dsp:nvSpPr>
      <dsp:spPr>
        <a:xfrm>
          <a:off x="2802" y="314617"/>
          <a:ext cx="2732703" cy="867023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 types</a:t>
          </a:r>
          <a:endParaRPr lang="ru-RU" sz="2400" kern="1200" dirty="0"/>
        </a:p>
      </dsp:txBody>
      <dsp:txXfrm>
        <a:off x="2802" y="314617"/>
        <a:ext cx="2732703" cy="867023"/>
      </dsp:txXfrm>
    </dsp:sp>
    <dsp:sp modelId="{D02CB844-F4A5-4B5F-BF2B-4C19A650CDE0}">
      <dsp:nvSpPr>
        <dsp:cNvPr id="0" name=""/>
        <dsp:cNvSpPr/>
      </dsp:nvSpPr>
      <dsp:spPr>
        <a:xfrm>
          <a:off x="2802" y="1181641"/>
          <a:ext cx="2732703" cy="36234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CNN</a:t>
          </a:r>
          <a:endParaRPr lang="ru-R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Graph Cut Segmentation</a:t>
          </a:r>
          <a:endParaRPr lang="ru-R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Watershed Segmentation</a:t>
          </a:r>
          <a:endParaRPr lang="ru-RU" sz="2400" kern="1200" dirty="0"/>
        </a:p>
      </dsp:txBody>
      <dsp:txXfrm>
        <a:off x="2802" y="1181641"/>
        <a:ext cx="2732703" cy="3623400"/>
      </dsp:txXfrm>
    </dsp:sp>
    <dsp:sp modelId="{50968503-4B6C-47EA-A450-0ACC520C320B}">
      <dsp:nvSpPr>
        <dsp:cNvPr id="0" name=""/>
        <dsp:cNvSpPr/>
      </dsp:nvSpPr>
      <dsp:spPr>
        <a:xfrm>
          <a:off x="3118084" y="314617"/>
          <a:ext cx="2732703" cy="867023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Evaluation Metrics</a:t>
          </a:r>
          <a:endParaRPr lang="ru-RU" sz="2400" kern="1200" dirty="0"/>
        </a:p>
      </dsp:txBody>
      <dsp:txXfrm>
        <a:off x="3118084" y="314617"/>
        <a:ext cx="2732703" cy="867023"/>
      </dsp:txXfrm>
    </dsp:sp>
    <dsp:sp modelId="{76F8334B-BF80-438A-9259-F71FC1C3E8B0}">
      <dsp:nvSpPr>
        <dsp:cNvPr id="0" name=""/>
        <dsp:cNvSpPr/>
      </dsp:nvSpPr>
      <dsp:spPr>
        <a:xfrm>
          <a:off x="3118084" y="1181641"/>
          <a:ext cx="2732703" cy="36234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Intersection Over Union (IOU)</a:t>
          </a:r>
          <a:endParaRPr lang="ru-R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Precision</a:t>
          </a:r>
          <a:endParaRPr lang="ru-R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Recall</a:t>
          </a:r>
          <a:endParaRPr lang="ru-R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F1 score</a:t>
          </a:r>
          <a:endParaRPr lang="ru-R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highlight>
                <a:srgbClr val="FFFF00"/>
              </a:highlight>
            </a:rPr>
            <a:t>Document Layout Similarity (DLS)</a:t>
          </a:r>
          <a:endParaRPr lang="ru-RU" sz="2400" kern="1200" dirty="0">
            <a:highlight>
              <a:srgbClr val="FFFF00"/>
            </a:highlight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highlight>
                <a:srgbClr val="FFFF00"/>
              </a:highlight>
            </a:rPr>
            <a:t>Document Image Quality (DIQ)</a:t>
          </a:r>
          <a:endParaRPr lang="ru-RU" sz="2400" kern="1200" dirty="0">
            <a:highlight>
              <a:srgbClr val="FFFF00"/>
            </a:highlight>
          </a:endParaRPr>
        </a:p>
      </dsp:txBody>
      <dsp:txXfrm>
        <a:off x="3118084" y="1181641"/>
        <a:ext cx="2732703" cy="3623400"/>
      </dsp:txXfrm>
    </dsp:sp>
    <dsp:sp modelId="{5FA49791-BB55-4722-AACC-5C8F972C49CB}">
      <dsp:nvSpPr>
        <dsp:cNvPr id="0" name=""/>
        <dsp:cNvSpPr/>
      </dsp:nvSpPr>
      <dsp:spPr>
        <a:xfrm>
          <a:off x="6233366" y="314617"/>
          <a:ext cx="2732703" cy="867023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Models being tested</a:t>
          </a:r>
          <a:endParaRPr lang="ru-RU" sz="2400" kern="1200" dirty="0"/>
        </a:p>
      </dsp:txBody>
      <dsp:txXfrm>
        <a:off x="6233366" y="314617"/>
        <a:ext cx="2732703" cy="867023"/>
      </dsp:txXfrm>
    </dsp:sp>
    <dsp:sp modelId="{81FC142C-7F3E-4E93-9A49-D85E5680DB1A}">
      <dsp:nvSpPr>
        <dsp:cNvPr id="0" name=""/>
        <dsp:cNvSpPr/>
      </dsp:nvSpPr>
      <dsp:spPr>
        <a:xfrm>
          <a:off x="6233366" y="1181641"/>
          <a:ext cx="2732703" cy="36234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HU-</a:t>
          </a:r>
          <a:r>
            <a:rPr lang="en-US" sz="2400" kern="1200" dirty="0" err="1"/>
            <a:t>PageScan</a:t>
          </a:r>
          <a:endParaRPr lang="ru-R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dgSegment</a:t>
          </a:r>
          <a:endParaRPr lang="ru-R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docExtractor</a:t>
          </a:r>
          <a:endParaRPr lang="ru-R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Pytorch-deeplabV3 </a:t>
          </a:r>
          <a:r>
            <a:rPr lang="en-US" sz="2400" kern="1200" dirty="0" err="1"/>
            <a:t>GrabCut</a:t>
          </a:r>
          <a:r>
            <a:rPr lang="en-US" sz="2400" kern="1200" dirty="0"/>
            <a:t> and Watershed</a:t>
          </a:r>
          <a:endParaRPr lang="ru-RU" sz="2400" kern="1200" dirty="0"/>
        </a:p>
      </dsp:txBody>
      <dsp:txXfrm>
        <a:off x="6233366" y="1181641"/>
        <a:ext cx="2732703" cy="36234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72D1ED-6548-4F6D-988F-196B6A4BCE02}">
      <dsp:nvSpPr>
        <dsp:cNvPr id="0" name=""/>
        <dsp:cNvSpPr/>
      </dsp:nvSpPr>
      <dsp:spPr>
        <a:xfrm>
          <a:off x="2802" y="411043"/>
          <a:ext cx="2732703" cy="1085922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Model types</a:t>
          </a:r>
          <a:endParaRPr lang="ru-RU" sz="3000" kern="1200" dirty="0"/>
        </a:p>
      </dsp:txBody>
      <dsp:txXfrm>
        <a:off x="2802" y="411043"/>
        <a:ext cx="2732703" cy="1085922"/>
      </dsp:txXfrm>
    </dsp:sp>
    <dsp:sp modelId="{D02CB844-F4A5-4B5F-BF2B-4C19A650CDE0}">
      <dsp:nvSpPr>
        <dsp:cNvPr id="0" name=""/>
        <dsp:cNvSpPr/>
      </dsp:nvSpPr>
      <dsp:spPr>
        <a:xfrm>
          <a:off x="2802" y="1496965"/>
          <a:ext cx="2732703" cy="321165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CNN</a:t>
          </a:r>
          <a:endParaRPr lang="ru-RU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GAN</a:t>
          </a:r>
          <a:endParaRPr lang="ru-RU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Feature-based models</a:t>
          </a:r>
          <a:endParaRPr lang="ru-RU" sz="3000" kern="1200" dirty="0"/>
        </a:p>
      </dsp:txBody>
      <dsp:txXfrm>
        <a:off x="2802" y="1496965"/>
        <a:ext cx="2732703" cy="3211650"/>
      </dsp:txXfrm>
    </dsp:sp>
    <dsp:sp modelId="{50968503-4B6C-47EA-A450-0ACC520C320B}">
      <dsp:nvSpPr>
        <dsp:cNvPr id="0" name=""/>
        <dsp:cNvSpPr/>
      </dsp:nvSpPr>
      <dsp:spPr>
        <a:xfrm>
          <a:off x="3118084" y="411043"/>
          <a:ext cx="2732703" cy="1085922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Evaluation Metrics</a:t>
          </a:r>
          <a:endParaRPr lang="ru-RU" sz="3000" kern="1200" dirty="0"/>
        </a:p>
      </dsp:txBody>
      <dsp:txXfrm>
        <a:off x="3118084" y="411043"/>
        <a:ext cx="2732703" cy="1085922"/>
      </dsp:txXfrm>
    </dsp:sp>
    <dsp:sp modelId="{76F8334B-BF80-438A-9259-F71FC1C3E8B0}">
      <dsp:nvSpPr>
        <dsp:cNvPr id="0" name=""/>
        <dsp:cNvSpPr/>
      </dsp:nvSpPr>
      <dsp:spPr>
        <a:xfrm>
          <a:off x="3118084" y="1496965"/>
          <a:ext cx="2732703" cy="321165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Precision</a:t>
          </a:r>
          <a:endParaRPr lang="ru-RU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Recall</a:t>
          </a:r>
          <a:endParaRPr lang="ru-RU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F1-score</a:t>
          </a:r>
          <a:endParaRPr lang="ru-RU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IOU (</a:t>
          </a:r>
          <a:r>
            <a:rPr lang="en-US" sz="3000" kern="1200" dirty="0" err="1"/>
            <a:t>mIOU</a:t>
          </a:r>
          <a:r>
            <a:rPr lang="en-US" sz="3000" kern="1200" dirty="0"/>
            <a:t>)</a:t>
          </a:r>
          <a:endParaRPr lang="ru-RU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ROC/AUC curves</a:t>
          </a:r>
          <a:endParaRPr lang="ru-RU" sz="3000" kern="1200" dirty="0"/>
        </a:p>
      </dsp:txBody>
      <dsp:txXfrm>
        <a:off x="3118084" y="1496965"/>
        <a:ext cx="2732703" cy="3211650"/>
      </dsp:txXfrm>
    </dsp:sp>
    <dsp:sp modelId="{5FA49791-BB55-4722-AACC-5C8F972C49CB}">
      <dsp:nvSpPr>
        <dsp:cNvPr id="0" name=""/>
        <dsp:cNvSpPr/>
      </dsp:nvSpPr>
      <dsp:spPr>
        <a:xfrm>
          <a:off x="6233366" y="411043"/>
          <a:ext cx="2732703" cy="1085922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Models being tested</a:t>
          </a:r>
          <a:endParaRPr lang="ru-RU" sz="3000" kern="1200" dirty="0"/>
        </a:p>
      </dsp:txBody>
      <dsp:txXfrm>
        <a:off x="6233366" y="411043"/>
        <a:ext cx="2732703" cy="1085922"/>
      </dsp:txXfrm>
    </dsp:sp>
    <dsp:sp modelId="{81FC142C-7F3E-4E93-9A49-D85E5680DB1A}">
      <dsp:nvSpPr>
        <dsp:cNvPr id="0" name=""/>
        <dsp:cNvSpPr/>
      </dsp:nvSpPr>
      <dsp:spPr>
        <a:xfrm>
          <a:off x="6233366" y="1496965"/>
          <a:ext cx="2732703" cy="321165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ST-CGAN</a:t>
          </a:r>
          <a:endParaRPr lang="ru-RU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BMNet</a:t>
          </a:r>
          <a:endParaRPr lang="ru-RU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3000" kern="1200" dirty="0"/>
        </a:p>
      </dsp:txBody>
      <dsp:txXfrm>
        <a:off x="6233366" y="1496965"/>
        <a:ext cx="2732703" cy="32116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72D1ED-6548-4F6D-988F-196B6A4BCE02}">
      <dsp:nvSpPr>
        <dsp:cNvPr id="0" name=""/>
        <dsp:cNvSpPr/>
      </dsp:nvSpPr>
      <dsp:spPr>
        <a:xfrm>
          <a:off x="2802" y="629785"/>
          <a:ext cx="2732703" cy="1085922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Model types</a:t>
          </a:r>
          <a:endParaRPr lang="ru-RU" sz="3000" kern="1200" dirty="0"/>
        </a:p>
      </dsp:txBody>
      <dsp:txXfrm>
        <a:off x="2802" y="629785"/>
        <a:ext cx="2732703" cy="1085922"/>
      </dsp:txXfrm>
    </dsp:sp>
    <dsp:sp modelId="{D02CB844-F4A5-4B5F-BF2B-4C19A650CDE0}">
      <dsp:nvSpPr>
        <dsp:cNvPr id="0" name=""/>
        <dsp:cNvSpPr/>
      </dsp:nvSpPr>
      <dsp:spPr>
        <a:xfrm>
          <a:off x="2802" y="1715707"/>
          <a:ext cx="2732703" cy="277416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CNN</a:t>
          </a:r>
          <a:endParaRPr lang="ru-RU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GAN</a:t>
          </a:r>
          <a:endParaRPr lang="ru-RU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3000" kern="1200" dirty="0"/>
        </a:p>
      </dsp:txBody>
      <dsp:txXfrm>
        <a:off x="2802" y="1715707"/>
        <a:ext cx="2732703" cy="2774165"/>
      </dsp:txXfrm>
    </dsp:sp>
    <dsp:sp modelId="{50968503-4B6C-47EA-A450-0ACC520C320B}">
      <dsp:nvSpPr>
        <dsp:cNvPr id="0" name=""/>
        <dsp:cNvSpPr/>
      </dsp:nvSpPr>
      <dsp:spPr>
        <a:xfrm>
          <a:off x="3118084" y="629785"/>
          <a:ext cx="2732703" cy="1085922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Evaluation Metrics</a:t>
          </a:r>
          <a:endParaRPr lang="ru-RU" sz="3000" kern="1200" dirty="0"/>
        </a:p>
      </dsp:txBody>
      <dsp:txXfrm>
        <a:off x="3118084" y="629785"/>
        <a:ext cx="2732703" cy="1085922"/>
      </dsp:txXfrm>
    </dsp:sp>
    <dsp:sp modelId="{76F8334B-BF80-438A-9259-F71FC1C3E8B0}">
      <dsp:nvSpPr>
        <dsp:cNvPr id="0" name=""/>
        <dsp:cNvSpPr/>
      </dsp:nvSpPr>
      <dsp:spPr>
        <a:xfrm>
          <a:off x="3118084" y="1715707"/>
          <a:ext cx="2732703" cy="277416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PSNR</a:t>
          </a:r>
          <a:endParaRPr lang="ru-RU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SSIM</a:t>
          </a:r>
          <a:endParaRPr lang="ru-RU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MAE</a:t>
          </a:r>
          <a:endParaRPr lang="ru-RU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RMSE</a:t>
          </a:r>
          <a:endParaRPr lang="ru-RU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CDM</a:t>
          </a:r>
          <a:endParaRPr lang="ru-RU" sz="3000" kern="1200" dirty="0"/>
        </a:p>
      </dsp:txBody>
      <dsp:txXfrm>
        <a:off x="3118084" y="1715707"/>
        <a:ext cx="2732703" cy="2774165"/>
      </dsp:txXfrm>
    </dsp:sp>
    <dsp:sp modelId="{5FA49791-BB55-4722-AACC-5C8F972C49CB}">
      <dsp:nvSpPr>
        <dsp:cNvPr id="0" name=""/>
        <dsp:cNvSpPr/>
      </dsp:nvSpPr>
      <dsp:spPr>
        <a:xfrm>
          <a:off x="6233366" y="629785"/>
          <a:ext cx="2732703" cy="1085922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Models being tested</a:t>
          </a:r>
          <a:endParaRPr lang="ru-RU" sz="3000" kern="1200" dirty="0"/>
        </a:p>
      </dsp:txBody>
      <dsp:txXfrm>
        <a:off x="6233366" y="629785"/>
        <a:ext cx="2732703" cy="1085922"/>
      </dsp:txXfrm>
    </dsp:sp>
    <dsp:sp modelId="{81FC142C-7F3E-4E93-9A49-D85E5680DB1A}">
      <dsp:nvSpPr>
        <dsp:cNvPr id="0" name=""/>
        <dsp:cNvSpPr/>
      </dsp:nvSpPr>
      <dsp:spPr>
        <a:xfrm>
          <a:off x="6233366" y="1715707"/>
          <a:ext cx="2732703" cy="277416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See on the next slide</a:t>
          </a:r>
          <a:endParaRPr lang="ru-RU" sz="3000" kern="1200" dirty="0"/>
        </a:p>
      </dsp:txBody>
      <dsp:txXfrm>
        <a:off x="6233366" y="1715707"/>
        <a:ext cx="2732703" cy="277416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D2B796-34EB-4A14-B8DD-577F899A26EB}">
      <dsp:nvSpPr>
        <dsp:cNvPr id="0" name=""/>
        <dsp:cNvSpPr/>
      </dsp:nvSpPr>
      <dsp:spPr>
        <a:xfrm>
          <a:off x="2457197" y="1194718"/>
          <a:ext cx="5334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3471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709831" y="1237618"/>
        <a:ext cx="28203" cy="5640"/>
      </dsp:txXfrm>
    </dsp:sp>
    <dsp:sp modelId="{5D86ADD8-34AB-4330-A70E-E15073E081C8}">
      <dsp:nvSpPr>
        <dsp:cNvPr id="0" name=""/>
        <dsp:cNvSpPr/>
      </dsp:nvSpPr>
      <dsp:spPr>
        <a:xfrm>
          <a:off x="6515" y="504693"/>
          <a:ext cx="2452482" cy="1471489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174" tIns="126143" rIns="120174" bIns="126143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Methodology Research</a:t>
          </a:r>
          <a:endParaRPr lang="ru-RU" sz="2900" kern="1200" dirty="0"/>
        </a:p>
      </dsp:txBody>
      <dsp:txXfrm>
        <a:off x="6515" y="504693"/>
        <a:ext cx="2452482" cy="1471489"/>
      </dsp:txXfrm>
    </dsp:sp>
    <dsp:sp modelId="{7B9F2959-7826-4277-8202-469B5DA62A8A}">
      <dsp:nvSpPr>
        <dsp:cNvPr id="0" name=""/>
        <dsp:cNvSpPr/>
      </dsp:nvSpPr>
      <dsp:spPr>
        <a:xfrm>
          <a:off x="5473751" y="1194718"/>
          <a:ext cx="5334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3471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726385" y="1237618"/>
        <a:ext cx="28203" cy="5640"/>
      </dsp:txXfrm>
    </dsp:sp>
    <dsp:sp modelId="{D40BFC1A-CCAB-4E80-A88F-6A02B008EBBE}">
      <dsp:nvSpPr>
        <dsp:cNvPr id="0" name=""/>
        <dsp:cNvSpPr/>
      </dsp:nvSpPr>
      <dsp:spPr>
        <a:xfrm>
          <a:off x="3023068" y="504693"/>
          <a:ext cx="2452482" cy="1471489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174" tIns="126143" rIns="120174" bIns="126143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Formulating requirements for dataset</a:t>
          </a:r>
          <a:endParaRPr lang="ru-RU" sz="2900" kern="1200" dirty="0"/>
        </a:p>
      </dsp:txBody>
      <dsp:txXfrm>
        <a:off x="3023068" y="504693"/>
        <a:ext cx="2452482" cy="1471489"/>
      </dsp:txXfrm>
    </dsp:sp>
    <dsp:sp modelId="{594F9B47-904E-4DAE-9375-452CCFF9E5BD}">
      <dsp:nvSpPr>
        <dsp:cNvPr id="0" name=""/>
        <dsp:cNvSpPr/>
      </dsp:nvSpPr>
      <dsp:spPr>
        <a:xfrm>
          <a:off x="1232756" y="1974383"/>
          <a:ext cx="6033107" cy="533471"/>
        </a:xfrm>
        <a:custGeom>
          <a:avLst/>
          <a:gdLst/>
          <a:ahLst/>
          <a:cxnLst/>
          <a:rect l="0" t="0" r="0" b="0"/>
          <a:pathLst>
            <a:path>
              <a:moveTo>
                <a:pt x="6033107" y="0"/>
              </a:moveTo>
              <a:lnTo>
                <a:pt x="6033107" y="283835"/>
              </a:lnTo>
              <a:lnTo>
                <a:pt x="0" y="283835"/>
              </a:lnTo>
              <a:lnTo>
                <a:pt x="0" y="533471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097824" y="2238298"/>
        <a:ext cx="302970" cy="5640"/>
      </dsp:txXfrm>
    </dsp:sp>
    <dsp:sp modelId="{9E4FA02C-4706-4DE3-9670-E4501D5C6A36}">
      <dsp:nvSpPr>
        <dsp:cNvPr id="0" name=""/>
        <dsp:cNvSpPr/>
      </dsp:nvSpPr>
      <dsp:spPr>
        <a:xfrm>
          <a:off x="6039622" y="504693"/>
          <a:ext cx="2452482" cy="1471489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174" tIns="126143" rIns="120174" bIns="126143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Designing a testing system</a:t>
          </a:r>
          <a:endParaRPr lang="ru-RU" sz="2900" kern="1200" dirty="0"/>
        </a:p>
      </dsp:txBody>
      <dsp:txXfrm>
        <a:off x="6039622" y="504693"/>
        <a:ext cx="2452482" cy="1471489"/>
      </dsp:txXfrm>
    </dsp:sp>
    <dsp:sp modelId="{ACBFC51B-0DB3-4AF3-9BCE-67A96878FB5F}">
      <dsp:nvSpPr>
        <dsp:cNvPr id="0" name=""/>
        <dsp:cNvSpPr/>
      </dsp:nvSpPr>
      <dsp:spPr>
        <a:xfrm>
          <a:off x="2457197" y="3230279"/>
          <a:ext cx="5334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3471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709831" y="3273178"/>
        <a:ext cx="28203" cy="5640"/>
      </dsp:txXfrm>
    </dsp:sp>
    <dsp:sp modelId="{B3C6AEA5-5CCC-4832-AD02-F68310953F50}">
      <dsp:nvSpPr>
        <dsp:cNvPr id="0" name=""/>
        <dsp:cNvSpPr/>
      </dsp:nvSpPr>
      <dsp:spPr>
        <a:xfrm>
          <a:off x="6515" y="2540254"/>
          <a:ext cx="2452482" cy="1471489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174" tIns="126143" rIns="120174" bIns="126143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Tuning</a:t>
          </a:r>
          <a:endParaRPr lang="ru-RU" sz="2900" kern="1200" dirty="0"/>
        </a:p>
      </dsp:txBody>
      <dsp:txXfrm>
        <a:off x="6515" y="2540254"/>
        <a:ext cx="2452482" cy="1471489"/>
      </dsp:txXfrm>
    </dsp:sp>
    <dsp:sp modelId="{8A120107-7AFF-4B2F-AB0C-81DC7B55A48B}">
      <dsp:nvSpPr>
        <dsp:cNvPr id="0" name=""/>
        <dsp:cNvSpPr/>
      </dsp:nvSpPr>
      <dsp:spPr>
        <a:xfrm>
          <a:off x="5473751" y="3230279"/>
          <a:ext cx="5334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3471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726385" y="3273178"/>
        <a:ext cx="28203" cy="5640"/>
      </dsp:txXfrm>
    </dsp:sp>
    <dsp:sp modelId="{95DF1BC5-2C45-402B-9F6B-242A590BB249}">
      <dsp:nvSpPr>
        <dsp:cNvPr id="0" name=""/>
        <dsp:cNvSpPr/>
      </dsp:nvSpPr>
      <dsp:spPr>
        <a:xfrm>
          <a:off x="3023068" y="2540254"/>
          <a:ext cx="2452482" cy="1471489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174" tIns="126143" rIns="120174" bIns="126143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Comparing</a:t>
          </a:r>
          <a:endParaRPr lang="ru-RU" sz="2900" kern="1200" dirty="0"/>
        </a:p>
      </dsp:txBody>
      <dsp:txXfrm>
        <a:off x="3023068" y="2540254"/>
        <a:ext cx="2452482" cy="1471489"/>
      </dsp:txXfrm>
    </dsp:sp>
    <dsp:sp modelId="{3E77A5DB-C5FF-4604-B6C5-8E0A33DA9AC1}">
      <dsp:nvSpPr>
        <dsp:cNvPr id="0" name=""/>
        <dsp:cNvSpPr/>
      </dsp:nvSpPr>
      <dsp:spPr>
        <a:xfrm>
          <a:off x="6039622" y="2540254"/>
          <a:ext cx="2452482" cy="1471489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174" tIns="126143" rIns="120174" bIns="126143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Engineering Custom Model(s)</a:t>
          </a:r>
          <a:endParaRPr lang="ru-RU" sz="2900" kern="1200" dirty="0"/>
        </a:p>
      </dsp:txBody>
      <dsp:txXfrm>
        <a:off x="6039622" y="2540254"/>
        <a:ext cx="2452482" cy="14714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D8C694-0F02-7BE6-77F8-EF4619C5B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0182859-4775-F32D-8B3E-52E7951A0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E06B1E-9C2E-2E4A-DC7B-C19D7D56B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808-CF71-473E-820D-E562F515B55C}" type="datetimeFigureOut">
              <a:rPr lang="ru-RU" smtClean="0"/>
              <a:t>09.03.2023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2B0569-58D8-F97F-AE49-3483BE1A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B8F78E-AD3A-E9A5-F5BD-BBB84F924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E595-D942-4BAA-B097-A5E37C977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07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15B356-629F-ADE2-4628-5E318E6D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FA4718-23A4-A0EC-B1C5-CE5B08EB7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81417D-AB01-7F33-30D2-0A0C25E4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808-CF71-473E-820D-E562F515B55C}" type="datetimeFigureOut">
              <a:rPr lang="ru-RU" smtClean="0"/>
              <a:t>09.03.2023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3C36DA-B023-1F14-EEA8-46861A3C8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2FB1D2-EAAA-A68F-F079-31F1477A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E595-D942-4BAA-B097-A5E37C977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12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F2E6F7B-D9F6-C7EA-1AC9-D30B5B497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F489C65-BEE1-44D4-9B98-7B9D97576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ED4193-1023-DEB3-ADB1-A69766B3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808-CF71-473E-820D-E562F515B55C}" type="datetimeFigureOut">
              <a:rPr lang="ru-RU" smtClean="0"/>
              <a:t>09.03.2023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153FB3-9328-2FB1-3A7D-BB2D44B7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C708C6-34B7-2776-6BDC-C0BE2705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E595-D942-4BAA-B097-A5E37C977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24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55B53D-43D5-B79C-6063-25FE2036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7FB500-5FAD-B791-FE60-6DD73BD40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4E0E25-AD33-ADE3-3DC6-A3887ED1C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808-CF71-473E-820D-E562F515B55C}" type="datetimeFigureOut">
              <a:rPr lang="ru-RU" smtClean="0"/>
              <a:t>09.03.2023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DDB07C-74E6-9F51-6B3C-5C526728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992CA0-80EB-C002-CE1D-39B5B1313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E595-D942-4BAA-B097-A5E37C977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428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A5CF8-D43B-52ED-739D-E7C3DCD09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9479C6-D5B7-D191-EE72-B4B4976A3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A43F55-933F-E4F6-0AFB-1F175A765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808-CF71-473E-820D-E562F515B55C}" type="datetimeFigureOut">
              <a:rPr lang="ru-RU" smtClean="0"/>
              <a:t>09.03.2023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88408D-6285-8686-1519-C8EFAAB7E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5E005D-2C51-74E9-C993-A00BAFFB5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E595-D942-4BAA-B097-A5E37C977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13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CB2D49-72CA-4ABF-FA7B-080C1B48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5452BF-FB94-C9D2-4A62-499D88B55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4B1A89-9678-6612-1254-5A761B1FA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80CD95-BDA5-6164-0AA1-C83EEA671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808-CF71-473E-820D-E562F515B55C}" type="datetimeFigureOut">
              <a:rPr lang="ru-RU" smtClean="0"/>
              <a:t>09.03.2023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4E1862-6902-3A5B-F746-36AE0F7D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8D204B-296A-6A76-956D-53E40836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E595-D942-4BAA-B097-A5E37C977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41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78643-D7D2-E0EF-E542-35EF19BD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3022CD-52E5-4999-F205-DA8890B1D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1515AB-1828-AD58-6507-29130E583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D1E0C31-ABD2-38EE-E135-891735781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B727005-AC4B-8C5C-81A4-AC26C11A8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09BABF4-40C6-A8A0-48FE-2F30BA3EC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808-CF71-473E-820D-E562F515B55C}" type="datetimeFigureOut">
              <a:rPr lang="ru-RU" smtClean="0"/>
              <a:t>09.03.2023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B565AEF-A231-691B-3A83-64F3D2BDC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462C9B4-634A-ECAC-2953-4ABBFB12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E595-D942-4BAA-B097-A5E37C977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21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AFE1C-6B40-7DEB-CCD1-B6460EF19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C6098C0-DA9D-19F3-859C-3E625E1D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808-CF71-473E-820D-E562F515B55C}" type="datetimeFigureOut">
              <a:rPr lang="ru-RU" smtClean="0"/>
              <a:t>09.03.2023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B43AB40-C659-21D1-0BB4-ABDD9DF4A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CB228A2-9AF2-69B3-8242-5BFD62858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E595-D942-4BAA-B097-A5E37C977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866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250CECC-D73F-BFE2-CA97-D945079A1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808-CF71-473E-820D-E562F515B55C}" type="datetimeFigureOut">
              <a:rPr lang="ru-RU" smtClean="0"/>
              <a:t>09.03.2023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9873696-6202-CACD-FA5B-2400137BF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E110D3-788D-774E-8BD0-F82A177F5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E595-D942-4BAA-B097-A5E37C977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776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59B5D7-AFD7-16B2-BBC9-C7E4C9687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E79444-8EE8-BE6C-EA41-5C0584B50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4421C0-CD98-3A00-3635-EF3DB5161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27782D-0426-C7B8-9918-AFBE3297E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808-CF71-473E-820D-E562F515B55C}" type="datetimeFigureOut">
              <a:rPr lang="ru-RU" smtClean="0"/>
              <a:t>09.03.2023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59BF9A-B76E-6DD4-F62E-D1E52FF95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C5573F-C3AC-8FB4-49DD-909D57FF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E595-D942-4BAA-B097-A5E37C977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85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7AF87-1437-68C9-63E3-DB3BD2E85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04ED62D-E1B8-E812-EDA5-74C5315C6E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C8B10CF-855A-B316-416E-DBA969787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23950C-53DA-5150-6421-38298EA37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808-CF71-473E-820D-E562F515B55C}" type="datetimeFigureOut">
              <a:rPr lang="ru-RU" smtClean="0"/>
              <a:t>09.03.2023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6EE0BC-3D5C-13E1-0CFE-E676538A5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CFA472-5083-7815-3642-DC57FDCFD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E595-D942-4BAA-B097-A5E37C977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71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40D12-8AFF-C774-1AEA-BD67D91F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146E55-818F-D20D-C627-3BE5425D6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F29ABE-F504-ECCC-1C19-F80EFB72D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AF808-CF71-473E-820D-E562F515B55C}" type="datetimeFigureOut">
              <a:rPr lang="ru-RU" smtClean="0"/>
              <a:t>09.03.2023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036BDE-7371-3525-F24A-53366CB02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39FD57-D201-38F8-84B7-C1945F50C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1E595-D942-4BAA-B097-A5E37C977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63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6D5AED7-4D52-0FDE-CFCF-7A38E56B3839}"/>
              </a:ext>
            </a:extLst>
          </p:cNvPr>
          <p:cNvSpPr/>
          <p:nvPr/>
        </p:nvSpPr>
        <p:spPr>
          <a:xfrm>
            <a:off x="1718982" y="1956867"/>
            <a:ext cx="8754035" cy="27969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rgbClr val="666666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+mj-lt"/>
              </a:rPr>
              <a:t>Research and Development of methods for recovering document illumination</a:t>
            </a:r>
            <a:endParaRPr lang="ru-RU" sz="44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F9645E-3512-6ED5-1AB6-FB3B9FF6909B}"/>
              </a:ext>
            </a:extLst>
          </p:cNvPr>
          <p:cNvSpPr txBox="1"/>
          <p:nvPr/>
        </p:nvSpPr>
        <p:spPr>
          <a:xfrm>
            <a:off x="9368366" y="5454794"/>
            <a:ext cx="259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Alyakaev Kamil</a:t>
            </a:r>
          </a:p>
          <a:p>
            <a:r>
              <a:rPr lang="en-US" dirty="0"/>
              <a:t>Stanislav Ushakov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3289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4FCCC2-250D-E4E0-11B4-9507296F4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Document Cropping: State of the art</a:t>
            </a:r>
            <a:endParaRPr lang="ru-RU" dirty="0"/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65A655F0-7028-65F9-105F-65B7514680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3263135"/>
              </p:ext>
            </p:extLst>
          </p:nvPr>
        </p:nvGraphicFramePr>
        <p:xfrm>
          <a:off x="1611563" y="1540042"/>
          <a:ext cx="8968873" cy="5119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3540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976162-C100-2D68-B74F-CC43CC640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Shadow Detection: State of the art</a:t>
            </a:r>
            <a:endParaRPr lang="ru-RU" dirty="0"/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6677E286-8462-2760-7455-B90CF71B90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3087299"/>
              </p:ext>
            </p:extLst>
          </p:nvPr>
        </p:nvGraphicFramePr>
        <p:xfrm>
          <a:off x="1611563" y="1540042"/>
          <a:ext cx="8968873" cy="5119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4471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A6F1F6-8C95-B4BE-8E9D-2EF2F539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Shadow Removal: State of the art</a:t>
            </a:r>
            <a:endParaRPr lang="ru-RU" dirty="0"/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1F08DC32-1074-40A3-8A4E-122C0536FC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5303175"/>
              </p:ext>
            </p:extLst>
          </p:nvPr>
        </p:nvGraphicFramePr>
        <p:xfrm>
          <a:off x="1611563" y="1540042"/>
          <a:ext cx="8968873" cy="5119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9321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1451D-C502-00BF-E74E-B91310497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Project’s State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2852E2F-8E1F-0F85-1674-2270BC675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55" y="2003612"/>
            <a:ext cx="10395890" cy="378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41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C4660-8993-C81E-C951-8FCD7164B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Plan</a:t>
            </a:r>
            <a:endParaRPr lang="ru-RU" dirty="0"/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E0257C45-991D-0FC1-4E0B-E1CCE846AC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1268357"/>
              </p:ext>
            </p:extLst>
          </p:nvPr>
        </p:nvGraphicFramePr>
        <p:xfrm>
          <a:off x="1845165" y="1933284"/>
          <a:ext cx="8498620" cy="4516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6337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D8C8A86-172B-4A4F-EEAC-184B4DD8ED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364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A0D0C-899F-2E29-7A41-5E67260D4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5196678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Further Research</a:t>
            </a:r>
            <a:endParaRPr lang="en-US" sz="4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639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FEC52-E9E1-D6A4-62A8-DC701DDC3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Resources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287E9C6-1A29-59A6-D977-19112F2D0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967" y="1726744"/>
            <a:ext cx="3404512" cy="340451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948DFEC-D7DC-A842-5829-99502392B21A}"/>
              </a:ext>
            </a:extLst>
          </p:cNvPr>
          <p:cNvSpPr/>
          <p:nvPr/>
        </p:nvSpPr>
        <p:spPr>
          <a:xfrm>
            <a:off x="1602804" y="5504872"/>
            <a:ext cx="3564941" cy="9880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rgbClr val="666666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+mj-lt"/>
              </a:rPr>
              <a:t>Dataset</a:t>
            </a:r>
            <a:endParaRPr lang="ru-RU" sz="4400" dirty="0">
              <a:latin typeface="+mj-lt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270A031-0E1D-AE04-31D3-6FE96B013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257" y="1726744"/>
            <a:ext cx="3404513" cy="3404513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47B229E-E038-B42F-246F-2FCA25664D9E}"/>
              </a:ext>
            </a:extLst>
          </p:cNvPr>
          <p:cNvSpPr/>
          <p:nvPr/>
        </p:nvSpPr>
        <p:spPr>
          <a:xfrm>
            <a:off x="6944042" y="5504871"/>
            <a:ext cx="3564941" cy="9880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rgbClr val="666666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+mj-lt"/>
              </a:rPr>
              <a:t>Notion</a:t>
            </a:r>
            <a:endParaRPr lang="ru-RU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1870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93D5D1-58E9-746B-FDF8-CF58C8157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Presentation Structure</a:t>
            </a: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B1560BC7-751C-FF8E-0D00-E64F8C98A7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9235214"/>
              </p:ext>
            </p:extLst>
          </p:nvPr>
        </p:nvGraphicFramePr>
        <p:xfrm>
          <a:off x="1845165" y="1933284"/>
          <a:ext cx="8498620" cy="4516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5557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B8A247-8689-20F3-02A1-90FE7C870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Project’s Background: Original Plan</a:t>
            </a:r>
            <a:endParaRPr lang="ru-RU" dirty="0"/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962B00A7-8AB6-3206-FF15-7D5586B682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1147819"/>
              </p:ext>
            </p:extLst>
          </p:nvPr>
        </p:nvGraphicFramePr>
        <p:xfrm>
          <a:off x="1845165" y="1933284"/>
          <a:ext cx="8498620" cy="4516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3153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AA214E-3012-80BF-40D6-28A9D1FB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Project’s Background: Dataset</a:t>
            </a:r>
            <a:endParaRPr lang="ru-RU" dirty="0"/>
          </a:p>
        </p:txBody>
      </p:sp>
      <p:pic>
        <p:nvPicPr>
          <p:cNvPr id="4" name="Picture 2" descr="E:\Job\projects\NovieOPi\Research and Development of methods for recovering document illumination\Database\training\shadow_maps\183.jpg">
            <a:extLst>
              <a:ext uri="{FF2B5EF4-FFF2-40B4-BE49-F238E27FC236}">
                <a16:creationId xmlns:a16="http://schemas.microsoft.com/office/drawing/2014/main" id="{595ED79B-408D-61C1-2EB0-FA70D2909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858" y="3287996"/>
            <a:ext cx="2299190" cy="316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E:\Job\projects\NovieOPi\Research and Development of methods for recovering document illumination\Database\training\Ground-truth\GT(183).jpg">
            <a:extLst>
              <a:ext uri="{FF2B5EF4-FFF2-40B4-BE49-F238E27FC236}">
                <a16:creationId xmlns:a16="http://schemas.microsoft.com/office/drawing/2014/main" id="{C3B81548-2873-2414-4CA7-10AC01370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151" y="3287997"/>
            <a:ext cx="2330839" cy="316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E:\Job\projects\NovieOPi\Research and Development of methods for recovering document illumination\Database\training\Original\O(183).jpg">
            <a:extLst>
              <a:ext uri="{FF2B5EF4-FFF2-40B4-BE49-F238E27FC236}">
                <a16:creationId xmlns:a16="http://schemas.microsoft.com/office/drawing/2014/main" id="{F25C82E7-6AD0-3B11-245B-FEAA581A7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645" y="3287996"/>
            <a:ext cx="2299190" cy="318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449FCB44-EF78-90FB-2AC1-F3A4BBAE2191}"/>
              </a:ext>
            </a:extLst>
          </p:cNvPr>
          <p:cNvGrpSpPr/>
          <p:nvPr/>
        </p:nvGrpSpPr>
        <p:grpSpPr>
          <a:xfrm>
            <a:off x="1972196" y="1690687"/>
            <a:ext cx="1998088" cy="1198853"/>
            <a:chOff x="792616" y="378"/>
            <a:chExt cx="1998088" cy="1198853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085A0FD7-C24B-131B-D9E5-AB88267FB496}"/>
                </a:ext>
              </a:extLst>
            </p:cNvPr>
            <p:cNvSpPr/>
            <p:nvPr/>
          </p:nvSpPr>
          <p:spPr>
            <a:xfrm>
              <a:off x="792616" y="378"/>
              <a:ext cx="1998088" cy="119885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FB1142-958C-B786-5406-FDBB4135B6B2}"/>
                </a:ext>
              </a:extLst>
            </p:cNvPr>
            <p:cNvSpPr txBox="1"/>
            <p:nvPr/>
          </p:nvSpPr>
          <p:spPr>
            <a:xfrm>
              <a:off x="792616" y="378"/>
              <a:ext cx="1998088" cy="11988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7908" tIns="102772" rIns="97908" bIns="102772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900" kern="1200" dirty="0"/>
                <a:t>Image with shadow</a:t>
              </a:r>
              <a:endParaRPr lang="ru-RU" sz="2900" kern="1200" dirty="0"/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698BD3D4-8CE8-732E-0EC5-210B2FB9F61D}"/>
              </a:ext>
            </a:extLst>
          </p:cNvPr>
          <p:cNvGrpSpPr/>
          <p:nvPr/>
        </p:nvGrpSpPr>
        <p:grpSpPr>
          <a:xfrm>
            <a:off x="5048409" y="1690688"/>
            <a:ext cx="1998088" cy="1198853"/>
            <a:chOff x="3251784" y="378"/>
            <a:chExt cx="1998088" cy="1198853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4C045A2B-B167-ADC7-9DC1-AF214A21FF90}"/>
                </a:ext>
              </a:extLst>
            </p:cNvPr>
            <p:cNvSpPr/>
            <p:nvPr/>
          </p:nvSpPr>
          <p:spPr>
            <a:xfrm>
              <a:off x="3251784" y="378"/>
              <a:ext cx="1998088" cy="119885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CEA77B2-5FFC-1567-C273-FEE3CE95E683}"/>
                </a:ext>
              </a:extLst>
            </p:cNvPr>
            <p:cNvSpPr txBox="1"/>
            <p:nvPr/>
          </p:nvSpPr>
          <p:spPr>
            <a:xfrm>
              <a:off x="3251784" y="378"/>
              <a:ext cx="1998088" cy="11988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7908" tIns="102772" rIns="97908" bIns="102772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900" dirty="0"/>
                <a:t>Shadow Map</a:t>
              </a:r>
              <a:endParaRPr lang="ru-RU" sz="2900" kern="1200"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ACD11569-40D4-5C91-D832-38B5A9487DCB}"/>
              </a:ext>
            </a:extLst>
          </p:cNvPr>
          <p:cNvGrpSpPr/>
          <p:nvPr/>
        </p:nvGrpSpPr>
        <p:grpSpPr>
          <a:xfrm>
            <a:off x="8124622" y="1690688"/>
            <a:ext cx="1998088" cy="1198853"/>
            <a:chOff x="5709433" y="378"/>
            <a:chExt cx="1998088" cy="1198853"/>
          </a:xfrm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1079AB34-9B43-ECE8-0DE6-483653DF59D7}"/>
                </a:ext>
              </a:extLst>
            </p:cNvPr>
            <p:cNvSpPr/>
            <p:nvPr/>
          </p:nvSpPr>
          <p:spPr>
            <a:xfrm>
              <a:off x="5709433" y="378"/>
              <a:ext cx="1998088" cy="119885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43A9E4-9ADE-1AED-C926-4FD7050E4C04}"/>
                </a:ext>
              </a:extLst>
            </p:cNvPr>
            <p:cNvSpPr txBox="1"/>
            <p:nvPr/>
          </p:nvSpPr>
          <p:spPr>
            <a:xfrm>
              <a:off x="5709433" y="378"/>
              <a:ext cx="1998088" cy="11988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7908" tIns="102772" rIns="97908" bIns="102772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900" kern="1200" dirty="0"/>
                <a:t>Ground-Truth</a:t>
              </a:r>
              <a:endParaRPr lang="ru-RU" sz="2900" kern="1200" dirty="0"/>
            </a:p>
          </p:txBody>
        </p:sp>
      </p:grp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B1F5A8A7-E58D-7E99-17F2-AA06318A324E}"/>
              </a:ext>
            </a:extLst>
          </p:cNvPr>
          <p:cNvCxnSpPr>
            <a:stCxn id="15" idx="3"/>
            <a:endCxn id="13" idx="1"/>
          </p:cNvCxnSpPr>
          <p:nvPr/>
        </p:nvCxnSpPr>
        <p:spPr>
          <a:xfrm>
            <a:off x="3970284" y="2290114"/>
            <a:ext cx="1078125" cy="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0B028353-A99C-CA3A-DF4B-27792C3B1B34}"/>
              </a:ext>
            </a:extLst>
          </p:cNvPr>
          <p:cNvCxnSpPr/>
          <p:nvPr/>
        </p:nvCxnSpPr>
        <p:spPr>
          <a:xfrm>
            <a:off x="7046497" y="2290112"/>
            <a:ext cx="1078125" cy="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23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88D200C-F8E1-4C9A-AB80-0692BDF26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Project’s Background: Result</a:t>
            </a:r>
            <a:endParaRPr lang="ru-RU" dirty="0"/>
          </a:p>
        </p:txBody>
      </p:sp>
      <p:graphicFrame>
        <p:nvGraphicFramePr>
          <p:cNvPr id="28" name="Схема 27">
            <a:extLst>
              <a:ext uri="{FF2B5EF4-FFF2-40B4-BE49-F238E27FC236}">
                <a16:creationId xmlns:a16="http://schemas.microsoft.com/office/drawing/2014/main" id="{454D8658-B56E-7B4A-97A7-F9D928FDBB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7376698"/>
              </p:ext>
            </p:extLst>
          </p:nvPr>
        </p:nvGraphicFramePr>
        <p:xfrm>
          <a:off x="2032000" y="1795065"/>
          <a:ext cx="8128000" cy="4137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1769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F02F0-E1E5-6BC8-D61D-EA4451D97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ST-CGAN: Working Principle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977433B-13E8-B576-D891-66FC9CA4C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679" y="1690688"/>
            <a:ext cx="8052641" cy="415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396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29F8DC-8A5E-B4B2-2908-431784BE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ST-CGAN: Results</a:t>
            </a:r>
            <a:endParaRPr lang="ru-RU" dirty="0"/>
          </a:p>
        </p:txBody>
      </p:sp>
      <p:pic>
        <p:nvPicPr>
          <p:cNvPr id="3" name="Picture 3" descr="E:\Job\projects\NovieOPi\Research and Development of methods for recovering document illumination\Output\Defence\materials\ST-CGAN trained\GT1.jpg">
            <a:extLst>
              <a:ext uri="{FF2B5EF4-FFF2-40B4-BE49-F238E27FC236}">
                <a16:creationId xmlns:a16="http://schemas.microsoft.com/office/drawing/2014/main" id="{7379A246-2306-DB9E-FAF0-76CDB5BF9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544" y="2580102"/>
            <a:ext cx="2584949" cy="344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E:\Job\projects\NovieOPi\Research and Development of methods for recovering document illumination\Output\Defence\materials\ST-CGAN trained\O1.jpg">
            <a:extLst>
              <a:ext uri="{FF2B5EF4-FFF2-40B4-BE49-F238E27FC236}">
                <a16:creationId xmlns:a16="http://schemas.microsoft.com/office/drawing/2014/main" id="{693F15F8-4F61-16D8-585E-07885BBF5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506" y="2576496"/>
            <a:ext cx="2584949" cy="344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E:\Job\projects\NovieOPi\Research and Development of methods for recovering document illumination\Output\Defence\materials\ST-CGAN trained\R1.jpg">
            <a:extLst>
              <a:ext uri="{FF2B5EF4-FFF2-40B4-BE49-F238E27FC236}">
                <a16:creationId xmlns:a16="http://schemas.microsoft.com/office/drawing/2014/main" id="{765A7E79-A2B9-8691-4B34-FAC7BF07A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525" y="2576495"/>
            <a:ext cx="2584949" cy="344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E93333EF-F611-DCB1-7131-88756CA393FE}"/>
              </a:ext>
            </a:extLst>
          </p:cNvPr>
          <p:cNvGrpSpPr/>
          <p:nvPr/>
        </p:nvGrpSpPr>
        <p:grpSpPr>
          <a:xfrm>
            <a:off x="1561936" y="1538284"/>
            <a:ext cx="1998088" cy="927007"/>
            <a:chOff x="792616" y="378"/>
            <a:chExt cx="1998088" cy="1198853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7E87FA17-89D2-F62F-E19B-F9B42F5C5B6A}"/>
                </a:ext>
              </a:extLst>
            </p:cNvPr>
            <p:cNvSpPr/>
            <p:nvPr/>
          </p:nvSpPr>
          <p:spPr>
            <a:xfrm>
              <a:off x="792616" y="378"/>
              <a:ext cx="1998088" cy="119885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4661E26-E3C9-F679-FC30-C7569FA65B70}"/>
                </a:ext>
              </a:extLst>
            </p:cNvPr>
            <p:cNvSpPr txBox="1"/>
            <p:nvPr/>
          </p:nvSpPr>
          <p:spPr>
            <a:xfrm>
              <a:off x="792616" y="378"/>
              <a:ext cx="1998088" cy="11988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7908" tIns="102772" rIns="97908" bIns="102772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900" kern="1200" dirty="0"/>
                <a:t>Image with shadow</a:t>
              </a:r>
              <a:endParaRPr lang="ru-RU" sz="2900" kern="1200"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A67CB51B-91E9-87F5-B62B-67F37615FC29}"/>
              </a:ext>
            </a:extLst>
          </p:cNvPr>
          <p:cNvGrpSpPr/>
          <p:nvPr/>
        </p:nvGrpSpPr>
        <p:grpSpPr>
          <a:xfrm>
            <a:off x="5097714" y="1538287"/>
            <a:ext cx="1998088" cy="927007"/>
            <a:chOff x="3251784" y="378"/>
            <a:chExt cx="1998088" cy="1198853"/>
          </a:xfrm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BFB877EB-8ACB-4CF8-3CB6-B972D1B9AC2F}"/>
                </a:ext>
              </a:extLst>
            </p:cNvPr>
            <p:cNvSpPr/>
            <p:nvPr/>
          </p:nvSpPr>
          <p:spPr>
            <a:xfrm>
              <a:off x="3251784" y="378"/>
              <a:ext cx="1998088" cy="119885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7F7F93-E40F-00AA-46F3-5D2B36FB5043}"/>
                </a:ext>
              </a:extLst>
            </p:cNvPr>
            <p:cNvSpPr txBox="1"/>
            <p:nvPr/>
          </p:nvSpPr>
          <p:spPr>
            <a:xfrm>
              <a:off x="3251784" y="378"/>
              <a:ext cx="1998088" cy="11988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7908" tIns="102772" rIns="97908" bIns="102772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900" dirty="0"/>
                <a:t>ST-CGAN </a:t>
              </a:r>
              <a:r>
                <a:rPr lang="en-US" sz="2900" kern="1200" dirty="0"/>
                <a:t>output</a:t>
              </a:r>
              <a:endParaRPr lang="ru-RU" sz="2900" kern="1200" dirty="0"/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FB2DD4E-3A8D-D0BA-0292-AF2B78D13658}"/>
              </a:ext>
            </a:extLst>
          </p:cNvPr>
          <p:cNvGrpSpPr/>
          <p:nvPr/>
        </p:nvGrpSpPr>
        <p:grpSpPr>
          <a:xfrm>
            <a:off x="8631974" y="1538285"/>
            <a:ext cx="1998088" cy="927007"/>
            <a:chOff x="5709433" y="378"/>
            <a:chExt cx="1998088" cy="1198853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200B18C8-B2C5-4459-BA88-4F8209011551}"/>
                </a:ext>
              </a:extLst>
            </p:cNvPr>
            <p:cNvSpPr/>
            <p:nvPr/>
          </p:nvSpPr>
          <p:spPr>
            <a:xfrm>
              <a:off x="5709433" y="378"/>
              <a:ext cx="1998088" cy="119885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920FB6-F656-2CA9-ABE3-3C48A0105763}"/>
                </a:ext>
              </a:extLst>
            </p:cNvPr>
            <p:cNvSpPr txBox="1"/>
            <p:nvPr/>
          </p:nvSpPr>
          <p:spPr>
            <a:xfrm>
              <a:off x="5709433" y="378"/>
              <a:ext cx="1998088" cy="11988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7908" tIns="102772" rIns="97908" bIns="102772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900" kern="1200" dirty="0"/>
                <a:t>Ground-Truth</a:t>
              </a:r>
              <a:endParaRPr lang="ru-RU" sz="2900" kern="1200" dirty="0"/>
            </a:p>
          </p:txBody>
        </p:sp>
      </p:grp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2589DD5-831B-C712-FB20-B85C8C204C8B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3560024" y="2001788"/>
            <a:ext cx="1537690" cy="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41FF2FD-24BC-822B-2DBB-16A117842D77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7095802" y="2001789"/>
            <a:ext cx="1536172" cy="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237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D0E20-C94C-45DD-F5B2-DBC4AB32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Limitations</a:t>
            </a:r>
            <a:endParaRPr lang="ru-RU" dirty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542469B-FB78-5483-1AC0-E8F51CB795AB}"/>
              </a:ext>
            </a:extLst>
          </p:cNvPr>
          <p:cNvGrpSpPr/>
          <p:nvPr/>
        </p:nvGrpSpPr>
        <p:grpSpPr>
          <a:xfrm>
            <a:off x="1561936" y="1538284"/>
            <a:ext cx="1998088" cy="927007"/>
            <a:chOff x="792616" y="378"/>
            <a:chExt cx="1998088" cy="1198853"/>
          </a:xfrm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786A3E7E-8AD4-B204-3B08-AA9FE5858FF2}"/>
                </a:ext>
              </a:extLst>
            </p:cNvPr>
            <p:cNvSpPr/>
            <p:nvPr/>
          </p:nvSpPr>
          <p:spPr>
            <a:xfrm>
              <a:off x="792616" y="378"/>
              <a:ext cx="1998088" cy="119885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F9DDD0-7200-E590-4AD3-B3756A1568C4}"/>
                </a:ext>
              </a:extLst>
            </p:cNvPr>
            <p:cNvSpPr txBox="1"/>
            <p:nvPr/>
          </p:nvSpPr>
          <p:spPr>
            <a:xfrm>
              <a:off x="792616" y="378"/>
              <a:ext cx="1998088" cy="11988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7908" tIns="102772" rIns="97908" bIns="102772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900" kern="1200" dirty="0"/>
                <a:t>Image with shadow</a:t>
              </a:r>
              <a:endParaRPr lang="ru-RU" sz="2900" kern="1200" dirty="0"/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A9A8FB0-ABC4-35EA-B69D-D4318D96A8B0}"/>
              </a:ext>
            </a:extLst>
          </p:cNvPr>
          <p:cNvGrpSpPr/>
          <p:nvPr/>
        </p:nvGrpSpPr>
        <p:grpSpPr>
          <a:xfrm>
            <a:off x="5097714" y="1538287"/>
            <a:ext cx="1998088" cy="927007"/>
            <a:chOff x="3251784" y="378"/>
            <a:chExt cx="1998088" cy="1198853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3266433A-8B8D-19B6-B243-1DBA04FA6B80}"/>
                </a:ext>
              </a:extLst>
            </p:cNvPr>
            <p:cNvSpPr/>
            <p:nvPr/>
          </p:nvSpPr>
          <p:spPr>
            <a:xfrm>
              <a:off x="3251784" y="378"/>
              <a:ext cx="1998088" cy="119885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729F82-3E22-7617-44FA-1A19D986F1E9}"/>
                </a:ext>
              </a:extLst>
            </p:cNvPr>
            <p:cNvSpPr txBox="1"/>
            <p:nvPr/>
          </p:nvSpPr>
          <p:spPr>
            <a:xfrm>
              <a:off x="3251784" y="378"/>
              <a:ext cx="1998088" cy="11988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7908" tIns="102772" rIns="97908" bIns="102772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900" dirty="0"/>
                <a:t>ST-CGAN </a:t>
              </a:r>
              <a:r>
                <a:rPr lang="en-US" sz="2900" kern="1200" dirty="0"/>
                <a:t>output</a:t>
              </a:r>
              <a:endParaRPr lang="ru-RU" sz="2900" kern="1200" dirty="0"/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BE5278-9B32-F3FD-03AB-B90B57E4FA5A}"/>
              </a:ext>
            </a:extLst>
          </p:cNvPr>
          <p:cNvGrpSpPr/>
          <p:nvPr/>
        </p:nvGrpSpPr>
        <p:grpSpPr>
          <a:xfrm>
            <a:off x="8631974" y="1538285"/>
            <a:ext cx="1998088" cy="927007"/>
            <a:chOff x="5709433" y="378"/>
            <a:chExt cx="1998088" cy="1198853"/>
          </a:xfrm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B55B75BE-0113-D7B8-BB0F-2F625E6DEB11}"/>
                </a:ext>
              </a:extLst>
            </p:cNvPr>
            <p:cNvSpPr/>
            <p:nvPr/>
          </p:nvSpPr>
          <p:spPr>
            <a:xfrm>
              <a:off x="5709433" y="378"/>
              <a:ext cx="1998088" cy="119885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FDFF11D-96D5-0377-C3FE-0EDD5C6913C4}"/>
                </a:ext>
              </a:extLst>
            </p:cNvPr>
            <p:cNvSpPr txBox="1"/>
            <p:nvPr/>
          </p:nvSpPr>
          <p:spPr>
            <a:xfrm>
              <a:off x="5709433" y="378"/>
              <a:ext cx="1998088" cy="11988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7908" tIns="102772" rIns="97908" bIns="102772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900" kern="1200" dirty="0"/>
                <a:t>Ground-Truth</a:t>
              </a:r>
              <a:endParaRPr lang="ru-RU" sz="2900" kern="1200" dirty="0"/>
            </a:p>
          </p:txBody>
        </p:sp>
      </p:grpSp>
      <p:pic>
        <p:nvPicPr>
          <p:cNvPr id="18" name="Picture 2" descr="E:\Job\projects\NovieOPi\Research and Development of methods for recovering document illumination\Output\Defence\materials\ST-CGAN trained\GT.jpg">
            <a:extLst>
              <a:ext uri="{FF2B5EF4-FFF2-40B4-BE49-F238E27FC236}">
                <a16:creationId xmlns:a16="http://schemas.microsoft.com/office/drawing/2014/main" id="{7075EC07-8AD5-5C83-E009-AAE75F2BD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190" y="2572010"/>
            <a:ext cx="2584945" cy="3442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E:\Job\projects\NovieOPi\Research and Development of methods for recovering document illumination\Output\Defence\materials\ST-CGAN trained\O.jpg">
            <a:extLst>
              <a:ext uri="{FF2B5EF4-FFF2-40B4-BE49-F238E27FC236}">
                <a16:creationId xmlns:a16="http://schemas.microsoft.com/office/drawing/2014/main" id="{5D5C391A-1DE7-120A-1562-F3427D9D9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215" y="2572010"/>
            <a:ext cx="2582240" cy="3442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E:\Job\projects\NovieOPi\Research and Development of methods for recovering document illumination\Output\Defence\materials\ST-CGAN trained\R.jpg">
            <a:extLst>
              <a:ext uri="{FF2B5EF4-FFF2-40B4-BE49-F238E27FC236}">
                <a16:creationId xmlns:a16="http://schemas.microsoft.com/office/drawing/2014/main" id="{74AFB9B9-A55B-A91D-4DE2-9CA74361D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880" y="2572010"/>
            <a:ext cx="2582240" cy="3442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6540676-B903-ED17-B419-779532F830DE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>
            <a:off x="3560024" y="2001788"/>
            <a:ext cx="1537690" cy="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E37729A4-41D6-5D9D-61BC-AB1240396313}"/>
              </a:ext>
            </a:extLst>
          </p:cNvPr>
          <p:cNvCxnSpPr/>
          <p:nvPr/>
        </p:nvCxnSpPr>
        <p:spPr>
          <a:xfrm>
            <a:off x="7094284" y="2001787"/>
            <a:ext cx="1537690" cy="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372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9A781A-F0C3-2F80-DCA5-AE00EE3A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New Concept: Custom Model</a:t>
            </a:r>
            <a:endParaRPr lang="ru-RU" dirty="0"/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0420EA2B-41B8-5694-295E-E85958CC9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5552226"/>
              </p:ext>
            </p:extLst>
          </p:nvPr>
        </p:nvGraphicFramePr>
        <p:xfrm>
          <a:off x="1499602" y="1690688"/>
          <a:ext cx="9192795" cy="4522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39500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1E1E1E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613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27CB4CD-B2AA-4B64-BB55-3547A3EEB8D1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TM16401371[[fn=Атлас]]</Template>
  <TotalTime>821</TotalTime>
  <Words>293</Words>
  <Application>Microsoft Office PowerPoint</Application>
  <PresentationFormat>Широкоэкранный</PresentationFormat>
  <Paragraphs>104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Презентация PowerPoint</vt:lpstr>
      <vt:lpstr>Presentation Structure</vt:lpstr>
      <vt:lpstr>Project’s Background: Original Plan</vt:lpstr>
      <vt:lpstr>Project’s Background: Dataset</vt:lpstr>
      <vt:lpstr>Project’s Background: Result</vt:lpstr>
      <vt:lpstr>ST-CGAN: Working Principle</vt:lpstr>
      <vt:lpstr>ST-CGAN: Results</vt:lpstr>
      <vt:lpstr>Limitations</vt:lpstr>
      <vt:lpstr>New Concept: Custom Model</vt:lpstr>
      <vt:lpstr>Document Cropping: State of the art</vt:lpstr>
      <vt:lpstr>Shadow Detection: State of the art</vt:lpstr>
      <vt:lpstr>Shadow Removal: State of the art</vt:lpstr>
      <vt:lpstr>Project’s State</vt:lpstr>
      <vt:lpstr>Project Plan</vt:lpstr>
      <vt:lpstr>Further Research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and Development of methods for recovering document illumination</dc:title>
  <dc:creator>ST1267</dc:creator>
  <cp:lastModifiedBy>ST1267</cp:lastModifiedBy>
  <cp:revision>5</cp:revision>
  <dcterms:created xsi:type="dcterms:W3CDTF">2023-03-08T12:41:01Z</dcterms:created>
  <dcterms:modified xsi:type="dcterms:W3CDTF">2023-03-09T04:13:36Z</dcterms:modified>
</cp:coreProperties>
</file>