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137" y="2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5EB54-33BA-9C2A-331D-B2F6BA711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133B75-9834-E278-72DD-8F05D5AB0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655660-764E-356B-A8E6-627F8930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F4AF-BB22-4170-B072-2271B2833813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F325A1-33AB-72F9-5411-BB3F895A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6BB8B1-D5A3-348E-72D3-F7561623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F4A1-FFA4-4FEC-855A-8BB06F674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13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81B56-329D-14FB-96EA-F6B1E67A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6C2F2E-FE8C-7775-A21D-EF0FE3CF8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E1AB3-AC5A-F613-4C7F-DC3B7FE1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F4AF-BB22-4170-B072-2271B2833813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791B66-78A3-FC17-2250-EE7028E8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6802D4-13E4-FB77-1371-A792C7F7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F4A1-FFA4-4FEC-855A-8BB06F674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2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665F24-1B8B-2C88-D3AA-E420543A3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4FBFE8-7072-5312-7EEC-C1CA178F4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98B7CC-78AC-9047-84D4-B72D590E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F4AF-BB22-4170-B072-2271B2833813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CA09AB-EFE4-89B5-3609-55DA75D0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513BE4-984B-6D8D-5152-A40DBCB6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F4A1-FFA4-4FEC-855A-8BB06F674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07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FF616-6E5C-057B-D526-ECB893BF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07B892-890F-A122-9CF9-8F0D50260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269D64-86A9-6385-56D7-32E4331A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F4AF-BB22-4170-B072-2271B2833813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CBF66D-5A77-4F8A-8073-BFEEE84B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7CC81C-F63F-F30D-0E12-FC5D55B8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F4A1-FFA4-4FEC-855A-8BB06F674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0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DD0F5-A06F-BADC-2390-6F144D14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A8FFF4-CF1D-B248-1BD8-40409DE31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22A055-E935-8E4F-63D5-42A8A789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F4AF-BB22-4170-B072-2271B2833813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8A4A34-CF02-0FC2-CBF6-A896ECB8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069FD3-4657-45CA-67EA-98CDDB29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F4A1-FFA4-4FEC-855A-8BB06F674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1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F8DC4-9AD7-27A0-BD54-9F167828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03993A-0A8C-8352-410A-F2FDD0A00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0B5640-6038-2491-29D5-F0F499439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EEC199-AE6D-A5CE-FFCA-60A0CD38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F4AF-BB22-4170-B072-2271B2833813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6A1F59-1A1E-CE87-30E8-AD0A2526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0F0DE9-0AEC-A1D6-BF0B-F7506DC6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F4A1-FFA4-4FEC-855A-8BB06F674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97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E49B3-2EEA-0FEC-191B-F8AE9E88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B1C5E5-CC1A-7495-BD4A-1CD61C57F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D7879D-B4A5-B767-C1D3-A55EA7260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235005-25B1-AEFD-4C9E-02DC5543F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DDECC3-9F89-B0A2-8EC1-764F9B815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91F9F7-D568-F54C-DC3E-91500163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F4AF-BB22-4170-B072-2271B2833813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6B8A831-7675-A6A1-A988-810060C4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1DD20B7-5E2C-7B62-7279-797A642B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F4A1-FFA4-4FEC-855A-8BB06F674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13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475D0-AAD8-B02B-973E-F3437013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F324DB-98F7-3BFD-1450-0E63E998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F4AF-BB22-4170-B072-2271B2833813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9C80CD-8733-EB88-21AB-0FA37069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B85C46-5EDB-E0FC-A277-C55516CB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F4A1-FFA4-4FEC-855A-8BB06F674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4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963D4A-0FE9-782C-2644-58978243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F4AF-BB22-4170-B072-2271B2833813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06DCD9-D5B6-E7C0-B050-833859F1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BBE240-5DFF-816E-0007-61D01135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F4A1-FFA4-4FEC-855A-8BB06F674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92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8B5D2-62C4-EE96-9B5E-2588BEC5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841B3-67E3-2985-255D-CBAF0551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3128E4-EBCD-D43B-E2CB-DC0CE28F6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5408E3-98BA-9BAB-752D-A302AE84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F4AF-BB22-4170-B072-2271B2833813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6F8587-96A7-B963-5522-BD2C4AD2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A55385-018E-29F9-4B70-83B89D73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F4A1-FFA4-4FEC-855A-8BB06F674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83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00C08-9EC2-920E-CB7A-D379E1A4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6C9DA2-5402-6CCD-7045-B23EC0119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77A498-8639-BC84-062E-8D39D91B7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4BE59B-8B14-BB48-64E3-C0B80F74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F4AF-BB22-4170-B072-2271B2833813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FA77E2-F84E-E362-E87C-A216F239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741794-8A2C-6067-38BB-2FADFEA3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F4A1-FFA4-4FEC-855A-8BB06F674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00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2AE24-FDB3-B5FA-6315-5C49FF43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E8AFD8-8839-06E0-971F-CF35745BB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AC9596-A56C-314A-946C-4FAA1E8CD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F4AF-BB22-4170-B072-2271B2833813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B92FF1-C89B-33AC-0D3C-43FE395C4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8CD80-8DD8-F8D1-4431-EE00D7F8F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F4A1-FFA4-4FEC-855A-8BB06F674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11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F735789-FA5F-20E9-87E9-89E4B5FF4AD3}"/>
              </a:ext>
            </a:extLst>
          </p:cNvPr>
          <p:cNvSpPr/>
          <p:nvPr/>
        </p:nvSpPr>
        <p:spPr>
          <a:xfrm>
            <a:off x="8285977" y="4356572"/>
            <a:ext cx="3540552" cy="22955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48236FA-8654-33D3-D0E7-8B927799ACC1}"/>
              </a:ext>
            </a:extLst>
          </p:cNvPr>
          <p:cNvSpPr/>
          <p:nvPr/>
        </p:nvSpPr>
        <p:spPr>
          <a:xfrm>
            <a:off x="8401828" y="4232445"/>
            <a:ext cx="3540552" cy="229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Члены команды</a:t>
            </a:r>
            <a:r>
              <a:rPr lang="en-US" sz="28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:</a:t>
            </a:r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8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Алякаев Камиль</a:t>
            </a:r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8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Максим Колодяжный</a:t>
            </a:r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8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Михаил Дуженко</a:t>
            </a:r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8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Станислав Ушаков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B2AD1-46FE-6D8D-08E1-45330C9B4356}"/>
              </a:ext>
            </a:extLst>
          </p:cNvPr>
          <p:cNvSpPr txBox="1"/>
          <p:nvPr/>
        </p:nvSpPr>
        <p:spPr>
          <a:xfrm>
            <a:off x="1635279" y="788662"/>
            <a:ext cx="8921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latin typeface="Engravers MT" panose="02090707080505020304" pitchFamily="18" charset="0"/>
              </a:rPr>
              <a:t>Sugoma</a:t>
            </a:r>
            <a:endParaRPr lang="ru-RU" sz="12000" dirty="0"/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57932224-FA4C-A39C-9BD8-D6B3235CFB01}"/>
              </a:ext>
            </a:extLst>
          </p:cNvPr>
          <p:cNvSpPr/>
          <p:nvPr/>
        </p:nvSpPr>
        <p:spPr>
          <a:xfrm>
            <a:off x="-466382" y="2380428"/>
            <a:ext cx="6823404" cy="567944"/>
          </a:xfrm>
          <a:custGeom>
            <a:avLst/>
            <a:gdLst/>
            <a:ahLst/>
            <a:cxnLst/>
            <a:rect l="l" t="t" r="r" b="b"/>
            <a:pathLst>
              <a:path w="6823404" h="567944">
                <a:moveTo>
                  <a:pt x="6275121" y="337915"/>
                </a:moveTo>
                <a:cubicBezTo>
                  <a:pt x="6260536" y="341487"/>
                  <a:pt x="6253243" y="348035"/>
                  <a:pt x="6253243" y="357560"/>
                </a:cubicBezTo>
                <a:lnTo>
                  <a:pt x="6253243" y="404665"/>
                </a:lnTo>
                <a:cubicBezTo>
                  <a:pt x="6253243" y="412552"/>
                  <a:pt x="6257038" y="416496"/>
                  <a:pt x="6264628" y="416496"/>
                </a:cubicBezTo>
                <a:cubicBezTo>
                  <a:pt x="6271623" y="416496"/>
                  <a:pt x="6275121" y="412552"/>
                  <a:pt x="6275121" y="404665"/>
                </a:cubicBezTo>
                <a:close/>
                <a:moveTo>
                  <a:pt x="5827446" y="337915"/>
                </a:moveTo>
                <a:cubicBezTo>
                  <a:pt x="5812861" y="341487"/>
                  <a:pt x="5805568" y="348035"/>
                  <a:pt x="5805568" y="357560"/>
                </a:cubicBezTo>
                <a:lnTo>
                  <a:pt x="5805568" y="404665"/>
                </a:lnTo>
                <a:cubicBezTo>
                  <a:pt x="5805568" y="412552"/>
                  <a:pt x="5809363" y="416496"/>
                  <a:pt x="5816953" y="416496"/>
                </a:cubicBezTo>
                <a:cubicBezTo>
                  <a:pt x="5823948" y="416496"/>
                  <a:pt x="5827446" y="412552"/>
                  <a:pt x="5827446" y="404665"/>
                </a:cubicBezTo>
                <a:close/>
                <a:moveTo>
                  <a:pt x="5532171" y="337915"/>
                </a:moveTo>
                <a:cubicBezTo>
                  <a:pt x="5517586" y="341487"/>
                  <a:pt x="5510293" y="348035"/>
                  <a:pt x="5510293" y="357560"/>
                </a:cubicBezTo>
                <a:lnTo>
                  <a:pt x="5510293" y="404665"/>
                </a:lnTo>
                <a:cubicBezTo>
                  <a:pt x="5510293" y="412552"/>
                  <a:pt x="5514088" y="416496"/>
                  <a:pt x="5521678" y="416496"/>
                </a:cubicBezTo>
                <a:cubicBezTo>
                  <a:pt x="5528673" y="416496"/>
                  <a:pt x="5532171" y="412552"/>
                  <a:pt x="5532171" y="404665"/>
                </a:cubicBezTo>
                <a:close/>
                <a:moveTo>
                  <a:pt x="5094021" y="337915"/>
                </a:moveTo>
                <a:lnTo>
                  <a:pt x="5094021" y="404665"/>
                </a:lnTo>
                <a:cubicBezTo>
                  <a:pt x="5094021" y="412552"/>
                  <a:pt x="5090523" y="416496"/>
                  <a:pt x="5083528" y="416496"/>
                </a:cubicBezTo>
                <a:cubicBezTo>
                  <a:pt x="5075938" y="416496"/>
                  <a:pt x="5072143" y="412552"/>
                  <a:pt x="5072143" y="404665"/>
                </a:cubicBezTo>
                <a:lnTo>
                  <a:pt x="5072143" y="357560"/>
                </a:lnTo>
                <a:cubicBezTo>
                  <a:pt x="5072143" y="348035"/>
                  <a:pt x="5079436" y="341487"/>
                  <a:pt x="5094021" y="337915"/>
                </a:cubicBezTo>
                <a:close/>
                <a:moveTo>
                  <a:pt x="4436796" y="337915"/>
                </a:moveTo>
                <a:lnTo>
                  <a:pt x="4436796" y="404665"/>
                </a:lnTo>
                <a:cubicBezTo>
                  <a:pt x="4436796" y="412552"/>
                  <a:pt x="4433298" y="416496"/>
                  <a:pt x="4426303" y="416496"/>
                </a:cubicBezTo>
                <a:cubicBezTo>
                  <a:pt x="4418713" y="416496"/>
                  <a:pt x="4414918" y="412552"/>
                  <a:pt x="4414918" y="404665"/>
                </a:cubicBezTo>
                <a:lnTo>
                  <a:pt x="4414918" y="357560"/>
                </a:lnTo>
                <a:cubicBezTo>
                  <a:pt x="4414918" y="348035"/>
                  <a:pt x="4422211" y="341487"/>
                  <a:pt x="4436796" y="337915"/>
                </a:cubicBezTo>
                <a:close/>
                <a:moveTo>
                  <a:pt x="4084371" y="337915"/>
                </a:moveTo>
                <a:lnTo>
                  <a:pt x="4084371" y="404665"/>
                </a:lnTo>
                <a:cubicBezTo>
                  <a:pt x="4084371" y="412552"/>
                  <a:pt x="4080873" y="416496"/>
                  <a:pt x="4073878" y="416496"/>
                </a:cubicBezTo>
                <a:cubicBezTo>
                  <a:pt x="4066288" y="416496"/>
                  <a:pt x="4062493" y="412552"/>
                  <a:pt x="4062493" y="404665"/>
                </a:cubicBezTo>
                <a:lnTo>
                  <a:pt x="4062493" y="357560"/>
                </a:lnTo>
                <a:cubicBezTo>
                  <a:pt x="4062493" y="348035"/>
                  <a:pt x="4069786" y="341487"/>
                  <a:pt x="4084371" y="337915"/>
                </a:cubicBezTo>
                <a:close/>
                <a:moveTo>
                  <a:pt x="3646221" y="337915"/>
                </a:moveTo>
                <a:lnTo>
                  <a:pt x="3646221" y="404665"/>
                </a:lnTo>
                <a:cubicBezTo>
                  <a:pt x="3646221" y="412552"/>
                  <a:pt x="3642723" y="416496"/>
                  <a:pt x="3635728" y="416496"/>
                </a:cubicBezTo>
                <a:cubicBezTo>
                  <a:pt x="3628138" y="416496"/>
                  <a:pt x="3624343" y="412552"/>
                  <a:pt x="3624343" y="404665"/>
                </a:cubicBezTo>
                <a:lnTo>
                  <a:pt x="3624343" y="357560"/>
                </a:lnTo>
                <a:cubicBezTo>
                  <a:pt x="3624343" y="348035"/>
                  <a:pt x="3631636" y="341487"/>
                  <a:pt x="3646221" y="337915"/>
                </a:cubicBezTo>
                <a:close/>
                <a:moveTo>
                  <a:pt x="3017571" y="337915"/>
                </a:moveTo>
                <a:lnTo>
                  <a:pt x="3017571" y="404665"/>
                </a:lnTo>
                <a:cubicBezTo>
                  <a:pt x="3017571" y="412552"/>
                  <a:pt x="3014073" y="416496"/>
                  <a:pt x="3007078" y="416496"/>
                </a:cubicBezTo>
                <a:cubicBezTo>
                  <a:pt x="2999488" y="416496"/>
                  <a:pt x="2995693" y="412552"/>
                  <a:pt x="2995693" y="404665"/>
                </a:cubicBezTo>
                <a:lnTo>
                  <a:pt x="2995693" y="357560"/>
                </a:lnTo>
                <a:cubicBezTo>
                  <a:pt x="2995693" y="348035"/>
                  <a:pt x="3002986" y="341487"/>
                  <a:pt x="3017571" y="337915"/>
                </a:cubicBezTo>
                <a:close/>
                <a:moveTo>
                  <a:pt x="3399613" y="239689"/>
                </a:moveTo>
                <a:lnTo>
                  <a:pt x="3423723" y="239689"/>
                </a:lnTo>
                <a:lnTo>
                  <a:pt x="3423723" y="407343"/>
                </a:lnTo>
                <a:lnTo>
                  <a:pt x="3364787" y="407343"/>
                </a:lnTo>
                <a:cubicBezTo>
                  <a:pt x="3380711" y="376238"/>
                  <a:pt x="3390497" y="354472"/>
                  <a:pt x="3394143" y="342045"/>
                </a:cubicBezTo>
                <a:cubicBezTo>
                  <a:pt x="3397789" y="329618"/>
                  <a:pt x="3399613" y="307480"/>
                  <a:pt x="3399613" y="275631"/>
                </a:cubicBezTo>
                <a:close/>
                <a:moveTo>
                  <a:pt x="6586023" y="232322"/>
                </a:moveTo>
                <a:cubicBezTo>
                  <a:pt x="6578581" y="232322"/>
                  <a:pt x="6574861" y="236563"/>
                  <a:pt x="6574861" y="245046"/>
                </a:cubicBezTo>
                <a:lnTo>
                  <a:pt x="6574861" y="403772"/>
                </a:lnTo>
                <a:cubicBezTo>
                  <a:pt x="6574861" y="412552"/>
                  <a:pt x="6578581" y="416943"/>
                  <a:pt x="6586023" y="416943"/>
                </a:cubicBezTo>
                <a:cubicBezTo>
                  <a:pt x="6593315" y="416943"/>
                  <a:pt x="6596962" y="412552"/>
                  <a:pt x="6596962" y="403772"/>
                </a:cubicBezTo>
                <a:lnTo>
                  <a:pt x="6596962" y="245046"/>
                </a:lnTo>
                <a:cubicBezTo>
                  <a:pt x="6596962" y="236563"/>
                  <a:pt x="6593315" y="232322"/>
                  <a:pt x="6586023" y="232322"/>
                </a:cubicBezTo>
                <a:close/>
                <a:moveTo>
                  <a:pt x="6424991" y="232322"/>
                </a:moveTo>
                <a:cubicBezTo>
                  <a:pt x="6417549" y="232322"/>
                  <a:pt x="6413828" y="236266"/>
                  <a:pt x="6413828" y="244153"/>
                </a:cubicBezTo>
                <a:lnTo>
                  <a:pt x="6413828" y="406451"/>
                </a:lnTo>
                <a:cubicBezTo>
                  <a:pt x="6413828" y="414338"/>
                  <a:pt x="6417549" y="418282"/>
                  <a:pt x="6424991" y="418282"/>
                </a:cubicBezTo>
                <a:cubicBezTo>
                  <a:pt x="6432283" y="418282"/>
                  <a:pt x="6435930" y="414487"/>
                  <a:pt x="6435930" y="406897"/>
                </a:cubicBezTo>
                <a:lnTo>
                  <a:pt x="6435930" y="244153"/>
                </a:lnTo>
                <a:cubicBezTo>
                  <a:pt x="6435930" y="236266"/>
                  <a:pt x="6432283" y="232322"/>
                  <a:pt x="6424991" y="232322"/>
                </a:cubicBezTo>
                <a:close/>
                <a:moveTo>
                  <a:pt x="4747698" y="232322"/>
                </a:moveTo>
                <a:cubicBezTo>
                  <a:pt x="4754990" y="232322"/>
                  <a:pt x="4758636" y="236563"/>
                  <a:pt x="4758636" y="245046"/>
                </a:cubicBezTo>
                <a:lnTo>
                  <a:pt x="4758636" y="403772"/>
                </a:lnTo>
                <a:cubicBezTo>
                  <a:pt x="4758636" y="412552"/>
                  <a:pt x="4754990" y="416943"/>
                  <a:pt x="4747698" y="416943"/>
                </a:cubicBezTo>
                <a:cubicBezTo>
                  <a:pt x="4740256" y="416943"/>
                  <a:pt x="4736536" y="412552"/>
                  <a:pt x="4736536" y="403772"/>
                </a:cubicBezTo>
                <a:lnTo>
                  <a:pt x="4736536" y="245046"/>
                </a:lnTo>
                <a:cubicBezTo>
                  <a:pt x="4736536" y="236563"/>
                  <a:pt x="4740256" y="232322"/>
                  <a:pt x="4747698" y="232322"/>
                </a:cubicBezTo>
                <a:close/>
                <a:moveTo>
                  <a:pt x="2585523" y="232322"/>
                </a:moveTo>
                <a:cubicBezTo>
                  <a:pt x="2592815" y="232322"/>
                  <a:pt x="2596461" y="236563"/>
                  <a:pt x="2596461" y="245046"/>
                </a:cubicBezTo>
                <a:lnTo>
                  <a:pt x="2596461" y="403772"/>
                </a:lnTo>
                <a:cubicBezTo>
                  <a:pt x="2596461" y="412552"/>
                  <a:pt x="2592815" y="416943"/>
                  <a:pt x="2585523" y="416943"/>
                </a:cubicBezTo>
                <a:cubicBezTo>
                  <a:pt x="2578081" y="416943"/>
                  <a:pt x="2574360" y="412552"/>
                  <a:pt x="2574360" y="403772"/>
                </a:cubicBezTo>
                <a:lnTo>
                  <a:pt x="2574360" y="245046"/>
                </a:lnTo>
                <a:cubicBezTo>
                  <a:pt x="2574360" y="236563"/>
                  <a:pt x="2578081" y="232322"/>
                  <a:pt x="2585523" y="232322"/>
                </a:cubicBezTo>
                <a:close/>
                <a:moveTo>
                  <a:pt x="4836846" y="193924"/>
                </a:moveTo>
                <a:lnTo>
                  <a:pt x="4836846" y="453108"/>
                </a:lnTo>
                <a:lnTo>
                  <a:pt x="4907167" y="453108"/>
                </a:lnTo>
                <a:lnTo>
                  <a:pt x="4907167" y="329655"/>
                </a:lnTo>
                <a:lnTo>
                  <a:pt x="4925919" y="329655"/>
                </a:lnTo>
                <a:lnTo>
                  <a:pt x="4925919" y="453108"/>
                </a:lnTo>
                <a:lnTo>
                  <a:pt x="4996464" y="453108"/>
                </a:lnTo>
                <a:lnTo>
                  <a:pt x="4996464" y="193924"/>
                </a:lnTo>
                <a:lnTo>
                  <a:pt x="4925919" y="193924"/>
                </a:lnTo>
                <a:lnTo>
                  <a:pt x="4925919" y="290811"/>
                </a:lnTo>
                <a:lnTo>
                  <a:pt x="4907167" y="290811"/>
                </a:lnTo>
                <a:lnTo>
                  <a:pt x="4907167" y="193924"/>
                </a:lnTo>
                <a:close/>
                <a:moveTo>
                  <a:pt x="4511210" y="193924"/>
                </a:moveTo>
                <a:lnTo>
                  <a:pt x="4511210" y="235447"/>
                </a:lnTo>
                <a:lnTo>
                  <a:pt x="4550500" y="235447"/>
                </a:lnTo>
                <a:lnTo>
                  <a:pt x="4550500" y="453108"/>
                </a:lnTo>
                <a:lnTo>
                  <a:pt x="4620822" y="453108"/>
                </a:lnTo>
                <a:lnTo>
                  <a:pt x="4620822" y="235447"/>
                </a:lnTo>
                <a:lnTo>
                  <a:pt x="4660112" y="235447"/>
                </a:lnTo>
                <a:lnTo>
                  <a:pt x="4660112" y="193924"/>
                </a:lnTo>
                <a:close/>
                <a:moveTo>
                  <a:pt x="3812536" y="193924"/>
                </a:moveTo>
                <a:lnTo>
                  <a:pt x="3860980" y="316037"/>
                </a:lnTo>
                <a:lnTo>
                  <a:pt x="3811197" y="453108"/>
                </a:lnTo>
                <a:lnTo>
                  <a:pt x="3874821" y="453108"/>
                </a:lnTo>
                <a:lnTo>
                  <a:pt x="3895359" y="382787"/>
                </a:lnTo>
                <a:lnTo>
                  <a:pt x="3917237" y="453108"/>
                </a:lnTo>
                <a:lnTo>
                  <a:pt x="3987335" y="453108"/>
                </a:lnTo>
                <a:lnTo>
                  <a:pt x="3936436" y="319163"/>
                </a:lnTo>
                <a:lnTo>
                  <a:pt x="3979075" y="193924"/>
                </a:lnTo>
                <a:lnTo>
                  <a:pt x="3918576" y="193924"/>
                </a:lnTo>
                <a:lnTo>
                  <a:pt x="3901387" y="261120"/>
                </a:lnTo>
                <a:lnTo>
                  <a:pt x="3879732" y="193924"/>
                </a:lnTo>
                <a:close/>
                <a:moveTo>
                  <a:pt x="3338891" y="193924"/>
                </a:moveTo>
                <a:lnTo>
                  <a:pt x="3338891" y="305322"/>
                </a:lnTo>
                <a:cubicBezTo>
                  <a:pt x="3338891" y="344166"/>
                  <a:pt x="3323636" y="378173"/>
                  <a:pt x="3293126" y="407343"/>
                </a:cubicBezTo>
                <a:lnTo>
                  <a:pt x="3265667" y="407343"/>
                </a:lnTo>
                <a:lnTo>
                  <a:pt x="3265667" y="521644"/>
                </a:lnTo>
                <a:lnTo>
                  <a:pt x="3315004" y="521644"/>
                </a:lnTo>
                <a:lnTo>
                  <a:pt x="3315004" y="453108"/>
                </a:lnTo>
                <a:lnTo>
                  <a:pt x="3487793" y="453108"/>
                </a:lnTo>
                <a:lnTo>
                  <a:pt x="3487793" y="521644"/>
                </a:lnTo>
                <a:lnTo>
                  <a:pt x="3540478" y="521644"/>
                </a:lnTo>
                <a:lnTo>
                  <a:pt x="3540478" y="407343"/>
                </a:lnTo>
                <a:lnTo>
                  <a:pt x="3487793" y="407343"/>
                </a:lnTo>
                <a:lnTo>
                  <a:pt x="3487793" y="193924"/>
                </a:lnTo>
                <a:close/>
                <a:moveTo>
                  <a:pt x="3093771" y="193924"/>
                </a:moveTo>
                <a:lnTo>
                  <a:pt x="3093771" y="453108"/>
                </a:lnTo>
                <a:lnTo>
                  <a:pt x="3164092" y="453108"/>
                </a:lnTo>
                <a:lnTo>
                  <a:pt x="3164092" y="329655"/>
                </a:lnTo>
                <a:lnTo>
                  <a:pt x="3182844" y="329655"/>
                </a:lnTo>
                <a:lnTo>
                  <a:pt x="3182844" y="453108"/>
                </a:lnTo>
                <a:lnTo>
                  <a:pt x="3253389" y="453108"/>
                </a:lnTo>
                <a:lnTo>
                  <a:pt x="3253389" y="193924"/>
                </a:lnTo>
                <a:lnTo>
                  <a:pt x="3182844" y="193924"/>
                </a:lnTo>
                <a:lnTo>
                  <a:pt x="3182844" y="290811"/>
                </a:lnTo>
                <a:lnTo>
                  <a:pt x="3164092" y="290811"/>
                </a:lnTo>
                <a:lnTo>
                  <a:pt x="3164092" y="193924"/>
                </a:lnTo>
                <a:close/>
                <a:moveTo>
                  <a:pt x="2675117" y="193924"/>
                </a:moveTo>
                <a:lnTo>
                  <a:pt x="2675117" y="453108"/>
                </a:lnTo>
                <a:lnTo>
                  <a:pt x="2730035" y="453108"/>
                </a:lnTo>
                <a:lnTo>
                  <a:pt x="2730035" y="270273"/>
                </a:lnTo>
                <a:lnTo>
                  <a:pt x="2772004" y="453108"/>
                </a:lnTo>
                <a:lnTo>
                  <a:pt x="2820448" y="453108"/>
                </a:lnTo>
                <a:lnTo>
                  <a:pt x="2857060" y="270273"/>
                </a:lnTo>
                <a:lnTo>
                  <a:pt x="2857060" y="453108"/>
                </a:lnTo>
                <a:lnTo>
                  <a:pt x="2919791" y="453108"/>
                </a:lnTo>
                <a:lnTo>
                  <a:pt x="2919791" y="193924"/>
                </a:lnTo>
                <a:lnTo>
                  <a:pt x="2825582" y="193924"/>
                </a:lnTo>
                <a:lnTo>
                  <a:pt x="2797677" y="359793"/>
                </a:lnTo>
                <a:lnTo>
                  <a:pt x="2765530" y="193924"/>
                </a:lnTo>
                <a:close/>
                <a:moveTo>
                  <a:pt x="6777070" y="192138"/>
                </a:moveTo>
                <a:cubicBezTo>
                  <a:pt x="6788560" y="192138"/>
                  <a:pt x="6799155" y="195263"/>
                  <a:pt x="6808854" y="201514"/>
                </a:cubicBezTo>
                <a:cubicBezTo>
                  <a:pt x="6818554" y="207765"/>
                  <a:pt x="6823404" y="216918"/>
                  <a:pt x="6823404" y="228973"/>
                </a:cubicBezTo>
                <a:lnTo>
                  <a:pt x="6823404" y="453108"/>
                </a:lnTo>
                <a:lnTo>
                  <a:pt x="6759780" y="453108"/>
                </a:lnTo>
                <a:lnTo>
                  <a:pt x="6759780" y="245046"/>
                </a:lnTo>
                <a:cubicBezTo>
                  <a:pt x="6759780" y="237159"/>
                  <a:pt x="6756096" y="233215"/>
                  <a:pt x="6748729" y="233215"/>
                </a:cubicBezTo>
                <a:cubicBezTo>
                  <a:pt x="6741362" y="233215"/>
                  <a:pt x="6737679" y="237010"/>
                  <a:pt x="6737679" y="244600"/>
                </a:cubicBezTo>
                <a:lnTo>
                  <a:pt x="6737679" y="453108"/>
                </a:lnTo>
                <a:lnTo>
                  <a:pt x="6674055" y="453108"/>
                </a:lnTo>
                <a:lnTo>
                  <a:pt x="6674055" y="193924"/>
                </a:lnTo>
                <a:lnTo>
                  <a:pt x="6737679" y="193924"/>
                </a:lnTo>
                <a:lnTo>
                  <a:pt x="6737679" y="202630"/>
                </a:lnTo>
                <a:cubicBezTo>
                  <a:pt x="6746185" y="195635"/>
                  <a:pt x="6759316" y="192138"/>
                  <a:pt x="6777070" y="192138"/>
                </a:cubicBezTo>
                <a:close/>
                <a:moveTo>
                  <a:pt x="6586916" y="192138"/>
                </a:moveTo>
                <a:cubicBezTo>
                  <a:pt x="6606412" y="192138"/>
                  <a:pt x="6623565" y="196380"/>
                  <a:pt x="6638373" y="204863"/>
                </a:cubicBezTo>
                <a:cubicBezTo>
                  <a:pt x="6653181" y="213346"/>
                  <a:pt x="6660586" y="226592"/>
                  <a:pt x="6660586" y="244600"/>
                </a:cubicBezTo>
                <a:lnTo>
                  <a:pt x="6660586" y="404218"/>
                </a:lnTo>
                <a:cubicBezTo>
                  <a:pt x="6660586" y="439193"/>
                  <a:pt x="6636029" y="456680"/>
                  <a:pt x="6586916" y="456680"/>
                </a:cubicBezTo>
                <a:cubicBezTo>
                  <a:pt x="6536463" y="456680"/>
                  <a:pt x="6511237" y="438449"/>
                  <a:pt x="6511237" y="401986"/>
                </a:cubicBezTo>
                <a:lnTo>
                  <a:pt x="6511237" y="246832"/>
                </a:lnTo>
                <a:cubicBezTo>
                  <a:pt x="6511237" y="210369"/>
                  <a:pt x="6536463" y="192138"/>
                  <a:pt x="6586916" y="192138"/>
                </a:cubicBezTo>
                <a:close/>
                <a:moveTo>
                  <a:pt x="6401013" y="192138"/>
                </a:moveTo>
                <a:cubicBezTo>
                  <a:pt x="6409966" y="192138"/>
                  <a:pt x="6421754" y="195933"/>
                  <a:pt x="6436376" y="203523"/>
                </a:cubicBezTo>
                <a:lnTo>
                  <a:pt x="6444664" y="193924"/>
                </a:lnTo>
                <a:lnTo>
                  <a:pt x="6499554" y="193924"/>
                </a:lnTo>
                <a:lnTo>
                  <a:pt x="6499554" y="449536"/>
                </a:lnTo>
                <a:cubicBezTo>
                  <a:pt x="6499554" y="466354"/>
                  <a:pt x="6496232" y="480306"/>
                  <a:pt x="6489590" y="491394"/>
                </a:cubicBezTo>
                <a:cubicBezTo>
                  <a:pt x="6482947" y="502482"/>
                  <a:pt x="6462311" y="508026"/>
                  <a:pt x="6427680" y="508026"/>
                </a:cubicBezTo>
                <a:lnTo>
                  <a:pt x="6361625" y="508026"/>
                </a:lnTo>
                <a:lnTo>
                  <a:pt x="6361625" y="470521"/>
                </a:lnTo>
                <a:lnTo>
                  <a:pt x="6413326" y="470521"/>
                </a:lnTo>
                <a:cubicBezTo>
                  <a:pt x="6428395" y="470521"/>
                  <a:pt x="6435930" y="462708"/>
                  <a:pt x="6435930" y="447081"/>
                </a:cubicBezTo>
                <a:cubicBezTo>
                  <a:pt x="6427574" y="453480"/>
                  <a:pt x="6414444" y="456680"/>
                  <a:pt x="6396538" y="456680"/>
                </a:cubicBezTo>
                <a:cubicBezTo>
                  <a:pt x="6384004" y="456680"/>
                  <a:pt x="6373148" y="453369"/>
                  <a:pt x="6363970" y="446746"/>
                </a:cubicBezTo>
                <a:cubicBezTo>
                  <a:pt x="6354793" y="440123"/>
                  <a:pt x="6350204" y="431454"/>
                  <a:pt x="6350204" y="420738"/>
                </a:cubicBezTo>
                <a:lnTo>
                  <a:pt x="6350204" y="234554"/>
                </a:lnTo>
                <a:cubicBezTo>
                  <a:pt x="6350204" y="206277"/>
                  <a:pt x="6367141" y="192138"/>
                  <a:pt x="6401013" y="192138"/>
                </a:cubicBezTo>
                <a:close/>
                <a:moveTo>
                  <a:pt x="6267754" y="192138"/>
                </a:moveTo>
                <a:cubicBezTo>
                  <a:pt x="6315081" y="192138"/>
                  <a:pt x="6338745" y="210369"/>
                  <a:pt x="6338745" y="246832"/>
                </a:cubicBezTo>
                <a:lnTo>
                  <a:pt x="6338745" y="453108"/>
                </a:lnTo>
                <a:lnTo>
                  <a:pt x="6282488" y="453108"/>
                </a:lnTo>
                <a:lnTo>
                  <a:pt x="6282488" y="443062"/>
                </a:lnTo>
                <a:cubicBezTo>
                  <a:pt x="6277725" y="452141"/>
                  <a:pt x="6264107" y="456680"/>
                  <a:pt x="6241634" y="456680"/>
                </a:cubicBezTo>
                <a:cubicBezTo>
                  <a:pt x="6206957" y="456680"/>
                  <a:pt x="6189619" y="443137"/>
                  <a:pt x="6189619" y="416050"/>
                </a:cubicBezTo>
                <a:lnTo>
                  <a:pt x="6189619" y="364035"/>
                </a:lnTo>
                <a:cubicBezTo>
                  <a:pt x="6189619" y="352426"/>
                  <a:pt x="6193823" y="342306"/>
                  <a:pt x="6202232" y="333674"/>
                </a:cubicBezTo>
                <a:cubicBezTo>
                  <a:pt x="6210641" y="325042"/>
                  <a:pt x="6227570" y="314251"/>
                  <a:pt x="6253020" y="301303"/>
                </a:cubicBezTo>
                <a:cubicBezTo>
                  <a:pt x="6267754" y="293862"/>
                  <a:pt x="6275121" y="287909"/>
                  <a:pt x="6275121" y="283444"/>
                </a:cubicBezTo>
                <a:lnTo>
                  <a:pt x="6275121" y="245046"/>
                </a:lnTo>
                <a:cubicBezTo>
                  <a:pt x="6275121" y="236563"/>
                  <a:pt x="6271474" y="232322"/>
                  <a:pt x="6264182" y="232322"/>
                </a:cubicBezTo>
                <a:cubicBezTo>
                  <a:pt x="6255847" y="232322"/>
                  <a:pt x="6251680" y="242665"/>
                  <a:pt x="6251680" y="263352"/>
                </a:cubicBezTo>
                <a:cubicBezTo>
                  <a:pt x="6251680" y="267073"/>
                  <a:pt x="6251903" y="272580"/>
                  <a:pt x="6252350" y="279872"/>
                </a:cubicBezTo>
                <a:cubicBezTo>
                  <a:pt x="6252945" y="287165"/>
                  <a:pt x="6253243" y="292671"/>
                  <a:pt x="6253243" y="296392"/>
                </a:cubicBezTo>
                <a:lnTo>
                  <a:pt x="6191851" y="296392"/>
                </a:lnTo>
                <a:lnTo>
                  <a:pt x="6191851" y="244600"/>
                </a:lnTo>
                <a:cubicBezTo>
                  <a:pt x="6191851" y="209625"/>
                  <a:pt x="6217152" y="192138"/>
                  <a:pt x="6267754" y="192138"/>
                </a:cubicBezTo>
                <a:close/>
                <a:moveTo>
                  <a:pt x="5820079" y="192138"/>
                </a:moveTo>
                <a:cubicBezTo>
                  <a:pt x="5867406" y="192138"/>
                  <a:pt x="5891070" y="210369"/>
                  <a:pt x="5891070" y="246832"/>
                </a:cubicBezTo>
                <a:lnTo>
                  <a:pt x="5891070" y="453108"/>
                </a:lnTo>
                <a:lnTo>
                  <a:pt x="5834813" y="453108"/>
                </a:lnTo>
                <a:lnTo>
                  <a:pt x="5834813" y="443062"/>
                </a:lnTo>
                <a:cubicBezTo>
                  <a:pt x="5830050" y="452141"/>
                  <a:pt x="5816432" y="456680"/>
                  <a:pt x="5793959" y="456680"/>
                </a:cubicBezTo>
                <a:cubicBezTo>
                  <a:pt x="5759282" y="456680"/>
                  <a:pt x="5741944" y="443137"/>
                  <a:pt x="5741944" y="416050"/>
                </a:cubicBezTo>
                <a:lnTo>
                  <a:pt x="5741944" y="364035"/>
                </a:lnTo>
                <a:cubicBezTo>
                  <a:pt x="5741944" y="352426"/>
                  <a:pt x="5746148" y="342306"/>
                  <a:pt x="5754557" y="333674"/>
                </a:cubicBezTo>
                <a:cubicBezTo>
                  <a:pt x="5762966" y="325042"/>
                  <a:pt x="5779895" y="314251"/>
                  <a:pt x="5805345" y="301303"/>
                </a:cubicBezTo>
                <a:cubicBezTo>
                  <a:pt x="5820079" y="293862"/>
                  <a:pt x="5827446" y="287909"/>
                  <a:pt x="5827446" y="283444"/>
                </a:cubicBezTo>
                <a:lnTo>
                  <a:pt x="5827446" y="245046"/>
                </a:lnTo>
                <a:cubicBezTo>
                  <a:pt x="5827446" y="236563"/>
                  <a:pt x="5823799" y="232322"/>
                  <a:pt x="5816507" y="232322"/>
                </a:cubicBezTo>
                <a:cubicBezTo>
                  <a:pt x="5808172" y="232322"/>
                  <a:pt x="5804005" y="242665"/>
                  <a:pt x="5804005" y="263352"/>
                </a:cubicBezTo>
                <a:cubicBezTo>
                  <a:pt x="5804005" y="267073"/>
                  <a:pt x="5804228" y="272580"/>
                  <a:pt x="5804675" y="279872"/>
                </a:cubicBezTo>
                <a:cubicBezTo>
                  <a:pt x="5805270" y="287165"/>
                  <a:pt x="5805568" y="292671"/>
                  <a:pt x="5805568" y="296392"/>
                </a:cubicBezTo>
                <a:lnTo>
                  <a:pt x="5744176" y="296392"/>
                </a:lnTo>
                <a:lnTo>
                  <a:pt x="5744176" y="244600"/>
                </a:lnTo>
                <a:cubicBezTo>
                  <a:pt x="5744176" y="209625"/>
                  <a:pt x="5769477" y="192138"/>
                  <a:pt x="5820079" y="192138"/>
                </a:cubicBezTo>
                <a:close/>
                <a:moveTo>
                  <a:pt x="5524804" y="192138"/>
                </a:moveTo>
                <a:cubicBezTo>
                  <a:pt x="5572131" y="192138"/>
                  <a:pt x="5595795" y="210369"/>
                  <a:pt x="5595795" y="246832"/>
                </a:cubicBezTo>
                <a:lnTo>
                  <a:pt x="5595795" y="453108"/>
                </a:lnTo>
                <a:lnTo>
                  <a:pt x="5539538" y="453108"/>
                </a:lnTo>
                <a:lnTo>
                  <a:pt x="5539538" y="443062"/>
                </a:lnTo>
                <a:cubicBezTo>
                  <a:pt x="5534775" y="452141"/>
                  <a:pt x="5521157" y="456680"/>
                  <a:pt x="5498684" y="456680"/>
                </a:cubicBezTo>
                <a:cubicBezTo>
                  <a:pt x="5464007" y="456680"/>
                  <a:pt x="5446669" y="443137"/>
                  <a:pt x="5446669" y="416050"/>
                </a:cubicBezTo>
                <a:lnTo>
                  <a:pt x="5446669" y="364035"/>
                </a:lnTo>
                <a:cubicBezTo>
                  <a:pt x="5446669" y="352426"/>
                  <a:pt x="5450873" y="342306"/>
                  <a:pt x="5459282" y="333674"/>
                </a:cubicBezTo>
                <a:cubicBezTo>
                  <a:pt x="5467691" y="325042"/>
                  <a:pt x="5484620" y="314251"/>
                  <a:pt x="5510070" y="301303"/>
                </a:cubicBezTo>
                <a:cubicBezTo>
                  <a:pt x="5524804" y="293862"/>
                  <a:pt x="5532171" y="287909"/>
                  <a:pt x="5532171" y="283444"/>
                </a:cubicBezTo>
                <a:lnTo>
                  <a:pt x="5532171" y="245046"/>
                </a:lnTo>
                <a:cubicBezTo>
                  <a:pt x="5532171" y="236563"/>
                  <a:pt x="5528524" y="232322"/>
                  <a:pt x="5521232" y="232322"/>
                </a:cubicBezTo>
                <a:cubicBezTo>
                  <a:pt x="5512897" y="232322"/>
                  <a:pt x="5508730" y="242665"/>
                  <a:pt x="5508730" y="263352"/>
                </a:cubicBezTo>
                <a:cubicBezTo>
                  <a:pt x="5508730" y="267073"/>
                  <a:pt x="5508953" y="272580"/>
                  <a:pt x="5509400" y="279872"/>
                </a:cubicBezTo>
                <a:cubicBezTo>
                  <a:pt x="5509995" y="287165"/>
                  <a:pt x="5510293" y="292671"/>
                  <a:pt x="5510293" y="296392"/>
                </a:cubicBezTo>
                <a:lnTo>
                  <a:pt x="5448901" y="296392"/>
                </a:lnTo>
                <a:lnTo>
                  <a:pt x="5448901" y="244600"/>
                </a:lnTo>
                <a:cubicBezTo>
                  <a:pt x="5448901" y="209625"/>
                  <a:pt x="5474202" y="192138"/>
                  <a:pt x="5524804" y="192138"/>
                </a:cubicBezTo>
                <a:close/>
                <a:moveTo>
                  <a:pt x="5086654" y="192138"/>
                </a:moveTo>
                <a:cubicBezTo>
                  <a:pt x="5036052" y="192138"/>
                  <a:pt x="5010751" y="209625"/>
                  <a:pt x="5010751" y="244600"/>
                </a:cubicBezTo>
                <a:lnTo>
                  <a:pt x="5010751" y="296392"/>
                </a:lnTo>
                <a:lnTo>
                  <a:pt x="5072143" y="296392"/>
                </a:lnTo>
                <a:cubicBezTo>
                  <a:pt x="5072143" y="292671"/>
                  <a:pt x="5071845" y="287165"/>
                  <a:pt x="5071250" y="279872"/>
                </a:cubicBezTo>
                <a:cubicBezTo>
                  <a:pt x="5070803" y="272580"/>
                  <a:pt x="5070580" y="267073"/>
                  <a:pt x="5070580" y="263352"/>
                </a:cubicBezTo>
                <a:cubicBezTo>
                  <a:pt x="5070580" y="242665"/>
                  <a:pt x="5074747" y="232322"/>
                  <a:pt x="5083082" y="232322"/>
                </a:cubicBezTo>
                <a:cubicBezTo>
                  <a:pt x="5090374" y="232322"/>
                  <a:pt x="5094021" y="236563"/>
                  <a:pt x="5094021" y="245046"/>
                </a:cubicBezTo>
                <a:lnTo>
                  <a:pt x="5094021" y="283444"/>
                </a:lnTo>
                <a:cubicBezTo>
                  <a:pt x="5094021" y="287909"/>
                  <a:pt x="5086654" y="293862"/>
                  <a:pt x="5071920" y="301303"/>
                </a:cubicBezTo>
                <a:cubicBezTo>
                  <a:pt x="5046470" y="314251"/>
                  <a:pt x="5029541" y="325042"/>
                  <a:pt x="5021132" y="333674"/>
                </a:cubicBezTo>
                <a:cubicBezTo>
                  <a:pt x="5012723" y="342306"/>
                  <a:pt x="5008519" y="352426"/>
                  <a:pt x="5008519" y="364035"/>
                </a:cubicBezTo>
                <a:lnTo>
                  <a:pt x="5008519" y="416050"/>
                </a:lnTo>
                <a:cubicBezTo>
                  <a:pt x="5008519" y="443137"/>
                  <a:pt x="5025857" y="456680"/>
                  <a:pt x="5060534" y="456680"/>
                </a:cubicBezTo>
                <a:cubicBezTo>
                  <a:pt x="5083007" y="456680"/>
                  <a:pt x="5096625" y="452141"/>
                  <a:pt x="5101388" y="443062"/>
                </a:cubicBezTo>
                <a:lnTo>
                  <a:pt x="5101388" y="453108"/>
                </a:lnTo>
                <a:lnTo>
                  <a:pt x="5157645" y="453108"/>
                </a:lnTo>
                <a:lnTo>
                  <a:pt x="5157645" y="246832"/>
                </a:lnTo>
                <a:cubicBezTo>
                  <a:pt x="5157645" y="210369"/>
                  <a:pt x="5133981" y="192138"/>
                  <a:pt x="5086654" y="192138"/>
                </a:cubicBezTo>
                <a:close/>
                <a:moveTo>
                  <a:pt x="4748591" y="192138"/>
                </a:moveTo>
                <a:cubicBezTo>
                  <a:pt x="4698138" y="192138"/>
                  <a:pt x="4672911" y="210369"/>
                  <a:pt x="4672911" y="246832"/>
                </a:cubicBezTo>
                <a:lnTo>
                  <a:pt x="4672911" y="401986"/>
                </a:lnTo>
                <a:cubicBezTo>
                  <a:pt x="4672911" y="438449"/>
                  <a:pt x="4698138" y="456680"/>
                  <a:pt x="4748591" y="456680"/>
                </a:cubicBezTo>
                <a:cubicBezTo>
                  <a:pt x="4797704" y="456680"/>
                  <a:pt x="4822261" y="439193"/>
                  <a:pt x="4822261" y="404218"/>
                </a:cubicBezTo>
                <a:lnTo>
                  <a:pt x="4822261" y="244600"/>
                </a:lnTo>
                <a:cubicBezTo>
                  <a:pt x="4822261" y="226592"/>
                  <a:pt x="4814856" y="213346"/>
                  <a:pt x="4800048" y="204863"/>
                </a:cubicBezTo>
                <a:cubicBezTo>
                  <a:pt x="4785240" y="196380"/>
                  <a:pt x="4768087" y="192138"/>
                  <a:pt x="4748591" y="192138"/>
                </a:cubicBezTo>
                <a:close/>
                <a:moveTo>
                  <a:pt x="4429429" y="192138"/>
                </a:moveTo>
                <a:cubicBezTo>
                  <a:pt x="4378827" y="192138"/>
                  <a:pt x="4353526" y="209625"/>
                  <a:pt x="4353526" y="244600"/>
                </a:cubicBezTo>
                <a:lnTo>
                  <a:pt x="4353526" y="296392"/>
                </a:lnTo>
                <a:lnTo>
                  <a:pt x="4414918" y="296392"/>
                </a:lnTo>
                <a:cubicBezTo>
                  <a:pt x="4414918" y="292671"/>
                  <a:pt x="4414620" y="287165"/>
                  <a:pt x="4414025" y="279872"/>
                </a:cubicBezTo>
                <a:cubicBezTo>
                  <a:pt x="4413578" y="272580"/>
                  <a:pt x="4413355" y="267073"/>
                  <a:pt x="4413355" y="263352"/>
                </a:cubicBezTo>
                <a:cubicBezTo>
                  <a:pt x="4413355" y="242665"/>
                  <a:pt x="4417522" y="232322"/>
                  <a:pt x="4425857" y="232322"/>
                </a:cubicBezTo>
                <a:cubicBezTo>
                  <a:pt x="4433149" y="232322"/>
                  <a:pt x="4436796" y="236563"/>
                  <a:pt x="4436796" y="245046"/>
                </a:cubicBezTo>
                <a:lnTo>
                  <a:pt x="4436796" y="283444"/>
                </a:lnTo>
                <a:cubicBezTo>
                  <a:pt x="4436796" y="287909"/>
                  <a:pt x="4429429" y="293862"/>
                  <a:pt x="4414695" y="301303"/>
                </a:cubicBezTo>
                <a:cubicBezTo>
                  <a:pt x="4389245" y="314251"/>
                  <a:pt x="4372316" y="325042"/>
                  <a:pt x="4363907" y="333674"/>
                </a:cubicBezTo>
                <a:cubicBezTo>
                  <a:pt x="4355498" y="342306"/>
                  <a:pt x="4351294" y="352426"/>
                  <a:pt x="4351294" y="364035"/>
                </a:cubicBezTo>
                <a:lnTo>
                  <a:pt x="4351294" y="416050"/>
                </a:lnTo>
                <a:cubicBezTo>
                  <a:pt x="4351294" y="443137"/>
                  <a:pt x="4368632" y="456680"/>
                  <a:pt x="4403309" y="456680"/>
                </a:cubicBezTo>
                <a:cubicBezTo>
                  <a:pt x="4425782" y="456680"/>
                  <a:pt x="4439400" y="452141"/>
                  <a:pt x="4444163" y="443062"/>
                </a:cubicBezTo>
                <a:lnTo>
                  <a:pt x="4444163" y="453108"/>
                </a:lnTo>
                <a:lnTo>
                  <a:pt x="4500420" y="453108"/>
                </a:lnTo>
                <a:lnTo>
                  <a:pt x="4500420" y="246832"/>
                </a:lnTo>
                <a:cubicBezTo>
                  <a:pt x="4500420" y="210369"/>
                  <a:pt x="4476756" y="192138"/>
                  <a:pt x="4429429" y="192138"/>
                </a:cubicBezTo>
                <a:close/>
                <a:moveTo>
                  <a:pt x="4077004" y="192138"/>
                </a:moveTo>
                <a:cubicBezTo>
                  <a:pt x="4026402" y="192138"/>
                  <a:pt x="4001101" y="209625"/>
                  <a:pt x="4001101" y="244600"/>
                </a:cubicBezTo>
                <a:lnTo>
                  <a:pt x="4001101" y="296392"/>
                </a:lnTo>
                <a:lnTo>
                  <a:pt x="4062493" y="296392"/>
                </a:lnTo>
                <a:cubicBezTo>
                  <a:pt x="4062493" y="292671"/>
                  <a:pt x="4062195" y="287165"/>
                  <a:pt x="4061600" y="279872"/>
                </a:cubicBezTo>
                <a:cubicBezTo>
                  <a:pt x="4061154" y="272580"/>
                  <a:pt x="4060930" y="267073"/>
                  <a:pt x="4060930" y="263352"/>
                </a:cubicBezTo>
                <a:cubicBezTo>
                  <a:pt x="4060930" y="242665"/>
                  <a:pt x="4065097" y="232322"/>
                  <a:pt x="4073432" y="232322"/>
                </a:cubicBezTo>
                <a:cubicBezTo>
                  <a:pt x="4080724" y="232322"/>
                  <a:pt x="4084371" y="236563"/>
                  <a:pt x="4084371" y="245046"/>
                </a:cubicBezTo>
                <a:lnTo>
                  <a:pt x="4084371" y="283444"/>
                </a:lnTo>
                <a:cubicBezTo>
                  <a:pt x="4084371" y="287909"/>
                  <a:pt x="4077004" y="293862"/>
                  <a:pt x="4062270" y="301303"/>
                </a:cubicBezTo>
                <a:cubicBezTo>
                  <a:pt x="4036820" y="314251"/>
                  <a:pt x="4019891" y="325042"/>
                  <a:pt x="4011482" y="333674"/>
                </a:cubicBezTo>
                <a:cubicBezTo>
                  <a:pt x="4003073" y="342306"/>
                  <a:pt x="3998869" y="352426"/>
                  <a:pt x="3998869" y="364035"/>
                </a:cubicBezTo>
                <a:lnTo>
                  <a:pt x="3998869" y="416050"/>
                </a:lnTo>
                <a:cubicBezTo>
                  <a:pt x="3998869" y="443137"/>
                  <a:pt x="4016207" y="456680"/>
                  <a:pt x="4050884" y="456680"/>
                </a:cubicBezTo>
                <a:cubicBezTo>
                  <a:pt x="4073357" y="456680"/>
                  <a:pt x="4086975" y="452141"/>
                  <a:pt x="4091738" y="443062"/>
                </a:cubicBezTo>
                <a:lnTo>
                  <a:pt x="4091738" y="453108"/>
                </a:lnTo>
                <a:lnTo>
                  <a:pt x="4147995" y="453108"/>
                </a:lnTo>
                <a:lnTo>
                  <a:pt x="4147995" y="246832"/>
                </a:lnTo>
                <a:cubicBezTo>
                  <a:pt x="4147995" y="210369"/>
                  <a:pt x="4124331" y="192138"/>
                  <a:pt x="4077004" y="192138"/>
                </a:cubicBezTo>
                <a:close/>
                <a:moveTo>
                  <a:pt x="3638854" y="192138"/>
                </a:moveTo>
                <a:cubicBezTo>
                  <a:pt x="3588252" y="192138"/>
                  <a:pt x="3562951" y="209625"/>
                  <a:pt x="3562951" y="244600"/>
                </a:cubicBezTo>
                <a:lnTo>
                  <a:pt x="3562951" y="296392"/>
                </a:lnTo>
                <a:lnTo>
                  <a:pt x="3624343" y="296392"/>
                </a:lnTo>
                <a:cubicBezTo>
                  <a:pt x="3624343" y="292671"/>
                  <a:pt x="3624045" y="287165"/>
                  <a:pt x="3623450" y="279872"/>
                </a:cubicBezTo>
                <a:cubicBezTo>
                  <a:pt x="3623004" y="272580"/>
                  <a:pt x="3622780" y="267073"/>
                  <a:pt x="3622780" y="263352"/>
                </a:cubicBezTo>
                <a:cubicBezTo>
                  <a:pt x="3622780" y="242665"/>
                  <a:pt x="3626947" y="232322"/>
                  <a:pt x="3635282" y="232322"/>
                </a:cubicBezTo>
                <a:cubicBezTo>
                  <a:pt x="3642574" y="232322"/>
                  <a:pt x="3646221" y="236563"/>
                  <a:pt x="3646221" y="245046"/>
                </a:cubicBezTo>
                <a:lnTo>
                  <a:pt x="3646221" y="283444"/>
                </a:lnTo>
                <a:cubicBezTo>
                  <a:pt x="3646221" y="287909"/>
                  <a:pt x="3638854" y="293862"/>
                  <a:pt x="3624120" y="301303"/>
                </a:cubicBezTo>
                <a:cubicBezTo>
                  <a:pt x="3598670" y="314251"/>
                  <a:pt x="3581741" y="325042"/>
                  <a:pt x="3573332" y="333674"/>
                </a:cubicBezTo>
                <a:cubicBezTo>
                  <a:pt x="3564923" y="342306"/>
                  <a:pt x="3560719" y="352426"/>
                  <a:pt x="3560719" y="364035"/>
                </a:cubicBezTo>
                <a:lnTo>
                  <a:pt x="3560719" y="416050"/>
                </a:lnTo>
                <a:cubicBezTo>
                  <a:pt x="3560719" y="443137"/>
                  <a:pt x="3578057" y="456680"/>
                  <a:pt x="3612734" y="456680"/>
                </a:cubicBezTo>
                <a:cubicBezTo>
                  <a:pt x="3635207" y="456680"/>
                  <a:pt x="3648825" y="452141"/>
                  <a:pt x="3653588" y="443062"/>
                </a:cubicBezTo>
                <a:lnTo>
                  <a:pt x="3653588" y="453108"/>
                </a:lnTo>
                <a:lnTo>
                  <a:pt x="3709845" y="453108"/>
                </a:lnTo>
                <a:lnTo>
                  <a:pt x="3709845" y="246832"/>
                </a:lnTo>
                <a:cubicBezTo>
                  <a:pt x="3709845" y="210369"/>
                  <a:pt x="3686181" y="192138"/>
                  <a:pt x="3638854" y="192138"/>
                </a:cubicBezTo>
                <a:close/>
                <a:moveTo>
                  <a:pt x="3010204" y="192138"/>
                </a:moveTo>
                <a:cubicBezTo>
                  <a:pt x="2959602" y="192138"/>
                  <a:pt x="2934302" y="209625"/>
                  <a:pt x="2934302" y="244600"/>
                </a:cubicBezTo>
                <a:lnTo>
                  <a:pt x="2934302" y="296392"/>
                </a:lnTo>
                <a:lnTo>
                  <a:pt x="2995693" y="296392"/>
                </a:lnTo>
                <a:cubicBezTo>
                  <a:pt x="2995693" y="292671"/>
                  <a:pt x="2995395" y="287165"/>
                  <a:pt x="2994800" y="279872"/>
                </a:cubicBezTo>
                <a:cubicBezTo>
                  <a:pt x="2994354" y="272580"/>
                  <a:pt x="2994130" y="267073"/>
                  <a:pt x="2994130" y="263352"/>
                </a:cubicBezTo>
                <a:cubicBezTo>
                  <a:pt x="2994130" y="242665"/>
                  <a:pt x="2998298" y="232322"/>
                  <a:pt x="3006632" y="232322"/>
                </a:cubicBezTo>
                <a:cubicBezTo>
                  <a:pt x="3013924" y="232322"/>
                  <a:pt x="3017571" y="236563"/>
                  <a:pt x="3017571" y="245046"/>
                </a:cubicBezTo>
                <a:lnTo>
                  <a:pt x="3017571" y="283444"/>
                </a:lnTo>
                <a:cubicBezTo>
                  <a:pt x="3017571" y="287909"/>
                  <a:pt x="3010204" y="293862"/>
                  <a:pt x="2995470" y="301303"/>
                </a:cubicBezTo>
                <a:cubicBezTo>
                  <a:pt x="2970020" y="314251"/>
                  <a:pt x="2953091" y="325042"/>
                  <a:pt x="2944682" y="333674"/>
                </a:cubicBezTo>
                <a:cubicBezTo>
                  <a:pt x="2936273" y="342306"/>
                  <a:pt x="2932069" y="352426"/>
                  <a:pt x="2932069" y="364035"/>
                </a:cubicBezTo>
                <a:lnTo>
                  <a:pt x="2932069" y="416050"/>
                </a:lnTo>
                <a:cubicBezTo>
                  <a:pt x="2932069" y="443137"/>
                  <a:pt x="2949408" y="456680"/>
                  <a:pt x="2984084" y="456680"/>
                </a:cubicBezTo>
                <a:cubicBezTo>
                  <a:pt x="3006558" y="456680"/>
                  <a:pt x="3020175" y="452141"/>
                  <a:pt x="3024938" y="443062"/>
                </a:cubicBezTo>
                <a:lnTo>
                  <a:pt x="3024938" y="453108"/>
                </a:lnTo>
                <a:lnTo>
                  <a:pt x="3081195" y="453108"/>
                </a:lnTo>
                <a:lnTo>
                  <a:pt x="3081195" y="246832"/>
                </a:lnTo>
                <a:cubicBezTo>
                  <a:pt x="3081195" y="210369"/>
                  <a:pt x="3057531" y="192138"/>
                  <a:pt x="3010204" y="192138"/>
                </a:cubicBezTo>
                <a:close/>
                <a:moveTo>
                  <a:pt x="2586416" y="192138"/>
                </a:moveTo>
                <a:cubicBezTo>
                  <a:pt x="2535963" y="192138"/>
                  <a:pt x="2510737" y="210369"/>
                  <a:pt x="2510737" y="246832"/>
                </a:cubicBezTo>
                <a:lnTo>
                  <a:pt x="2510737" y="401986"/>
                </a:lnTo>
                <a:cubicBezTo>
                  <a:pt x="2510737" y="438449"/>
                  <a:pt x="2535963" y="456680"/>
                  <a:pt x="2586416" y="456680"/>
                </a:cubicBezTo>
                <a:cubicBezTo>
                  <a:pt x="2635529" y="456680"/>
                  <a:pt x="2660085" y="439193"/>
                  <a:pt x="2660085" y="404218"/>
                </a:cubicBezTo>
                <a:lnTo>
                  <a:pt x="2660085" y="244600"/>
                </a:lnTo>
                <a:cubicBezTo>
                  <a:pt x="2660085" y="226592"/>
                  <a:pt x="2652681" y="213346"/>
                  <a:pt x="2637873" y="204863"/>
                </a:cubicBezTo>
                <a:cubicBezTo>
                  <a:pt x="2623065" y="196380"/>
                  <a:pt x="2605912" y="192138"/>
                  <a:pt x="2586416" y="192138"/>
                </a:cubicBezTo>
                <a:close/>
                <a:moveTo>
                  <a:pt x="4294994" y="191022"/>
                </a:moveTo>
                <a:cubicBezTo>
                  <a:pt x="4285476" y="191022"/>
                  <a:pt x="4276703" y="193961"/>
                  <a:pt x="4268674" y="199840"/>
                </a:cubicBezTo>
                <a:cubicBezTo>
                  <a:pt x="4260645" y="205719"/>
                  <a:pt x="4246563" y="231793"/>
                  <a:pt x="4226427" y="278062"/>
                </a:cubicBezTo>
                <a:lnTo>
                  <a:pt x="4226427" y="193924"/>
                </a:lnTo>
                <a:lnTo>
                  <a:pt x="4160571" y="193924"/>
                </a:lnTo>
                <a:lnTo>
                  <a:pt x="4160571" y="453108"/>
                </a:lnTo>
                <a:lnTo>
                  <a:pt x="4226427" y="453108"/>
                </a:lnTo>
                <a:lnTo>
                  <a:pt x="4226427" y="357337"/>
                </a:lnTo>
                <a:lnTo>
                  <a:pt x="4265243" y="453108"/>
                </a:lnTo>
                <a:lnTo>
                  <a:pt x="4340281" y="453108"/>
                </a:lnTo>
                <a:lnTo>
                  <a:pt x="4278443" y="308670"/>
                </a:lnTo>
                <a:cubicBezTo>
                  <a:pt x="4295558" y="271463"/>
                  <a:pt x="4305790" y="250814"/>
                  <a:pt x="4309138" y="246721"/>
                </a:cubicBezTo>
                <a:cubicBezTo>
                  <a:pt x="4312487" y="242628"/>
                  <a:pt x="4318403" y="240582"/>
                  <a:pt x="4326886" y="240582"/>
                </a:cubicBezTo>
                <a:lnTo>
                  <a:pt x="4326886" y="194370"/>
                </a:lnTo>
                <a:cubicBezTo>
                  <a:pt x="4318261" y="192138"/>
                  <a:pt x="4307630" y="191022"/>
                  <a:pt x="4294994" y="191022"/>
                </a:cubicBezTo>
                <a:close/>
                <a:moveTo>
                  <a:pt x="5344201" y="174055"/>
                </a:moveTo>
                <a:lnTo>
                  <a:pt x="5344201" y="412032"/>
                </a:lnTo>
                <a:cubicBezTo>
                  <a:pt x="5357595" y="412032"/>
                  <a:pt x="5364293" y="406370"/>
                  <a:pt x="5364293" y="395048"/>
                </a:cubicBezTo>
                <a:lnTo>
                  <a:pt x="5364293" y="190816"/>
                </a:lnTo>
                <a:cubicBezTo>
                  <a:pt x="5364293" y="179642"/>
                  <a:pt x="5357595" y="174055"/>
                  <a:pt x="5344201" y="174055"/>
                </a:cubicBezTo>
                <a:close/>
                <a:moveTo>
                  <a:pt x="5633374" y="141685"/>
                </a:moveTo>
                <a:lnTo>
                  <a:pt x="5696998" y="141685"/>
                </a:lnTo>
                <a:lnTo>
                  <a:pt x="5696998" y="193924"/>
                </a:lnTo>
                <a:lnTo>
                  <a:pt x="5731377" y="193924"/>
                </a:lnTo>
                <a:lnTo>
                  <a:pt x="5731377" y="232322"/>
                </a:lnTo>
                <a:lnTo>
                  <a:pt x="5696998" y="232322"/>
                </a:lnTo>
                <a:lnTo>
                  <a:pt x="5696998" y="389931"/>
                </a:lnTo>
                <a:cubicBezTo>
                  <a:pt x="5696998" y="397521"/>
                  <a:pt x="5699267" y="402618"/>
                  <a:pt x="5703807" y="405223"/>
                </a:cubicBezTo>
                <a:cubicBezTo>
                  <a:pt x="5708346" y="407827"/>
                  <a:pt x="5718280" y="409129"/>
                  <a:pt x="5733610" y="409129"/>
                </a:cubicBezTo>
                <a:lnTo>
                  <a:pt x="5733610" y="453108"/>
                </a:lnTo>
                <a:lnTo>
                  <a:pt x="5693426" y="453108"/>
                </a:lnTo>
                <a:cubicBezTo>
                  <a:pt x="5664702" y="453108"/>
                  <a:pt x="5647512" y="448792"/>
                  <a:pt x="5641857" y="440160"/>
                </a:cubicBezTo>
                <a:cubicBezTo>
                  <a:pt x="5636202" y="431528"/>
                  <a:pt x="5633374" y="414934"/>
                  <a:pt x="5633374" y="390377"/>
                </a:cubicBezTo>
                <a:lnTo>
                  <a:pt x="5633374" y="232322"/>
                </a:lnTo>
                <a:lnTo>
                  <a:pt x="5605022" y="232322"/>
                </a:lnTo>
                <a:lnTo>
                  <a:pt x="5605022" y="193924"/>
                </a:lnTo>
                <a:lnTo>
                  <a:pt x="5633374" y="193924"/>
                </a:lnTo>
                <a:close/>
                <a:moveTo>
                  <a:pt x="5897618" y="132979"/>
                </a:moveTo>
                <a:lnTo>
                  <a:pt x="5960831" y="132979"/>
                </a:lnTo>
                <a:lnTo>
                  <a:pt x="5978498" y="280765"/>
                </a:lnTo>
                <a:lnTo>
                  <a:pt x="6002765" y="132979"/>
                </a:lnTo>
                <a:lnTo>
                  <a:pt x="6082016" y="132979"/>
                </a:lnTo>
                <a:lnTo>
                  <a:pt x="6101170" y="280765"/>
                </a:lnTo>
                <a:lnTo>
                  <a:pt x="6124858" y="132979"/>
                </a:lnTo>
                <a:lnTo>
                  <a:pt x="6182475" y="132979"/>
                </a:lnTo>
                <a:lnTo>
                  <a:pt x="6141399" y="453108"/>
                </a:lnTo>
                <a:lnTo>
                  <a:pt x="6058129" y="453108"/>
                </a:lnTo>
                <a:lnTo>
                  <a:pt x="6032903" y="276524"/>
                </a:lnTo>
                <a:lnTo>
                  <a:pt x="6009114" y="453108"/>
                </a:lnTo>
                <a:lnTo>
                  <a:pt x="5937355" y="453108"/>
                </a:lnTo>
                <a:close/>
                <a:moveTo>
                  <a:pt x="5273879" y="132979"/>
                </a:moveTo>
                <a:lnTo>
                  <a:pt x="5361635" y="132979"/>
                </a:lnTo>
                <a:cubicBezTo>
                  <a:pt x="5380736" y="132979"/>
                  <a:pt x="5397749" y="138151"/>
                  <a:pt x="5412673" y="148494"/>
                </a:cubicBezTo>
                <a:cubicBezTo>
                  <a:pt x="5427598" y="158838"/>
                  <a:pt x="5435060" y="174725"/>
                  <a:pt x="5435060" y="196156"/>
                </a:cubicBezTo>
                <a:lnTo>
                  <a:pt x="5435060" y="389931"/>
                </a:lnTo>
                <a:cubicBezTo>
                  <a:pt x="5435060" y="409874"/>
                  <a:pt x="5428083" y="425389"/>
                  <a:pt x="5414130" y="436477"/>
                </a:cubicBezTo>
                <a:cubicBezTo>
                  <a:pt x="5400176" y="447564"/>
                  <a:pt x="5382826" y="453108"/>
                  <a:pt x="5362081" y="453108"/>
                </a:cubicBezTo>
                <a:lnTo>
                  <a:pt x="5273879" y="453108"/>
                </a:lnTo>
                <a:close/>
                <a:moveTo>
                  <a:pt x="2456613" y="130746"/>
                </a:moveTo>
                <a:cubicBezTo>
                  <a:pt x="2433826" y="130746"/>
                  <a:pt x="2419007" y="142057"/>
                  <a:pt x="2412157" y="164679"/>
                </a:cubicBezTo>
                <a:lnTo>
                  <a:pt x="2388102" y="244541"/>
                </a:lnTo>
                <a:lnTo>
                  <a:pt x="2388102" y="132979"/>
                </a:lnTo>
                <a:lnTo>
                  <a:pt x="2322246" y="132979"/>
                </a:lnTo>
                <a:lnTo>
                  <a:pt x="2322246" y="453108"/>
                </a:lnTo>
                <a:lnTo>
                  <a:pt x="2388102" y="453108"/>
                </a:lnTo>
                <a:lnTo>
                  <a:pt x="2388102" y="326826"/>
                </a:lnTo>
                <a:lnTo>
                  <a:pt x="2427033" y="453108"/>
                </a:lnTo>
                <a:lnTo>
                  <a:pt x="2501956" y="453108"/>
                </a:lnTo>
                <a:lnTo>
                  <a:pt x="2440118" y="275184"/>
                </a:lnTo>
                <a:lnTo>
                  <a:pt x="2463558" y="198835"/>
                </a:lnTo>
                <a:cubicBezTo>
                  <a:pt x="2468172" y="183655"/>
                  <a:pt x="2476506" y="176065"/>
                  <a:pt x="2488561" y="176065"/>
                </a:cubicBezTo>
                <a:lnTo>
                  <a:pt x="2488561" y="133425"/>
                </a:lnTo>
                <a:cubicBezTo>
                  <a:pt x="2481413" y="131639"/>
                  <a:pt x="2470764" y="130746"/>
                  <a:pt x="2456613" y="130746"/>
                </a:cubicBezTo>
                <a:close/>
                <a:moveTo>
                  <a:pt x="0" y="0"/>
                </a:moveTo>
                <a:lnTo>
                  <a:pt x="5213684" y="0"/>
                </a:lnTo>
                <a:lnTo>
                  <a:pt x="5213684" y="567944"/>
                </a:lnTo>
                <a:lnTo>
                  <a:pt x="0" y="5679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10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8EE81B-D4C2-0341-4049-DDD56DD45663}"/>
              </a:ext>
            </a:extLst>
          </p:cNvPr>
          <p:cNvSpPr txBox="1"/>
          <p:nvPr/>
        </p:nvSpPr>
        <p:spPr>
          <a:xfrm>
            <a:off x="-52136" y="529389"/>
            <a:ext cx="7370120" cy="677779"/>
          </a:xfrm>
          <a:custGeom>
            <a:avLst/>
            <a:gdLst/>
            <a:ahLst/>
            <a:cxnLst/>
            <a:rect l="l" t="t" r="r" b="b"/>
            <a:pathLst>
              <a:path w="7317983" h="677779">
                <a:moveTo>
                  <a:pt x="2602741" y="487807"/>
                </a:moveTo>
                <a:lnTo>
                  <a:pt x="2602741" y="545157"/>
                </a:lnTo>
                <a:lnTo>
                  <a:pt x="2674086" y="545157"/>
                </a:lnTo>
                <a:lnTo>
                  <a:pt x="2674086" y="487807"/>
                </a:lnTo>
                <a:close/>
                <a:moveTo>
                  <a:pt x="6281359" y="403017"/>
                </a:moveTo>
                <a:cubicBezTo>
                  <a:pt x="6263431" y="407407"/>
                  <a:pt x="6254467" y="415456"/>
                  <a:pt x="6254467" y="427164"/>
                </a:cubicBezTo>
                <a:lnTo>
                  <a:pt x="6254467" y="485063"/>
                </a:lnTo>
                <a:cubicBezTo>
                  <a:pt x="6254467" y="494758"/>
                  <a:pt x="6259132" y="499606"/>
                  <a:pt x="6268462" y="499606"/>
                </a:cubicBezTo>
                <a:cubicBezTo>
                  <a:pt x="6277060" y="499606"/>
                  <a:pt x="6281359" y="494758"/>
                  <a:pt x="6281359" y="485063"/>
                </a:cubicBezTo>
                <a:close/>
                <a:moveTo>
                  <a:pt x="4919284" y="403017"/>
                </a:moveTo>
                <a:cubicBezTo>
                  <a:pt x="4901356" y="407407"/>
                  <a:pt x="4892392" y="415456"/>
                  <a:pt x="4892392" y="427164"/>
                </a:cubicBezTo>
                <a:lnTo>
                  <a:pt x="4892392" y="485063"/>
                </a:lnTo>
                <a:cubicBezTo>
                  <a:pt x="4892392" y="494758"/>
                  <a:pt x="4897057" y="499606"/>
                  <a:pt x="4906387" y="499606"/>
                </a:cubicBezTo>
                <a:cubicBezTo>
                  <a:pt x="4914985" y="499606"/>
                  <a:pt x="4919284" y="494758"/>
                  <a:pt x="4919284" y="485063"/>
                </a:cubicBezTo>
                <a:close/>
                <a:moveTo>
                  <a:pt x="4100134" y="403017"/>
                </a:moveTo>
                <a:cubicBezTo>
                  <a:pt x="4082206" y="407407"/>
                  <a:pt x="4073242" y="415456"/>
                  <a:pt x="4073242" y="427164"/>
                </a:cubicBezTo>
                <a:lnTo>
                  <a:pt x="4073242" y="485063"/>
                </a:lnTo>
                <a:cubicBezTo>
                  <a:pt x="4073242" y="494758"/>
                  <a:pt x="4077907" y="499606"/>
                  <a:pt x="4087237" y="499606"/>
                </a:cubicBezTo>
                <a:cubicBezTo>
                  <a:pt x="4095835" y="499606"/>
                  <a:pt x="4100134" y="494758"/>
                  <a:pt x="4100134" y="485063"/>
                </a:cubicBezTo>
                <a:close/>
                <a:moveTo>
                  <a:pt x="2099884" y="403017"/>
                </a:moveTo>
                <a:lnTo>
                  <a:pt x="2099884" y="485063"/>
                </a:lnTo>
                <a:cubicBezTo>
                  <a:pt x="2099884" y="494758"/>
                  <a:pt x="2095585" y="499606"/>
                  <a:pt x="2086987" y="499606"/>
                </a:cubicBezTo>
                <a:cubicBezTo>
                  <a:pt x="2077657" y="499606"/>
                  <a:pt x="2072992" y="494758"/>
                  <a:pt x="2072992" y="485063"/>
                </a:cubicBezTo>
                <a:lnTo>
                  <a:pt x="2072992" y="427164"/>
                </a:lnTo>
                <a:cubicBezTo>
                  <a:pt x="2072992" y="415456"/>
                  <a:pt x="2081956" y="407407"/>
                  <a:pt x="2099884" y="403017"/>
                </a:cubicBezTo>
                <a:close/>
                <a:moveTo>
                  <a:pt x="4690800" y="397803"/>
                </a:moveTo>
                <a:lnTo>
                  <a:pt x="4690800" y="494118"/>
                </a:lnTo>
                <a:cubicBezTo>
                  <a:pt x="4707081" y="494118"/>
                  <a:pt x="4715222" y="487167"/>
                  <a:pt x="4715222" y="473264"/>
                </a:cubicBezTo>
                <a:lnTo>
                  <a:pt x="4715222" y="418658"/>
                </a:lnTo>
                <a:cubicBezTo>
                  <a:pt x="4715222" y="404755"/>
                  <a:pt x="4707081" y="397803"/>
                  <a:pt x="4690800" y="397803"/>
                </a:cubicBezTo>
                <a:close/>
                <a:moveTo>
                  <a:pt x="6879354" y="380516"/>
                </a:moveTo>
                <a:lnTo>
                  <a:pt x="6879354" y="488356"/>
                </a:lnTo>
                <a:cubicBezTo>
                  <a:pt x="6898197" y="488356"/>
                  <a:pt x="6907618" y="481404"/>
                  <a:pt x="6907618" y="467501"/>
                </a:cubicBezTo>
                <a:lnTo>
                  <a:pt x="6907618" y="401370"/>
                </a:lnTo>
                <a:cubicBezTo>
                  <a:pt x="6907618" y="387467"/>
                  <a:pt x="6898197" y="380516"/>
                  <a:pt x="6879354" y="380516"/>
                </a:cubicBezTo>
                <a:close/>
                <a:moveTo>
                  <a:pt x="3686359" y="301214"/>
                </a:moveTo>
                <a:cubicBezTo>
                  <a:pt x="3677398" y="301214"/>
                  <a:pt x="3672918" y="305878"/>
                  <a:pt x="3672918" y="315208"/>
                </a:cubicBezTo>
                <a:lnTo>
                  <a:pt x="3672918" y="485063"/>
                </a:lnTo>
                <a:cubicBezTo>
                  <a:pt x="3672918" y="494758"/>
                  <a:pt x="3677398" y="499606"/>
                  <a:pt x="3686359" y="499606"/>
                </a:cubicBezTo>
                <a:cubicBezTo>
                  <a:pt x="3695143" y="499606"/>
                  <a:pt x="3699535" y="494758"/>
                  <a:pt x="3699535" y="485063"/>
                </a:cubicBezTo>
                <a:lnTo>
                  <a:pt x="3699535" y="315757"/>
                </a:lnTo>
                <a:cubicBezTo>
                  <a:pt x="3699535" y="306061"/>
                  <a:pt x="3695143" y="301214"/>
                  <a:pt x="3686359" y="301214"/>
                </a:cubicBezTo>
                <a:close/>
                <a:moveTo>
                  <a:pt x="2602741" y="298470"/>
                </a:moveTo>
                <a:lnTo>
                  <a:pt x="2602741" y="355820"/>
                </a:lnTo>
                <a:lnTo>
                  <a:pt x="2674086" y="355820"/>
                </a:lnTo>
                <a:lnTo>
                  <a:pt x="2674086" y="298470"/>
                </a:lnTo>
                <a:close/>
                <a:moveTo>
                  <a:pt x="5979228" y="282280"/>
                </a:moveTo>
                <a:lnTo>
                  <a:pt x="5979228" y="326459"/>
                </a:lnTo>
                <a:cubicBezTo>
                  <a:pt x="5979228" y="365607"/>
                  <a:pt x="5976987" y="392818"/>
                  <a:pt x="5972505" y="408093"/>
                </a:cubicBezTo>
                <a:cubicBezTo>
                  <a:pt x="5968024" y="423368"/>
                  <a:pt x="5955996" y="450122"/>
                  <a:pt x="5936422" y="488356"/>
                </a:cubicBezTo>
                <a:lnTo>
                  <a:pt x="6008864" y="488356"/>
                </a:lnTo>
                <a:lnTo>
                  <a:pt x="6008864" y="282280"/>
                </a:lnTo>
                <a:close/>
                <a:moveTo>
                  <a:pt x="5578508" y="276517"/>
                </a:moveTo>
                <a:cubicBezTo>
                  <a:pt x="5560947" y="276517"/>
                  <a:pt x="5552166" y="283469"/>
                  <a:pt x="5552166" y="297372"/>
                </a:cubicBezTo>
                <a:lnTo>
                  <a:pt x="5552166" y="343471"/>
                </a:lnTo>
                <a:cubicBezTo>
                  <a:pt x="5552166" y="357375"/>
                  <a:pt x="5560947" y="364326"/>
                  <a:pt x="5578508" y="364326"/>
                </a:cubicBezTo>
                <a:close/>
                <a:moveTo>
                  <a:pt x="4690800" y="276517"/>
                </a:moveTo>
                <a:lnTo>
                  <a:pt x="4690800" y="355271"/>
                </a:lnTo>
                <a:cubicBezTo>
                  <a:pt x="4707081" y="355271"/>
                  <a:pt x="4715222" y="348319"/>
                  <a:pt x="4715222" y="334416"/>
                </a:cubicBezTo>
                <a:lnTo>
                  <a:pt x="4715222" y="297372"/>
                </a:lnTo>
                <a:cubicBezTo>
                  <a:pt x="4715222" y="283469"/>
                  <a:pt x="4707081" y="276517"/>
                  <a:pt x="4690800" y="276517"/>
                </a:cubicBezTo>
                <a:close/>
                <a:moveTo>
                  <a:pt x="4493793" y="273225"/>
                </a:moveTo>
                <a:cubicBezTo>
                  <a:pt x="4484646" y="273225"/>
                  <a:pt x="4480073" y="278438"/>
                  <a:pt x="4480073" y="288866"/>
                </a:cubicBezTo>
                <a:lnTo>
                  <a:pt x="4480073" y="483965"/>
                </a:lnTo>
                <a:cubicBezTo>
                  <a:pt x="4480073" y="494758"/>
                  <a:pt x="4484646" y="500155"/>
                  <a:pt x="4493793" y="500155"/>
                </a:cubicBezTo>
                <a:cubicBezTo>
                  <a:pt x="4502757" y="500155"/>
                  <a:pt x="4507239" y="494758"/>
                  <a:pt x="4507239" y="483965"/>
                </a:cubicBezTo>
                <a:lnTo>
                  <a:pt x="4507239" y="288866"/>
                </a:lnTo>
                <a:cubicBezTo>
                  <a:pt x="4507239" y="278438"/>
                  <a:pt x="4502757" y="273225"/>
                  <a:pt x="4493793" y="273225"/>
                </a:cubicBezTo>
                <a:close/>
                <a:moveTo>
                  <a:pt x="3885291" y="273225"/>
                </a:moveTo>
                <a:cubicBezTo>
                  <a:pt x="3876144" y="273225"/>
                  <a:pt x="3871571" y="278072"/>
                  <a:pt x="3871571" y="287768"/>
                </a:cubicBezTo>
                <a:lnTo>
                  <a:pt x="3871571" y="485612"/>
                </a:lnTo>
                <a:cubicBezTo>
                  <a:pt x="3871571" y="494941"/>
                  <a:pt x="3876144" y="499606"/>
                  <a:pt x="3885291" y="499606"/>
                </a:cubicBezTo>
                <a:cubicBezTo>
                  <a:pt x="3894255" y="499606"/>
                  <a:pt x="3898737" y="494758"/>
                  <a:pt x="3898737" y="485063"/>
                </a:cubicBezTo>
                <a:lnTo>
                  <a:pt x="3898737" y="287768"/>
                </a:lnTo>
                <a:cubicBezTo>
                  <a:pt x="3898737" y="278072"/>
                  <a:pt x="3894255" y="273225"/>
                  <a:pt x="3885291" y="273225"/>
                </a:cubicBezTo>
                <a:close/>
                <a:moveTo>
                  <a:pt x="3484143" y="273225"/>
                </a:moveTo>
                <a:cubicBezTo>
                  <a:pt x="3474997" y="273225"/>
                  <a:pt x="3470423" y="278438"/>
                  <a:pt x="3470423" y="288866"/>
                </a:cubicBezTo>
                <a:lnTo>
                  <a:pt x="3470423" y="483965"/>
                </a:lnTo>
                <a:cubicBezTo>
                  <a:pt x="3470423" y="494758"/>
                  <a:pt x="3474997" y="500155"/>
                  <a:pt x="3484143" y="500155"/>
                </a:cubicBezTo>
                <a:cubicBezTo>
                  <a:pt x="3493107" y="500155"/>
                  <a:pt x="3497589" y="494758"/>
                  <a:pt x="3497589" y="483965"/>
                </a:cubicBezTo>
                <a:lnTo>
                  <a:pt x="3497589" y="288866"/>
                </a:lnTo>
                <a:cubicBezTo>
                  <a:pt x="3497589" y="278438"/>
                  <a:pt x="3493107" y="273225"/>
                  <a:pt x="3484143" y="273225"/>
                </a:cubicBezTo>
                <a:close/>
                <a:moveTo>
                  <a:pt x="3285486" y="273225"/>
                </a:moveTo>
                <a:cubicBezTo>
                  <a:pt x="3276525" y="273225"/>
                  <a:pt x="3272045" y="278438"/>
                  <a:pt x="3272045" y="288866"/>
                </a:cubicBezTo>
                <a:lnTo>
                  <a:pt x="3272045" y="361856"/>
                </a:lnTo>
                <a:lnTo>
                  <a:pt x="3298662" y="361856"/>
                </a:lnTo>
                <a:lnTo>
                  <a:pt x="3298662" y="288866"/>
                </a:lnTo>
                <a:cubicBezTo>
                  <a:pt x="3298662" y="278438"/>
                  <a:pt x="3294270" y="273225"/>
                  <a:pt x="3285486" y="273225"/>
                </a:cubicBezTo>
                <a:close/>
                <a:moveTo>
                  <a:pt x="3085191" y="273225"/>
                </a:moveTo>
                <a:cubicBezTo>
                  <a:pt x="3076044" y="273225"/>
                  <a:pt x="3071471" y="278072"/>
                  <a:pt x="3071471" y="287768"/>
                </a:cubicBezTo>
                <a:lnTo>
                  <a:pt x="3071471" y="485612"/>
                </a:lnTo>
                <a:cubicBezTo>
                  <a:pt x="3071471" y="494941"/>
                  <a:pt x="3076044" y="499606"/>
                  <a:pt x="3085191" y="499606"/>
                </a:cubicBezTo>
                <a:cubicBezTo>
                  <a:pt x="3094155" y="499606"/>
                  <a:pt x="3098637" y="494758"/>
                  <a:pt x="3098637" y="485063"/>
                </a:cubicBezTo>
                <a:lnTo>
                  <a:pt x="3098637" y="287768"/>
                </a:lnTo>
                <a:cubicBezTo>
                  <a:pt x="3098637" y="278072"/>
                  <a:pt x="3094155" y="273225"/>
                  <a:pt x="3085191" y="273225"/>
                </a:cubicBezTo>
                <a:close/>
                <a:moveTo>
                  <a:pt x="7103127" y="226027"/>
                </a:moveTo>
                <a:lnTo>
                  <a:pt x="7185722" y="226027"/>
                </a:lnTo>
                <a:lnTo>
                  <a:pt x="7212339" y="308622"/>
                </a:lnTo>
                <a:lnTo>
                  <a:pt x="7233468" y="226027"/>
                </a:lnTo>
                <a:lnTo>
                  <a:pt x="7307831" y="226027"/>
                </a:lnTo>
                <a:lnTo>
                  <a:pt x="7255420" y="379967"/>
                </a:lnTo>
                <a:lnTo>
                  <a:pt x="7317983" y="544608"/>
                </a:lnTo>
                <a:lnTo>
                  <a:pt x="7231821" y="544608"/>
                </a:lnTo>
                <a:lnTo>
                  <a:pt x="7204930" y="458171"/>
                </a:lnTo>
                <a:lnTo>
                  <a:pt x="7179685" y="544608"/>
                </a:lnTo>
                <a:lnTo>
                  <a:pt x="7101480" y="544608"/>
                </a:lnTo>
                <a:lnTo>
                  <a:pt x="7162672" y="376125"/>
                </a:lnTo>
                <a:close/>
                <a:moveTo>
                  <a:pt x="7008323" y="226027"/>
                </a:moveTo>
                <a:lnTo>
                  <a:pt x="7094760" y="226027"/>
                </a:lnTo>
                <a:lnTo>
                  <a:pt x="7094760" y="544608"/>
                </a:lnTo>
                <a:lnTo>
                  <a:pt x="7008323" y="544608"/>
                </a:lnTo>
                <a:close/>
                <a:moveTo>
                  <a:pt x="6795113" y="226027"/>
                </a:moveTo>
                <a:lnTo>
                  <a:pt x="6879354" y="226027"/>
                </a:lnTo>
                <a:lnTo>
                  <a:pt x="6879354" y="324263"/>
                </a:lnTo>
                <a:cubicBezTo>
                  <a:pt x="6922238" y="324263"/>
                  <a:pt x="6951756" y="328379"/>
                  <a:pt x="6967907" y="336611"/>
                </a:cubicBezTo>
                <a:cubicBezTo>
                  <a:pt x="6984059" y="344843"/>
                  <a:pt x="6992134" y="363960"/>
                  <a:pt x="6992134" y="393961"/>
                </a:cubicBezTo>
                <a:lnTo>
                  <a:pt x="6992134" y="474910"/>
                </a:lnTo>
                <a:cubicBezTo>
                  <a:pt x="6992134" y="501435"/>
                  <a:pt x="6984050" y="519683"/>
                  <a:pt x="6967883" y="529653"/>
                </a:cubicBezTo>
                <a:cubicBezTo>
                  <a:pt x="6951717" y="539623"/>
                  <a:pt x="6922168" y="544608"/>
                  <a:pt x="6879239" y="544608"/>
                </a:cubicBezTo>
                <a:lnTo>
                  <a:pt x="6795113" y="544608"/>
                </a:lnTo>
                <a:close/>
                <a:moveTo>
                  <a:pt x="6585563" y="226027"/>
                </a:moveTo>
                <a:lnTo>
                  <a:pt x="6672000" y="226027"/>
                </a:lnTo>
                <a:lnTo>
                  <a:pt x="6672000" y="345118"/>
                </a:lnTo>
                <a:lnTo>
                  <a:pt x="6695049" y="345118"/>
                </a:lnTo>
                <a:lnTo>
                  <a:pt x="6695049" y="226027"/>
                </a:lnTo>
                <a:lnTo>
                  <a:pt x="6781760" y="226027"/>
                </a:lnTo>
                <a:lnTo>
                  <a:pt x="6781760" y="544608"/>
                </a:lnTo>
                <a:lnTo>
                  <a:pt x="6695049" y="544608"/>
                </a:lnTo>
                <a:lnTo>
                  <a:pt x="6695049" y="392864"/>
                </a:lnTo>
                <a:lnTo>
                  <a:pt x="6672000" y="392864"/>
                </a:lnTo>
                <a:lnTo>
                  <a:pt x="6672000" y="544608"/>
                </a:lnTo>
                <a:lnTo>
                  <a:pt x="6585563" y="544608"/>
                </a:lnTo>
                <a:close/>
                <a:moveTo>
                  <a:pt x="6376013" y="226027"/>
                </a:moveTo>
                <a:lnTo>
                  <a:pt x="6462450" y="226027"/>
                </a:lnTo>
                <a:lnTo>
                  <a:pt x="6462450" y="345118"/>
                </a:lnTo>
                <a:lnTo>
                  <a:pt x="6485499" y="345118"/>
                </a:lnTo>
                <a:lnTo>
                  <a:pt x="6485499" y="226027"/>
                </a:lnTo>
                <a:lnTo>
                  <a:pt x="6572210" y="226027"/>
                </a:lnTo>
                <a:lnTo>
                  <a:pt x="6572210" y="544608"/>
                </a:lnTo>
                <a:lnTo>
                  <a:pt x="6485499" y="544608"/>
                </a:lnTo>
                <a:lnTo>
                  <a:pt x="6485499" y="392864"/>
                </a:lnTo>
                <a:lnTo>
                  <a:pt x="6462450" y="392864"/>
                </a:lnTo>
                <a:lnTo>
                  <a:pt x="6462450" y="544608"/>
                </a:lnTo>
                <a:lnTo>
                  <a:pt x="6376013" y="544608"/>
                </a:lnTo>
                <a:close/>
                <a:moveTo>
                  <a:pt x="5904591" y="226027"/>
                </a:moveTo>
                <a:lnTo>
                  <a:pt x="6087617" y="226027"/>
                </a:lnTo>
                <a:lnTo>
                  <a:pt x="6087617" y="488356"/>
                </a:lnTo>
                <a:lnTo>
                  <a:pt x="6152376" y="488356"/>
                </a:lnTo>
                <a:lnTo>
                  <a:pt x="6152376" y="628849"/>
                </a:lnTo>
                <a:lnTo>
                  <a:pt x="6087617" y="628849"/>
                </a:lnTo>
                <a:lnTo>
                  <a:pt x="6087617" y="544608"/>
                </a:lnTo>
                <a:lnTo>
                  <a:pt x="5875230" y="544608"/>
                </a:lnTo>
                <a:lnTo>
                  <a:pt x="5875230" y="628849"/>
                </a:lnTo>
                <a:lnTo>
                  <a:pt x="5814587" y="628849"/>
                </a:lnTo>
                <a:lnTo>
                  <a:pt x="5814587" y="488356"/>
                </a:lnTo>
                <a:lnTo>
                  <a:pt x="5848339" y="488356"/>
                </a:lnTo>
                <a:cubicBezTo>
                  <a:pt x="5885840" y="452500"/>
                  <a:pt x="5904591" y="410700"/>
                  <a:pt x="5904591" y="362954"/>
                </a:cubicBezTo>
                <a:close/>
                <a:moveTo>
                  <a:pt x="5558203" y="226027"/>
                </a:moveTo>
                <a:lnTo>
                  <a:pt x="5664945" y="226027"/>
                </a:lnTo>
                <a:lnTo>
                  <a:pt x="5664945" y="544608"/>
                </a:lnTo>
                <a:lnTo>
                  <a:pt x="5578508" y="544608"/>
                </a:lnTo>
                <a:lnTo>
                  <a:pt x="5578508" y="412072"/>
                </a:lnTo>
                <a:cubicBezTo>
                  <a:pt x="5560947" y="412072"/>
                  <a:pt x="5552166" y="418932"/>
                  <a:pt x="5552166" y="432652"/>
                </a:cubicBezTo>
                <a:lnTo>
                  <a:pt x="5552166" y="489728"/>
                </a:lnTo>
                <a:cubicBezTo>
                  <a:pt x="5552166" y="516802"/>
                  <a:pt x="5547775" y="535278"/>
                  <a:pt x="5538995" y="545157"/>
                </a:cubicBezTo>
                <a:lnTo>
                  <a:pt x="5452558" y="545157"/>
                </a:lnTo>
                <a:cubicBezTo>
                  <a:pt x="5462619" y="537839"/>
                  <a:pt x="5467650" y="514058"/>
                  <a:pt x="5467650" y="473812"/>
                </a:cubicBezTo>
                <a:cubicBezTo>
                  <a:pt x="5467650" y="444360"/>
                  <a:pt x="5470303" y="423963"/>
                  <a:pt x="5475608" y="412621"/>
                </a:cubicBezTo>
                <a:cubicBezTo>
                  <a:pt x="5480913" y="401279"/>
                  <a:pt x="5496096" y="392406"/>
                  <a:pt x="5521158" y="386004"/>
                </a:cubicBezTo>
                <a:cubicBezTo>
                  <a:pt x="5496828" y="378138"/>
                  <a:pt x="5481827" y="368899"/>
                  <a:pt x="5476157" y="358289"/>
                </a:cubicBezTo>
                <a:cubicBezTo>
                  <a:pt x="5470486" y="347679"/>
                  <a:pt x="5467650" y="326824"/>
                  <a:pt x="5467650" y="295726"/>
                </a:cubicBezTo>
                <a:cubicBezTo>
                  <a:pt x="5467650" y="273590"/>
                  <a:pt x="5475974" y="256440"/>
                  <a:pt x="5492621" y="244275"/>
                </a:cubicBezTo>
                <a:cubicBezTo>
                  <a:pt x="5509268" y="232110"/>
                  <a:pt x="5531128" y="226027"/>
                  <a:pt x="5558203" y="226027"/>
                </a:cubicBezTo>
                <a:close/>
                <a:moveTo>
                  <a:pt x="5223488" y="226027"/>
                </a:moveTo>
                <a:lnTo>
                  <a:pt x="5295382" y="226027"/>
                </a:lnTo>
                <a:lnTo>
                  <a:pt x="5295382" y="391217"/>
                </a:lnTo>
                <a:lnTo>
                  <a:pt x="5367275" y="226027"/>
                </a:lnTo>
                <a:lnTo>
                  <a:pt x="5443284" y="226027"/>
                </a:lnTo>
                <a:lnTo>
                  <a:pt x="5443284" y="544608"/>
                </a:lnTo>
                <a:lnTo>
                  <a:pt x="5371391" y="544608"/>
                </a:lnTo>
                <a:lnTo>
                  <a:pt x="5371391" y="398626"/>
                </a:lnTo>
                <a:lnTo>
                  <a:pt x="5312394" y="544608"/>
                </a:lnTo>
                <a:lnTo>
                  <a:pt x="5223488" y="544608"/>
                </a:lnTo>
                <a:close/>
                <a:moveTo>
                  <a:pt x="5013938" y="226027"/>
                </a:moveTo>
                <a:lnTo>
                  <a:pt x="5100375" y="226027"/>
                </a:lnTo>
                <a:lnTo>
                  <a:pt x="5100375" y="345118"/>
                </a:lnTo>
                <a:lnTo>
                  <a:pt x="5123425" y="345118"/>
                </a:lnTo>
                <a:lnTo>
                  <a:pt x="5123425" y="226027"/>
                </a:lnTo>
                <a:lnTo>
                  <a:pt x="5210136" y="226027"/>
                </a:lnTo>
                <a:lnTo>
                  <a:pt x="5210136" y="544608"/>
                </a:lnTo>
                <a:lnTo>
                  <a:pt x="5123425" y="544608"/>
                </a:lnTo>
                <a:lnTo>
                  <a:pt x="5123425" y="392864"/>
                </a:lnTo>
                <a:lnTo>
                  <a:pt x="5100375" y="392864"/>
                </a:lnTo>
                <a:lnTo>
                  <a:pt x="5100375" y="544608"/>
                </a:lnTo>
                <a:lnTo>
                  <a:pt x="5013938" y="544608"/>
                </a:lnTo>
                <a:close/>
                <a:moveTo>
                  <a:pt x="4604363" y="226027"/>
                </a:moveTo>
                <a:lnTo>
                  <a:pt x="4706312" y="226027"/>
                </a:lnTo>
                <a:cubicBezTo>
                  <a:pt x="4730677" y="226027"/>
                  <a:pt x="4751836" y="231561"/>
                  <a:pt x="4769789" y="242629"/>
                </a:cubicBezTo>
                <a:cubicBezTo>
                  <a:pt x="4787742" y="253696"/>
                  <a:pt x="4796719" y="271395"/>
                  <a:pt x="4796719" y="295726"/>
                </a:cubicBezTo>
                <a:lnTo>
                  <a:pt x="4796719" y="320422"/>
                </a:lnTo>
                <a:cubicBezTo>
                  <a:pt x="4796719" y="347496"/>
                  <a:pt x="4779889" y="366979"/>
                  <a:pt x="4746229" y="378869"/>
                </a:cubicBezTo>
                <a:cubicBezTo>
                  <a:pt x="4770193" y="385089"/>
                  <a:pt x="4785057" y="393184"/>
                  <a:pt x="4790819" y="403154"/>
                </a:cubicBezTo>
                <a:cubicBezTo>
                  <a:pt x="4796582" y="413124"/>
                  <a:pt x="4799463" y="434390"/>
                  <a:pt x="4799463" y="466952"/>
                </a:cubicBezTo>
                <a:cubicBezTo>
                  <a:pt x="4799463" y="491283"/>
                  <a:pt x="4791632" y="510308"/>
                  <a:pt x="4775969" y="524028"/>
                </a:cubicBezTo>
                <a:cubicBezTo>
                  <a:pt x="4760307" y="537748"/>
                  <a:pt x="4739469" y="544608"/>
                  <a:pt x="4713455" y="544608"/>
                </a:cubicBezTo>
                <a:lnTo>
                  <a:pt x="4604363" y="544608"/>
                </a:lnTo>
                <a:close/>
                <a:moveTo>
                  <a:pt x="2786186" y="226027"/>
                </a:moveTo>
                <a:lnTo>
                  <a:pt x="2981834" y="226027"/>
                </a:lnTo>
                <a:lnTo>
                  <a:pt x="2981834" y="544608"/>
                </a:lnTo>
                <a:lnTo>
                  <a:pt x="2897868" y="544608"/>
                </a:lnTo>
                <a:lnTo>
                  <a:pt x="2897868" y="277066"/>
                </a:lnTo>
                <a:lnTo>
                  <a:pt x="2867683" y="277066"/>
                </a:lnTo>
                <a:lnTo>
                  <a:pt x="2867683" y="544608"/>
                </a:lnTo>
                <a:lnTo>
                  <a:pt x="2786735" y="544608"/>
                </a:lnTo>
                <a:close/>
                <a:moveTo>
                  <a:pt x="2195636" y="226027"/>
                </a:moveTo>
                <a:lnTo>
                  <a:pt x="2196185" y="544608"/>
                </a:lnTo>
                <a:lnTo>
                  <a:pt x="2277133" y="544608"/>
                </a:lnTo>
                <a:lnTo>
                  <a:pt x="2277133" y="277066"/>
                </a:lnTo>
                <a:lnTo>
                  <a:pt x="2307317" y="277066"/>
                </a:lnTo>
                <a:lnTo>
                  <a:pt x="2307317" y="544608"/>
                </a:lnTo>
                <a:lnTo>
                  <a:pt x="2391285" y="544608"/>
                </a:lnTo>
                <a:lnTo>
                  <a:pt x="2391285" y="226027"/>
                </a:lnTo>
                <a:close/>
                <a:moveTo>
                  <a:pt x="1792293" y="226027"/>
                </a:moveTo>
                <a:lnTo>
                  <a:pt x="1792293" y="277066"/>
                </a:lnTo>
                <a:lnTo>
                  <a:pt x="1840588" y="277066"/>
                </a:lnTo>
                <a:lnTo>
                  <a:pt x="1840588" y="544608"/>
                </a:lnTo>
                <a:lnTo>
                  <a:pt x="1927024" y="544608"/>
                </a:lnTo>
                <a:lnTo>
                  <a:pt x="1927024" y="277066"/>
                </a:lnTo>
                <a:lnTo>
                  <a:pt x="1975319" y="277066"/>
                </a:lnTo>
                <a:lnTo>
                  <a:pt x="1975319" y="226027"/>
                </a:lnTo>
                <a:close/>
                <a:moveTo>
                  <a:pt x="6272303" y="223832"/>
                </a:moveTo>
                <a:cubicBezTo>
                  <a:pt x="6330477" y="223832"/>
                  <a:pt x="6359563" y="246242"/>
                  <a:pt x="6359563" y="291061"/>
                </a:cubicBezTo>
                <a:lnTo>
                  <a:pt x="6359563" y="544608"/>
                </a:lnTo>
                <a:lnTo>
                  <a:pt x="6290414" y="544608"/>
                </a:lnTo>
                <a:lnTo>
                  <a:pt x="6290414" y="532260"/>
                </a:lnTo>
                <a:cubicBezTo>
                  <a:pt x="6284560" y="543419"/>
                  <a:pt x="6267822" y="548999"/>
                  <a:pt x="6240198" y="548999"/>
                </a:cubicBezTo>
                <a:cubicBezTo>
                  <a:pt x="6197575" y="548999"/>
                  <a:pt x="6176263" y="532351"/>
                  <a:pt x="6176263" y="499057"/>
                </a:cubicBezTo>
                <a:lnTo>
                  <a:pt x="6176263" y="435122"/>
                </a:lnTo>
                <a:cubicBezTo>
                  <a:pt x="6176263" y="420853"/>
                  <a:pt x="6181430" y="408413"/>
                  <a:pt x="6191766" y="397803"/>
                </a:cubicBezTo>
                <a:cubicBezTo>
                  <a:pt x="6202102" y="387193"/>
                  <a:pt x="6222911" y="373930"/>
                  <a:pt x="6254193" y="358015"/>
                </a:cubicBezTo>
                <a:cubicBezTo>
                  <a:pt x="6272303" y="348868"/>
                  <a:pt x="6281359" y="341551"/>
                  <a:pt x="6281359" y="336063"/>
                </a:cubicBezTo>
                <a:lnTo>
                  <a:pt x="6281359" y="288866"/>
                </a:lnTo>
                <a:cubicBezTo>
                  <a:pt x="6281359" y="278438"/>
                  <a:pt x="6276877" y="273225"/>
                  <a:pt x="6267913" y="273225"/>
                </a:cubicBezTo>
                <a:cubicBezTo>
                  <a:pt x="6257669" y="273225"/>
                  <a:pt x="6252546" y="285939"/>
                  <a:pt x="6252546" y="311366"/>
                </a:cubicBezTo>
                <a:cubicBezTo>
                  <a:pt x="6252546" y="315940"/>
                  <a:pt x="6252821" y="322708"/>
                  <a:pt x="6253370" y="331672"/>
                </a:cubicBezTo>
                <a:cubicBezTo>
                  <a:pt x="6254102" y="340636"/>
                  <a:pt x="6254467" y="347405"/>
                  <a:pt x="6254467" y="351978"/>
                </a:cubicBezTo>
                <a:lnTo>
                  <a:pt x="6179007" y="351978"/>
                </a:lnTo>
                <a:lnTo>
                  <a:pt x="6179007" y="288317"/>
                </a:lnTo>
                <a:cubicBezTo>
                  <a:pt x="6179007" y="245327"/>
                  <a:pt x="6210105" y="223832"/>
                  <a:pt x="6272303" y="223832"/>
                </a:cubicBezTo>
                <a:close/>
                <a:moveTo>
                  <a:pt x="4910228" y="223832"/>
                </a:moveTo>
                <a:cubicBezTo>
                  <a:pt x="4968401" y="223832"/>
                  <a:pt x="4997488" y="246242"/>
                  <a:pt x="4997488" y="291061"/>
                </a:cubicBezTo>
                <a:lnTo>
                  <a:pt x="4997488" y="544608"/>
                </a:lnTo>
                <a:lnTo>
                  <a:pt x="4928339" y="544608"/>
                </a:lnTo>
                <a:lnTo>
                  <a:pt x="4928339" y="532260"/>
                </a:lnTo>
                <a:cubicBezTo>
                  <a:pt x="4922485" y="543419"/>
                  <a:pt x="4905747" y="548999"/>
                  <a:pt x="4878123" y="548999"/>
                </a:cubicBezTo>
                <a:cubicBezTo>
                  <a:pt x="4835499" y="548999"/>
                  <a:pt x="4814188" y="532351"/>
                  <a:pt x="4814188" y="499057"/>
                </a:cubicBezTo>
                <a:lnTo>
                  <a:pt x="4814188" y="435122"/>
                </a:lnTo>
                <a:cubicBezTo>
                  <a:pt x="4814188" y="420853"/>
                  <a:pt x="4819355" y="408413"/>
                  <a:pt x="4829691" y="397803"/>
                </a:cubicBezTo>
                <a:cubicBezTo>
                  <a:pt x="4840027" y="387193"/>
                  <a:pt x="4860836" y="373930"/>
                  <a:pt x="4892118" y="358015"/>
                </a:cubicBezTo>
                <a:cubicBezTo>
                  <a:pt x="4910228" y="348868"/>
                  <a:pt x="4919284" y="341551"/>
                  <a:pt x="4919284" y="336063"/>
                </a:cubicBezTo>
                <a:lnTo>
                  <a:pt x="4919284" y="288866"/>
                </a:lnTo>
                <a:cubicBezTo>
                  <a:pt x="4919284" y="278438"/>
                  <a:pt x="4914802" y="273225"/>
                  <a:pt x="4905838" y="273225"/>
                </a:cubicBezTo>
                <a:cubicBezTo>
                  <a:pt x="4895594" y="273225"/>
                  <a:pt x="4890471" y="285939"/>
                  <a:pt x="4890471" y="311366"/>
                </a:cubicBezTo>
                <a:cubicBezTo>
                  <a:pt x="4890471" y="315940"/>
                  <a:pt x="4890746" y="322708"/>
                  <a:pt x="4891295" y="331672"/>
                </a:cubicBezTo>
                <a:cubicBezTo>
                  <a:pt x="4892027" y="340636"/>
                  <a:pt x="4892392" y="347405"/>
                  <a:pt x="4892392" y="351978"/>
                </a:cubicBezTo>
                <a:lnTo>
                  <a:pt x="4816932" y="351978"/>
                </a:lnTo>
                <a:lnTo>
                  <a:pt x="4816932" y="288317"/>
                </a:lnTo>
                <a:cubicBezTo>
                  <a:pt x="4816932" y="245327"/>
                  <a:pt x="4848030" y="223832"/>
                  <a:pt x="4910228" y="223832"/>
                </a:cubicBezTo>
                <a:close/>
                <a:moveTo>
                  <a:pt x="4494891" y="223832"/>
                </a:moveTo>
                <a:cubicBezTo>
                  <a:pt x="4518855" y="223832"/>
                  <a:pt x="4539938" y="229046"/>
                  <a:pt x="4558140" y="239473"/>
                </a:cubicBezTo>
                <a:cubicBezTo>
                  <a:pt x="4576342" y="249900"/>
                  <a:pt x="4585443" y="266182"/>
                  <a:pt x="4585443" y="288317"/>
                </a:cubicBezTo>
                <a:lnTo>
                  <a:pt x="4585443" y="484514"/>
                </a:lnTo>
                <a:cubicBezTo>
                  <a:pt x="4585443" y="527504"/>
                  <a:pt x="4555259" y="548999"/>
                  <a:pt x="4494891" y="548999"/>
                </a:cubicBezTo>
                <a:cubicBezTo>
                  <a:pt x="4432876" y="548999"/>
                  <a:pt x="4401869" y="526589"/>
                  <a:pt x="4401869" y="481770"/>
                </a:cubicBezTo>
                <a:lnTo>
                  <a:pt x="4401869" y="291061"/>
                </a:lnTo>
                <a:cubicBezTo>
                  <a:pt x="4401869" y="246242"/>
                  <a:pt x="4432876" y="223832"/>
                  <a:pt x="4494891" y="223832"/>
                </a:cubicBezTo>
                <a:close/>
                <a:moveTo>
                  <a:pt x="4091078" y="223832"/>
                </a:moveTo>
                <a:cubicBezTo>
                  <a:pt x="4149251" y="223832"/>
                  <a:pt x="4178338" y="246242"/>
                  <a:pt x="4178338" y="291061"/>
                </a:cubicBezTo>
                <a:lnTo>
                  <a:pt x="4178338" y="544608"/>
                </a:lnTo>
                <a:lnTo>
                  <a:pt x="4109189" y="544608"/>
                </a:lnTo>
                <a:lnTo>
                  <a:pt x="4109189" y="532260"/>
                </a:lnTo>
                <a:cubicBezTo>
                  <a:pt x="4103335" y="543419"/>
                  <a:pt x="4086596" y="548999"/>
                  <a:pt x="4058973" y="548999"/>
                </a:cubicBezTo>
                <a:cubicBezTo>
                  <a:pt x="4016349" y="548999"/>
                  <a:pt x="3995038" y="532351"/>
                  <a:pt x="3995038" y="499057"/>
                </a:cubicBezTo>
                <a:lnTo>
                  <a:pt x="3995038" y="435122"/>
                </a:lnTo>
                <a:cubicBezTo>
                  <a:pt x="3995038" y="420853"/>
                  <a:pt x="4000206" y="408413"/>
                  <a:pt x="4010541" y="397803"/>
                </a:cubicBezTo>
                <a:cubicBezTo>
                  <a:pt x="4020877" y="387193"/>
                  <a:pt x="4041686" y="373930"/>
                  <a:pt x="4072968" y="358015"/>
                </a:cubicBezTo>
                <a:cubicBezTo>
                  <a:pt x="4091078" y="348868"/>
                  <a:pt x="4100134" y="341551"/>
                  <a:pt x="4100134" y="336063"/>
                </a:cubicBezTo>
                <a:lnTo>
                  <a:pt x="4100134" y="288866"/>
                </a:lnTo>
                <a:cubicBezTo>
                  <a:pt x="4100134" y="278438"/>
                  <a:pt x="4095652" y="273225"/>
                  <a:pt x="4086688" y="273225"/>
                </a:cubicBezTo>
                <a:cubicBezTo>
                  <a:pt x="4076443" y="273225"/>
                  <a:pt x="4071321" y="285939"/>
                  <a:pt x="4071321" y="311366"/>
                </a:cubicBezTo>
                <a:cubicBezTo>
                  <a:pt x="4071321" y="315940"/>
                  <a:pt x="4071596" y="322708"/>
                  <a:pt x="4072145" y="331672"/>
                </a:cubicBezTo>
                <a:cubicBezTo>
                  <a:pt x="4072876" y="340636"/>
                  <a:pt x="4073242" y="347405"/>
                  <a:pt x="4073242" y="351978"/>
                </a:cubicBezTo>
                <a:lnTo>
                  <a:pt x="3997782" y="351978"/>
                </a:lnTo>
                <a:lnTo>
                  <a:pt x="3997782" y="288317"/>
                </a:lnTo>
                <a:cubicBezTo>
                  <a:pt x="3997782" y="245327"/>
                  <a:pt x="4028881" y="223832"/>
                  <a:pt x="4091078" y="223832"/>
                </a:cubicBezTo>
                <a:close/>
                <a:moveTo>
                  <a:pt x="3904855" y="223832"/>
                </a:moveTo>
                <a:cubicBezTo>
                  <a:pt x="3922645" y="223832"/>
                  <a:pt x="3939107" y="228314"/>
                  <a:pt x="3954241" y="237278"/>
                </a:cubicBezTo>
                <a:cubicBezTo>
                  <a:pt x="3969374" y="246242"/>
                  <a:pt x="3976941" y="259139"/>
                  <a:pt x="3976941" y="275969"/>
                </a:cubicBezTo>
                <a:lnTo>
                  <a:pt x="3976941" y="504820"/>
                </a:lnTo>
                <a:cubicBezTo>
                  <a:pt x="3976941" y="518174"/>
                  <a:pt x="3971439" y="528876"/>
                  <a:pt x="3960434" y="536925"/>
                </a:cubicBezTo>
                <a:cubicBezTo>
                  <a:pt x="3949429" y="544974"/>
                  <a:pt x="3936041" y="548999"/>
                  <a:pt x="3920269" y="548999"/>
                </a:cubicBezTo>
                <a:cubicBezTo>
                  <a:pt x="3898442" y="548999"/>
                  <a:pt x="3882210" y="545065"/>
                  <a:pt x="3871571" y="537199"/>
                </a:cubicBezTo>
                <a:lnTo>
                  <a:pt x="3871571" y="612111"/>
                </a:lnTo>
                <a:lnTo>
                  <a:pt x="3793366" y="612111"/>
                </a:lnTo>
                <a:lnTo>
                  <a:pt x="3793366" y="226027"/>
                </a:lnTo>
                <a:lnTo>
                  <a:pt x="3852573" y="226027"/>
                </a:lnTo>
                <a:lnTo>
                  <a:pt x="3859180" y="238924"/>
                </a:lnTo>
                <a:cubicBezTo>
                  <a:pt x="3872020" y="228863"/>
                  <a:pt x="3887245" y="223832"/>
                  <a:pt x="3904855" y="223832"/>
                </a:cubicBezTo>
                <a:close/>
                <a:moveTo>
                  <a:pt x="3485241" y="223832"/>
                </a:moveTo>
                <a:cubicBezTo>
                  <a:pt x="3509205" y="223832"/>
                  <a:pt x="3530289" y="229046"/>
                  <a:pt x="3548491" y="239473"/>
                </a:cubicBezTo>
                <a:cubicBezTo>
                  <a:pt x="3566693" y="249900"/>
                  <a:pt x="3575794" y="266182"/>
                  <a:pt x="3575794" y="288317"/>
                </a:cubicBezTo>
                <a:lnTo>
                  <a:pt x="3575794" y="484514"/>
                </a:lnTo>
                <a:cubicBezTo>
                  <a:pt x="3575794" y="527504"/>
                  <a:pt x="3545609" y="548999"/>
                  <a:pt x="3485241" y="548999"/>
                </a:cubicBezTo>
                <a:cubicBezTo>
                  <a:pt x="3423226" y="548999"/>
                  <a:pt x="3392219" y="526589"/>
                  <a:pt x="3392219" y="481770"/>
                </a:cubicBezTo>
                <a:lnTo>
                  <a:pt x="3392219" y="291061"/>
                </a:lnTo>
                <a:cubicBezTo>
                  <a:pt x="3392219" y="246242"/>
                  <a:pt x="3423226" y="223832"/>
                  <a:pt x="3485241" y="223832"/>
                </a:cubicBezTo>
                <a:close/>
                <a:moveTo>
                  <a:pt x="3284942" y="223832"/>
                </a:moveTo>
                <a:cubicBezTo>
                  <a:pt x="3346225" y="223832"/>
                  <a:pt x="3376866" y="245327"/>
                  <a:pt x="3376866" y="288317"/>
                </a:cubicBezTo>
                <a:lnTo>
                  <a:pt x="3376866" y="409602"/>
                </a:lnTo>
                <a:lnTo>
                  <a:pt x="3272045" y="409602"/>
                </a:lnTo>
                <a:lnTo>
                  <a:pt x="3272045" y="483965"/>
                </a:lnTo>
                <a:cubicBezTo>
                  <a:pt x="3272045" y="494758"/>
                  <a:pt x="3276525" y="500155"/>
                  <a:pt x="3285486" y="500155"/>
                </a:cubicBezTo>
                <a:cubicBezTo>
                  <a:pt x="3294270" y="500155"/>
                  <a:pt x="3298662" y="494758"/>
                  <a:pt x="3298662" y="483965"/>
                </a:cubicBezTo>
                <a:lnTo>
                  <a:pt x="3298662" y="419755"/>
                </a:lnTo>
                <a:lnTo>
                  <a:pt x="3376866" y="419755"/>
                </a:lnTo>
                <a:lnTo>
                  <a:pt x="3376866" y="484514"/>
                </a:lnTo>
                <a:cubicBezTo>
                  <a:pt x="3376866" y="527504"/>
                  <a:pt x="3346225" y="548999"/>
                  <a:pt x="3284942" y="548999"/>
                </a:cubicBezTo>
                <a:cubicBezTo>
                  <a:pt x="3224207" y="548999"/>
                  <a:pt x="3193840" y="526589"/>
                  <a:pt x="3193840" y="481770"/>
                </a:cubicBezTo>
                <a:lnTo>
                  <a:pt x="3193840" y="291061"/>
                </a:lnTo>
                <a:cubicBezTo>
                  <a:pt x="3193840" y="246242"/>
                  <a:pt x="3224207" y="223832"/>
                  <a:pt x="3284942" y="223832"/>
                </a:cubicBezTo>
                <a:close/>
                <a:moveTo>
                  <a:pt x="3104755" y="223832"/>
                </a:moveTo>
                <a:cubicBezTo>
                  <a:pt x="3122545" y="223832"/>
                  <a:pt x="3139007" y="228314"/>
                  <a:pt x="3154141" y="237278"/>
                </a:cubicBezTo>
                <a:cubicBezTo>
                  <a:pt x="3169274" y="246242"/>
                  <a:pt x="3176841" y="259139"/>
                  <a:pt x="3176841" y="275969"/>
                </a:cubicBezTo>
                <a:lnTo>
                  <a:pt x="3176841" y="504820"/>
                </a:lnTo>
                <a:cubicBezTo>
                  <a:pt x="3176841" y="518174"/>
                  <a:pt x="3171339" y="528876"/>
                  <a:pt x="3160334" y="536925"/>
                </a:cubicBezTo>
                <a:cubicBezTo>
                  <a:pt x="3149329" y="544974"/>
                  <a:pt x="3135941" y="548999"/>
                  <a:pt x="3120169" y="548999"/>
                </a:cubicBezTo>
                <a:cubicBezTo>
                  <a:pt x="3098342" y="548999"/>
                  <a:pt x="3082110" y="545065"/>
                  <a:pt x="3071471" y="537199"/>
                </a:cubicBezTo>
                <a:lnTo>
                  <a:pt x="3071471" y="612111"/>
                </a:lnTo>
                <a:lnTo>
                  <a:pt x="2993266" y="612111"/>
                </a:lnTo>
                <a:lnTo>
                  <a:pt x="2993266" y="226027"/>
                </a:lnTo>
                <a:lnTo>
                  <a:pt x="3052473" y="226027"/>
                </a:lnTo>
                <a:lnTo>
                  <a:pt x="3059080" y="238924"/>
                </a:lnTo>
                <a:cubicBezTo>
                  <a:pt x="3071920" y="228863"/>
                  <a:pt x="3087145" y="223832"/>
                  <a:pt x="3104755" y="223832"/>
                </a:cubicBezTo>
                <a:close/>
                <a:moveTo>
                  <a:pt x="2090828" y="223832"/>
                </a:moveTo>
                <a:cubicBezTo>
                  <a:pt x="2028631" y="223832"/>
                  <a:pt x="1997532" y="245327"/>
                  <a:pt x="1997532" y="288317"/>
                </a:cubicBezTo>
                <a:lnTo>
                  <a:pt x="1997532" y="351978"/>
                </a:lnTo>
                <a:lnTo>
                  <a:pt x="2072992" y="351978"/>
                </a:lnTo>
                <a:cubicBezTo>
                  <a:pt x="2072992" y="347405"/>
                  <a:pt x="2072626" y="340636"/>
                  <a:pt x="2071895" y="331672"/>
                </a:cubicBezTo>
                <a:cubicBezTo>
                  <a:pt x="2071346" y="322708"/>
                  <a:pt x="2071071" y="315940"/>
                  <a:pt x="2071071" y="311366"/>
                </a:cubicBezTo>
                <a:cubicBezTo>
                  <a:pt x="2071071" y="285939"/>
                  <a:pt x="2076194" y="273225"/>
                  <a:pt x="2086438" y="273225"/>
                </a:cubicBezTo>
                <a:cubicBezTo>
                  <a:pt x="2095402" y="273225"/>
                  <a:pt x="2099884" y="278438"/>
                  <a:pt x="2099884" y="288866"/>
                </a:cubicBezTo>
                <a:lnTo>
                  <a:pt x="2099884" y="336063"/>
                </a:lnTo>
                <a:cubicBezTo>
                  <a:pt x="2099884" y="341551"/>
                  <a:pt x="2090828" y="348868"/>
                  <a:pt x="2072718" y="358015"/>
                </a:cubicBezTo>
                <a:cubicBezTo>
                  <a:pt x="2041436" y="373930"/>
                  <a:pt x="2020627" y="387193"/>
                  <a:pt x="2010291" y="397803"/>
                </a:cubicBezTo>
                <a:cubicBezTo>
                  <a:pt x="1999956" y="408413"/>
                  <a:pt x="1994788" y="420853"/>
                  <a:pt x="1994788" y="435122"/>
                </a:cubicBezTo>
                <a:lnTo>
                  <a:pt x="1994788" y="499057"/>
                </a:lnTo>
                <a:cubicBezTo>
                  <a:pt x="1994788" y="532351"/>
                  <a:pt x="2016100" y="548999"/>
                  <a:pt x="2058723" y="548999"/>
                </a:cubicBezTo>
                <a:cubicBezTo>
                  <a:pt x="2086347" y="548999"/>
                  <a:pt x="2103085" y="543419"/>
                  <a:pt x="2108939" y="532260"/>
                </a:cubicBezTo>
                <a:lnTo>
                  <a:pt x="2108939" y="544608"/>
                </a:lnTo>
                <a:lnTo>
                  <a:pt x="2178088" y="544608"/>
                </a:lnTo>
                <a:lnTo>
                  <a:pt x="2178088" y="291061"/>
                </a:lnTo>
                <a:cubicBezTo>
                  <a:pt x="2178088" y="246242"/>
                  <a:pt x="2149002" y="223832"/>
                  <a:pt x="2090828" y="223832"/>
                </a:cubicBezTo>
                <a:close/>
                <a:moveTo>
                  <a:pt x="4284518" y="221363"/>
                </a:moveTo>
                <a:cubicBezTo>
                  <a:pt x="4351289" y="221363"/>
                  <a:pt x="4384674" y="246882"/>
                  <a:pt x="4384674" y="297921"/>
                </a:cubicBezTo>
                <a:lnTo>
                  <a:pt x="4384674" y="478203"/>
                </a:lnTo>
                <a:cubicBezTo>
                  <a:pt x="4384674" y="501070"/>
                  <a:pt x="4375482" y="518586"/>
                  <a:pt x="4357097" y="530751"/>
                </a:cubicBezTo>
                <a:cubicBezTo>
                  <a:pt x="4338712" y="542916"/>
                  <a:pt x="4314519" y="548999"/>
                  <a:pt x="4284518" y="548999"/>
                </a:cubicBezTo>
                <a:cubicBezTo>
                  <a:pt x="4263114" y="548999"/>
                  <a:pt x="4242900" y="543648"/>
                  <a:pt x="4223875" y="532946"/>
                </a:cubicBezTo>
                <a:cubicBezTo>
                  <a:pt x="4204850" y="522244"/>
                  <a:pt x="4195337" y="507015"/>
                  <a:pt x="4195337" y="487258"/>
                </a:cubicBezTo>
                <a:lnTo>
                  <a:pt x="4195337" y="432103"/>
                </a:lnTo>
                <a:lnTo>
                  <a:pt x="4274090" y="432103"/>
                </a:lnTo>
                <a:lnTo>
                  <a:pt x="4274090" y="484514"/>
                </a:lnTo>
                <a:cubicBezTo>
                  <a:pt x="4274090" y="490917"/>
                  <a:pt x="4278024" y="494118"/>
                  <a:pt x="4285890" y="494118"/>
                </a:cubicBezTo>
                <a:cubicBezTo>
                  <a:pt x="4294122" y="494118"/>
                  <a:pt x="4298238" y="490907"/>
                  <a:pt x="4298238" y="484484"/>
                </a:cubicBezTo>
                <a:lnTo>
                  <a:pt x="4298238" y="401096"/>
                </a:lnTo>
                <a:lnTo>
                  <a:pt x="4221680" y="401096"/>
                </a:lnTo>
                <a:lnTo>
                  <a:pt x="4221680" y="350606"/>
                </a:lnTo>
                <a:lnTo>
                  <a:pt x="4298238" y="350606"/>
                </a:lnTo>
                <a:lnTo>
                  <a:pt x="4298238" y="284475"/>
                </a:lnTo>
                <a:cubicBezTo>
                  <a:pt x="4298238" y="278072"/>
                  <a:pt x="4294122" y="274871"/>
                  <a:pt x="4285890" y="274871"/>
                </a:cubicBezTo>
                <a:cubicBezTo>
                  <a:pt x="4276926" y="274871"/>
                  <a:pt x="4272444" y="281365"/>
                  <a:pt x="4272444" y="294354"/>
                </a:cubicBezTo>
                <a:lnTo>
                  <a:pt x="4274090" y="317678"/>
                </a:lnTo>
                <a:lnTo>
                  <a:pt x="4195337" y="317678"/>
                </a:lnTo>
                <a:lnTo>
                  <a:pt x="4195337" y="291061"/>
                </a:lnTo>
                <a:cubicBezTo>
                  <a:pt x="4195337" y="244595"/>
                  <a:pt x="4225064" y="221363"/>
                  <a:pt x="4284518" y="221363"/>
                </a:cubicBezTo>
                <a:close/>
                <a:moveTo>
                  <a:pt x="2497966" y="151116"/>
                </a:moveTo>
                <a:lnTo>
                  <a:pt x="2497966" y="544608"/>
                </a:lnTo>
                <a:lnTo>
                  <a:pt x="2584403" y="544608"/>
                </a:lnTo>
                <a:lnTo>
                  <a:pt x="2584403" y="151116"/>
                </a:lnTo>
                <a:close/>
                <a:moveTo>
                  <a:pt x="1674796" y="148372"/>
                </a:moveTo>
                <a:cubicBezTo>
                  <a:pt x="1615074" y="148372"/>
                  <a:pt x="1585213" y="171604"/>
                  <a:pt x="1585213" y="218070"/>
                </a:cubicBezTo>
                <a:lnTo>
                  <a:pt x="1585213" y="255663"/>
                </a:lnTo>
                <a:lnTo>
                  <a:pt x="1663692" y="255663"/>
                </a:lnTo>
                <a:cubicBezTo>
                  <a:pt x="1663692" y="229686"/>
                  <a:pt x="1664206" y="214182"/>
                  <a:pt x="1665235" y="209152"/>
                </a:cubicBezTo>
                <a:cubicBezTo>
                  <a:pt x="1666264" y="204121"/>
                  <a:pt x="1669959" y="201606"/>
                  <a:pt x="1676318" y="201606"/>
                </a:cubicBezTo>
                <a:cubicBezTo>
                  <a:pt x="1684365" y="201606"/>
                  <a:pt x="1688388" y="205447"/>
                  <a:pt x="1688388" y="213131"/>
                </a:cubicBezTo>
                <a:lnTo>
                  <a:pt x="1688388" y="314110"/>
                </a:lnTo>
                <a:lnTo>
                  <a:pt x="1611465" y="314110"/>
                </a:lnTo>
                <a:lnTo>
                  <a:pt x="1611465" y="364600"/>
                </a:lnTo>
                <a:lnTo>
                  <a:pt x="1688388" y="364600"/>
                </a:lnTo>
                <a:lnTo>
                  <a:pt x="1688388" y="484493"/>
                </a:lnTo>
                <a:cubicBezTo>
                  <a:pt x="1688388" y="490910"/>
                  <a:pt x="1684179" y="494118"/>
                  <a:pt x="1675761" y="494118"/>
                </a:cubicBezTo>
                <a:cubicBezTo>
                  <a:pt x="1667715" y="494118"/>
                  <a:pt x="1663692" y="490917"/>
                  <a:pt x="1663692" y="484514"/>
                </a:cubicBezTo>
                <a:lnTo>
                  <a:pt x="1663692" y="420853"/>
                </a:lnTo>
                <a:lnTo>
                  <a:pt x="1585213" y="420853"/>
                </a:lnTo>
                <a:lnTo>
                  <a:pt x="1585213" y="487258"/>
                </a:lnTo>
                <a:cubicBezTo>
                  <a:pt x="1585213" y="505734"/>
                  <a:pt x="1594281" y="520644"/>
                  <a:pt x="1612417" y="531986"/>
                </a:cubicBezTo>
                <a:cubicBezTo>
                  <a:pt x="1630553" y="543328"/>
                  <a:pt x="1651346" y="548999"/>
                  <a:pt x="1674796" y="548999"/>
                </a:cubicBezTo>
                <a:cubicBezTo>
                  <a:pt x="1741482" y="548999"/>
                  <a:pt x="1774824" y="525400"/>
                  <a:pt x="1774824" y="478203"/>
                </a:cubicBezTo>
                <a:lnTo>
                  <a:pt x="1774824" y="224930"/>
                </a:lnTo>
                <a:cubicBezTo>
                  <a:pt x="1774824" y="173891"/>
                  <a:pt x="1741482" y="148372"/>
                  <a:pt x="1674796" y="148372"/>
                </a:cubicBezTo>
                <a:close/>
                <a:moveTo>
                  <a:pt x="3682796" y="143433"/>
                </a:moveTo>
                <a:cubicBezTo>
                  <a:pt x="3689931" y="143433"/>
                  <a:pt x="3700450" y="143981"/>
                  <a:pt x="3714352" y="145079"/>
                </a:cubicBezTo>
                <a:cubicBezTo>
                  <a:pt x="3728439" y="146177"/>
                  <a:pt x="3739049" y="146725"/>
                  <a:pt x="3746183" y="146725"/>
                </a:cubicBezTo>
                <a:cubicBezTo>
                  <a:pt x="3758806" y="146725"/>
                  <a:pt x="3768593" y="145628"/>
                  <a:pt x="3775544" y="143433"/>
                </a:cubicBezTo>
                <a:lnTo>
                  <a:pt x="3775544" y="210661"/>
                </a:lnTo>
                <a:cubicBezTo>
                  <a:pt x="3770071" y="214137"/>
                  <a:pt x="3760036" y="215875"/>
                  <a:pt x="3745441" y="215875"/>
                </a:cubicBezTo>
                <a:cubicBezTo>
                  <a:pt x="3740333" y="215875"/>
                  <a:pt x="3732762" y="215417"/>
                  <a:pt x="3722726" y="214503"/>
                </a:cubicBezTo>
                <a:cubicBezTo>
                  <a:pt x="3712690" y="213588"/>
                  <a:pt x="3705119" y="213131"/>
                  <a:pt x="3700011" y="213131"/>
                </a:cubicBezTo>
                <a:cubicBezTo>
                  <a:pt x="3689063" y="213131"/>
                  <a:pt x="3681811" y="216149"/>
                  <a:pt x="3678254" y="222186"/>
                </a:cubicBezTo>
                <a:cubicBezTo>
                  <a:pt x="3674696" y="228223"/>
                  <a:pt x="3672918" y="242034"/>
                  <a:pt x="3672918" y="263621"/>
                </a:cubicBezTo>
                <a:cubicBezTo>
                  <a:pt x="3682954" y="255754"/>
                  <a:pt x="3699100" y="251821"/>
                  <a:pt x="3721358" y="251821"/>
                </a:cubicBezTo>
                <a:cubicBezTo>
                  <a:pt x="3736505" y="251821"/>
                  <a:pt x="3749688" y="255983"/>
                  <a:pt x="3760909" y="264307"/>
                </a:cubicBezTo>
                <a:cubicBezTo>
                  <a:pt x="3772129" y="272630"/>
                  <a:pt x="3777739" y="283286"/>
                  <a:pt x="3777739" y="296274"/>
                </a:cubicBezTo>
                <a:lnTo>
                  <a:pt x="3777739" y="496862"/>
                </a:lnTo>
                <a:cubicBezTo>
                  <a:pt x="3777739" y="512777"/>
                  <a:pt x="3770710" y="525446"/>
                  <a:pt x="3756651" y="534867"/>
                </a:cubicBezTo>
                <a:cubicBezTo>
                  <a:pt x="3742592" y="544288"/>
                  <a:pt x="3725704" y="548999"/>
                  <a:pt x="3705988" y="548999"/>
                </a:cubicBezTo>
                <a:cubicBezTo>
                  <a:pt x="3689375" y="548999"/>
                  <a:pt x="3674221" y="543968"/>
                  <a:pt x="3660527" y="533906"/>
                </a:cubicBezTo>
                <a:lnTo>
                  <a:pt x="3653920" y="544608"/>
                </a:lnTo>
                <a:lnTo>
                  <a:pt x="3594713" y="544608"/>
                </a:lnTo>
                <a:lnTo>
                  <a:pt x="3594713" y="255663"/>
                </a:lnTo>
                <a:cubicBezTo>
                  <a:pt x="3594713" y="180843"/>
                  <a:pt x="3624074" y="143433"/>
                  <a:pt x="3682796" y="143433"/>
                </a:cubicBezTo>
                <a:close/>
                <a:moveTo>
                  <a:pt x="0" y="0"/>
                </a:moveTo>
                <a:lnTo>
                  <a:pt x="2731168" y="0"/>
                </a:lnTo>
                <a:lnTo>
                  <a:pt x="2731168" y="677779"/>
                </a:lnTo>
                <a:lnTo>
                  <a:pt x="0" y="6777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ru-RU" sz="4400" dirty="0">
              <a:latin typeface="Haettenschweiler" panose="020B070604090206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EB622C3-586E-2A21-26E4-1A5B75A8E80B}"/>
              </a:ext>
            </a:extLst>
          </p:cNvPr>
          <p:cNvSpPr/>
          <p:nvPr/>
        </p:nvSpPr>
        <p:spPr>
          <a:xfrm>
            <a:off x="683368" y="1903386"/>
            <a:ext cx="7836781" cy="36201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2A282F1-F71F-BD66-8D78-604EDAF9D908}"/>
              </a:ext>
            </a:extLst>
          </p:cNvPr>
          <p:cNvSpPr/>
          <p:nvPr/>
        </p:nvSpPr>
        <p:spPr>
          <a:xfrm>
            <a:off x="799219" y="1779259"/>
            <a:ext cx="7836781" cy="36201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8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Список преобразований:</a:t>
            </a:r>
          </a:p>
          <a:p>
            <a:pPr marL="457200" indent="-4572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Merge </a:t>
            </a:r>
            <a:r>
              <a:rPr lang="ru-RU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существующих таблиц в одну исходную</a:t>
            </a:r>
            <a:r>
              <a:rPr lang="en-US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;</a:t>
            </a:r>
            <a:endParaRPr lang="ru-RU" sz="2400" b="1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Грануляция </a:t>
            </a:r>
            <a:r>
              <a:rPr lang="en-US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period </a:t>
            </a:r>
            <a:r>
              <a:rPr lang="ru-RU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на </a:t>
            </a:r>
            <a:r>
              <a:rPr lang="en-US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month </a:t>
            </a:r>
            <a:r>
              <a:rPr lang="ru-RU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и </a:t>
            </a:r>
            <a:r>
              <a:rPr lang="en-US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year;</a:t>
            </a:r>
          </a:p>
          <a:p>
            <a:pPr marL="457200" indent="-4572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Очищение данных от ошибочных наблюдений</a:t>
            </a:r>
            <a:r>
              <a:rPr lang="en-US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;</a:t>
            </a:r>
            <a:endParaRPr lang="ru-RU" sz="2400" b="1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Трансформация всех </a:t>
            </a:r>
            <a:r>
              <a:rPr lang="en-US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id </a:t>
            </a:r>
            <a:r>
              <a:rPr lang="ru-RU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переменных с помощью </a:t>
            </a:r>
            <a:r>
              <a:rPr lang="en-US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mean target encoding.</a:t>
            </a:r>
          </a:p>
          <a:p>
            <a:endParaRPr lang="en-US" sz="2400" b="1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sz="2400" b="1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6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EB622C3-586E-2A21-26E4-1A5B75A8E80B}"/>
              </a:ext>
            </a:extLst>
          </p:cNvPr>
          <p:cNvSpPr/>
          <p:nvPr/>
        </p:nvSpPr>
        <p:spPr>
          <a:xfrm>
            <a:off x="211000" y="1621699"/>
            <a:ext cx="11699810" cy="47069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2A282F1-F71F-BD66-8D78-604EDAF9D908}"/>
              </a:ext>
            </a:extLst>
          </p:cNvPr>
          <p:cNvSpPr/>
          <p:nvPr/>
        </p:nvSpPr>
        <p:spPr>
          <a:xfrm>
            <a:off x="326851" y="1497572"/>
            <a:ext cx="11699810" cy="4706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DC6B15-5D27-7F12-F3B4-6A4008AF7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7" y="1797648"/>
            <a:ext cx="10530408" cy="398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8FA0E968-64C1-E5AA-1CC2-82A86DA5B762}"/>
              </a:ext>
            </a:extLst>
          </p:cNvPr>
          <p:cNvGrpSpPr/>
          <p:nvPr/>
        </p:nvGrpSpPr>
        <p:grpSpPr>
          <a:xfrm>
            <a:off x="355879" y="1465708"/>
            <a:ext cx="11699810" cy="4706912"/>
            <a:chOff x="828248" y="1747395"/>
            <a:chExt cx="9683724" cy="3895827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B5299A68-3DF0-5578-7EAF-6D0A27A06414}"/>
                </a:ext>
              </a:extLst>
            </p:cNvPr>
            <p:cNvSpPr/>
            <p:nvPr/>
          </p:nvSpPr>
          <p:spPr>
            <a:xfrm>
              <a:off x="828248" y="1747395"/>
              <a:ext cx="9683724" cy="3895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400" b="1" dirty="0">
                <a:solidFill>
                  <a:schemeClr val="tx1"/>
                </a:solidFill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291C74A-F322-2A9E-20E2-472D2DE7F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427" y="1955208"/>
              <a:ext cx="8998857" cy="3359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953688D-2AFC-248C-ABA0-3C4FE52660F6}"/>
              </a:ext>
            </a:extLst>
          </p:cNvPr>
          <p:cNvGrpSpPr/>
          <p:nvPr/>
        </p:nvGrpSpPr>
        <p:grpSpPr>
          <a:xfrm>
            <a:off x="382624" y="1433844"/>
            <a:ext cx="11699810" cy="4706912"/>
            <a:chOff x="854993" y="1715531"/>
            <a:chExt cx="9683724" cy="3895827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E49E71A-FF90-07B6-EAD2-D46AF5915D9F}"/>
                </a:ext>
              </a:extLst>
            </p:cNvPr>
            <p:cNvSpPr/>
            <p:nvPr/>
          </p:nvSpPr>
          <p:spPr>
            <a:xfrm>
              <a:off x="854993" y="1715531"/>
              <a:ext cx="9683724" cy="3895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400" b="1" dirty="0">
                <a:solidFill>
                  <a:schemeClr val="tx1"/>
                </a:solidFill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D6F92AA-4643-4120-A097-C8C2E36814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501" y="1831518"/>
              <a:ext cx="3933110" cy="3543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08EDD0E7-547F-67AF-DFBC-35A07C7773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0926" y="1831518"/>
              <a:ext cx="3903546" cy="3516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6870C9C-C9D2-8C81-5D20-16D81E2DDDC9}"/>
              </a:ext>
            </a:extLst>
          </p:cNvPr>
          <p:cNvSpPr txBox="1"/>
          <p:nvPr/>
        </p:nvSpPr>
        <p:spPr>
          <a:xfrm>
            <a:off x="-52137" y="529389"/>
            <a:ext cx="8599504" cy="677779"/>
          </a:xfrm>
          <a:custGeom>
            <a:avLst/>
            <a:gdLst/>
            <a:ahLst/>
            <a:cxnLst/>
            <a:rect l="l" t="t" r="r" b="b"/>
            <a:pathLst>
              <a:path w="8599504" h="677779">
                <a:moveTo>
                  <a:pt x="2594075" y="495417"/>
                </a:moveTo>
                <a:lnTo>
                  <a:pt x="2594075" y="552767"/>
                </a:lnTo>
                <a:lnTo>
                  <a:pt x="2665420" y="552767"/>
                </a:lnTo>
                <a:lnTo>
                  <a:pt x="2665420" y="495417"/>
                </a:lnTo>
                <a:close/>
                <a:moveTo>
                  <a:pt x="7777642" y="410627"/>
                </a:moveTo>
                <a:cubicBezTo>
                  <a:pt x="7759715" y="415017"/>
                  <a:pt x="7750751" y="423066"/>
                  <a:pt x="7750751" y="434774"/>
                </a:cubicBezTo>
                <a:lnTo>
                  <a:pt x="7750751" y="492673"/>
                </a:lnTo>
                <a:cubicBezTo>
                  <a:pt x="7750751" y="502368"/>
                  <a:pt x="7755416" y="507216"/>
                  <a:pt x="7764746" y="507216"/>
                </a:cubicBezTo>
                <a:cubicBezTo>
                  <a:pt x="7773344" y="507216"/>
                  <a:pt x="7777642" y="502368"/>
                  <a:pt x="7777642" y="492673"/>
                </a:cubicBezTo>
                <a:close/>
                <a:moveTo>
                  <a:pt x="6882293" y="410627"/>
                </a:moveTo>
                <a:cubicBezTo>
                  <a:pt x="6864365" y="415017"/>
                  <a:pt x="6855402" y="423066"/>
                  <a:pt x="6855402" y="434774"/>
                </a:cubicBezTo>
                <a:lnTo>
                  <a:pt x="6855402" y="492673"/>
                </a:lnTo>
                <a:cubicBezTo>
                  <a:pt x="6855402" y="502368"/>
                  <a:pt x="6860066" y="507216"/>
                  <a:pt x="6869396" y="507216"/>
                </a:cubicBezTo>
                <a:cubicBezTo>
                  <a:pt x="6877994" y="507216"/>
                  <a:pt x="6882293" y="502368"/>
                  <a:pt x="6882293" y="492673"/>
                </a:cubicBezTo>
                <a:close/>
                <a:moveTo>
                  <a:pt x="4653443" y="410627"/>
                </a:moveTo>
                <a:cubicBezTo>
                  <a:pt x="4635515" y="415017"/>
                  <a:pt x="4626551" y="423066"/>
                  <a:pt x="4626551" y="434774"/>
                </a:cubicBezTo>
                <a:lnTo>
                  <a:pt x="4626551" y="492673"/>
                </a:lnTo>
                <a:cubicBezTo>
                  <a:pt x="4626551" y="502368"/>
                  <a:pt x="4631216" y="507216"/>
                  <a:pt x="4640546" y="507216"/>
                </a:cubicBezTo>
                <a:cubicBezTo>
                  <a:pt x="4649144" y="507216"/>
                  <a:pt x="4653443" y="502368"/>
                  <a:pt x="4653443" y="492673"/>
                </a:cubicBezTo>
                <a:close/>
                <a:moveTo>
                  <a:pt x="3291368" y="410627"/>
                </a:moveTo>
                <a:cubicBezTo>
                  <a:pt x="3273440" y="415017"/>
                  <a:pt x="3264476" y="423066"/>
                  <a:pt x="3264476" y="434774"/>
                </a:cubicBezTo>
                <a:lnTo>
                  <a:pt x="3264476" y="492673"/>
                </a:lnTo>
                <a:cubicBezTo>
                  <a:pt x="3264476" y="502368"/>
                  <a:pt x="3269141" y="507216"/>
                  <a:pt x="3278471" y="507216"/>
                </a:cubicBezTo>
                <a:cubicBezTo>
                  <a:pt x="3287069" y="507216"/>
                  <a:pt x="3291368" y="502368"/>
                  <a:pt x="3291368" y="492673"/>
                </a:cubicBezTo>
                <a:close/>
                <a:moveTo>
                  <a:pt x="2881793" y="410627"/>
                </a:moveTo>
                <a:cubicBezTo>
                  <a:pt x="2863865" y="415017"/>
                  <a:pt x="2854901" y="423066"/>
                  <a:pt x="2854901" y="434774"/>
                </a:cubicBezTo>
                <a:lnTo>
                  <a:pt x="2854901" y="492673"/>
                </a:lnTo>
                <a:cubicBezTo>
                  <a:pt x="2854901" y="502368"/>
                  <a:pt x="2859566" y="507216"/>
                  <a:pt x="2868896" y="507216"/>
                </a:cubicBezTo>
                <a:cubicBezTo>
                  <a:pt x="2877494" y="507216"/>
                  <a:pt x="2881793" y="502368"/>
                  <a:pt x="2881793" y="492673"/>
                </a:cubicBezTo>
                <a:close/>
                <a:moveTo>
                  <a:pt x="1986443" y="410627"/>
                </a:moveTo>
                <a:lnTo>
                  <a:pt x="1986443" y="492673"/>
                </a:lnTo>
                <a:cubicBezTo>
                  <a:pt x="1986443" y="502368"/>
                  <a:pt x="1982144" y="507216"/>
                  <a:pt x="1973546" y="507216"/>
                </a:cubicBezTo>
                <a:cubicBezTo>
                  <a:pt x="1964216" y="507216"/>
                  <a:pt x="1959551" y="502368"/>
                  <a:pt x="1959551" y="492673"/>
                </a:cubicBezTo>
                <a:lnTo>
                  <a:pt x="1959551" y="434774"/>
                </a:lnTo>
                <a:cubicBezTo>
                  <a:pt x="1959551" y="423066"/>
                  <a:pt x="1968515" y="415017"/>
                  <a:pt x="1986443" y="410627"/>
                </a:cubicBezTo>
                <a:close/>
                <a:moveTo>
                  <a:pt x="6225184" y="405413"/>
                </a:moveTo>
                <a:lnTo>
                  <a:pt x="6225184" y="501728"/>
                </a:lnTo>
                <a:cubicBezTo>
                  <a:pt x="6241465" y="501728"/>
                  <a:pt x="6249605" y="494777"/>
                  <a:pt x="6249605" y="480874"/>
                </a:cubicBezTo>
                <a:lnTo>
                  <a:pt x="6249605" y="426268"/>
                </a:lnTo>
                <a:cubicBezTo>
                  <a:pt x="6249605" y="412365"/>
                  <a:pt x="6241465" y="405413"/>
                  <a:pt x="6225184" y="405413"/>
                </a:cubicBezTo>
                <a:close/>
                <a:moveTo>
                  <a:pt x="5251439" y="388126"/>
                </a:moveTo>
                <a:lnTo>
                  <a:pt x="5251439" y="495966"/>
                </a:lnTo>
                <a:cubicBezTo>
                  <a:pt x="5270281" y="495966"/>
                  <a:pt x="5279702" y="489014"/>
                  <a:pt x="5279702" y="475111"/>
                </a:cubicBezTo>
                <a:lnTo>
                  <a:pt x="5279702" y="408980"/>
                </a:lnTo>
                <a:cubicBezTo>
                  <a:pt x="5279702" y="395077"/>
                  <a:pt x="5270281" y="388126"/>
                  <a:pt x="5251439" y="388126"/>
                </a:cubicBezTo>
                <a:close/>
                <a:moveTo>
                  <a:pt x="2594075" y="306080"/>
                </a:moveTo>
                <a:lnTo>
                  <a:pt x="2594075" y="363430"/>
                </a:lnTo>
                <a:lnTo>
                  <a:pt x="2665420" y="363430"/>
                </a:lnTo>
                <a:lnTo>
                  <a:pt x="2665420" y="306080"/>
                </a:lnTo>
                <a:close/>
                <a:moveTo>
                  <a:pt x="4351312" y="289890"/>
                </a:moveTo>
                <a:lnTo>
                  <a:pt x="4351312" y="334069"/>
                </a:lnTo>
                <a:cubicBezTo>
                  <a:pt x="4351312" y="373217"/>
                  <a:pt x="4349071" y="400428"/>
                  <a:pt x="4344589" y="415703"/>
                </a:cubicBezTo>
                <a:cubicBezTo>
                  <a:pt x="4340107" y="430978"/>
                  <a:pt x="4328080" y="457732"/>
                  <a:pt x="4308505" y="495966"/>
                </a:cubicBezTo>
                <a:lnTo>
                  <a:pt x="4380948" y="495966"/>
                </a:lnTo>
                <a:lnTo>
                  <a:pt x="4380948" y="289890"/>
                </a:lnTo>
                <a:close/>
                <a:moveTo>
                  <a:pt x="8513067" y="284127"/>
                </a:moveTo>
                <a:cubicBezTo>
                  <a:pt x="8495506" y="284127"/>
                  <a:pt x="8486724" y="291079"/>
                  <a:pt x="8486724" y="304982"/>
                </a:cubicBezTo>
                <a:lnTo>
                  <a:pt x="8486724" y="351081"/>
                </a:lnTo>
                <a:cubicBezTo>
                  <a:pt x="8486724" y="364985"/>
                  <a:pt x="8495506" y="371936"/>
                  <a:pt x="8513067" y="371936"/>
                </a:cubicBezTo>
                <a:close/>
                <a:moveTo>
                  <a:pt x="6225184" y="284127"/>
                </a:moveTo>
                <a:lnTo>
                  <a:pt x="6225184" y="362881"/>
                </a:lnTo>
                <a:cubicBezTo>
                  <a:pt x="6241465" y="362881"/>
                  <a:pt x="6249605" y="355929"/>
                  <a:pt x="6249605" y="342026"/>
                </a:cubicBezTo>
                <a:lnTo>
                  <a:pt x="6249605" y="304982"/>
                </a:lnTo>
                <a:cubicBezTo>
                  <a:pt x="6249605" y="291079"/>
                  <a:pt x="6241465" y="284127"/>
                  <a:pt x="6225184" y="284127"/>
                </a:cubicBezTo>
                <a:close/>
                <a:moveTo>
                  <a:pt x="8492762" y="233637"/>
                </a:moveTo>
                <a:lnTo>
                  <a:pt x="8599504" y="233637"/>
                </a:lnTo>
                <a:lnTo>
                  <a:pt x="8599504" y="552218"/>
                </a:lnTo>
                <a:lnTo>
                  <a:pt x="8513067" y="552218"/>
                </a:lnTo>
                <a:lnTo>
                  <a:pt x="8513067" y="419682"/>
                </a:lnTo>
                <a:cubicBezTo>
                  <a:pt x="8495506" y="419682"/>
                  <a:pt x="8486724" y="426542"/>
                  <a:pt x="8486724" y="440262"/>
                </a:cubicBezTo>
                <a:lnTo>
                  <a:pt x="8486724" y="497338"/>
                </a:lnTo>
                <a:cubicBezTo>
                  <a:pt x="8486724" y="524412"/>
                  <a:pt x="8482334" y="542888"/>
                  <a:pt x="8473553" y="552767"/>
                </a:cubicBezTo>
                <a:lnTo>
                  <a:pt x="8387117" y="552767"/>
                </a:lnTo>
                <a:cubicBezTo>
                  <a:pt x="8397178" y="545449"/>
                  <a:pt x="8402209" y="521668"/>
                  <a:pt x="8402209" y="481422"/>
                </a:cubicBezTo>
                <a:cubicBezTo>
                  <a:pt x="8402209" y="451970"/>
                  <a:pt x="8404862" y="431573"/>
                  <a:pt x="8410167" y="420231"/>
                </a:cubicBezTo>
                <a:cubicBezTo>
                  <a:pt x="8415472" y="408889"/>
                  <a:pt x="8430655" y="400016"/>
                  <a:pt x="8455717" y="393614"/>
                </a:cubicBezTo>
                <a:cubicBezTo>
                  <a:pt x="8431387" y="385748"/>
                  <a:pt x="8416387" y="376509"/>
                  <a:pt x="8410715" y="365899"/>
                </a:cubicBezTo>
                <a:cubicBezTo>
                  <a:pt x="8405045" y="355289"/>
                  <a:pt x="8402209" y="334434"/>
                  <a:pt x="8402209" y="303336"/>
                </a:cubicBezTo>
                <a:cubicBezTo>
                  <a:pt x="8402209" y="281200"/>
                  <a:pt x="8410533" y="264050"/>
                  <a:pt x="8427179" y="251885"/>
                </a:cubicBezTo>
                <a:cubicBezTo>
                  <a:pt x="8443826" y="239720"/>
                  <a:pt x="8465688" y="233637"/>
                  <a:pt x="8492762" y="233637"/>
                </a:cubicBezTo>
                <a:close/>
                <a:moveTo>
                  <a:pt x="8158047" y="233637"/>
                </a:moveTo>
                <a:lnTo>
                  <a:pt x="8229940" y="233637"/>
                </a:lnTo>
                <a:lnTo>
                  <a:pt x="8229940" y="398827"/>
                </a:lnTo>
                <a:lnTo>
                  <a:pt x="8301834" y="233637"/>
                </a:lnTo>
                <a:lnTo>
                  <a:pt x="8377843" y="233637"/>
                </a:lnTo>
                <a:lnTo>
                  <a:pt x="8377843" y="552218"/>
                </a:lnTo>
                <a:lnTo>
                  <a:pt x="8305950" y="552218"/>
                </a:lnTo>
                <a:lnTo>
                  <a:pt x="8305950" y="406236"/>
                </a:lnTo>
                <a:lnTo>
                  <a:pt x="8246953" y="552218"/>
                </a:lnTo>
                <a:lnTo>
                  <a:pt x="8158047" y="552218"/>
                </a:lnTo>
                <a:close/>
                <a:moveTo>
                  <a:pt x="7872297" y="233637"/>
                </a:moveTo>
                <a:lnTo>
                  <a:pt x="7959282" y="233637"/>
                </a:lnTo>
                <a:lnTo>
                  <a:pt x="7959282" y="501728"/>
                </a:lnTo>
                <a:lnTo>
                  <a:pt x="7985076" y="501728"/>
                </a:lnTo>
                <a:lnTo>
                  <a:pt x="7985076" y="233637"/>
                </a:lnTo>
                <a:lnTo>
                  <a:pt x="8072336" y="233637"/>
                </a:lnTo>
                <a:lnTo>
                  <a:pt x="8072336" y="502826"/>
                </a:lnTo>
                <a:lnTo>
                  <a:pt x="8137369" y="502826"/>
                </a:lnTo>
                <a:lnTo>
                  <a:pt x="8137369" y="608471"/>
                </a:lnTo>
                <a:lnTo>
                  <a:pt x="8072336" y="608471"/>
                </a:lnTo>
                <a:lnTo>
                  <a:pt x="8072336" y="552218"/>
                </a:lnTo>
                <a:lnTo>
                  <a:pt x="7872297" y="552218"/>
                </a:lnTo>
                <a:close/>
                <a:moveTo>
                  <a:pt x="7224598" y="233637"/>
                </a:moveTo>
                <a:lnTo>
                  <a:pt x="7296490" y="233637"/>
                </a:lnTo>
                <a:lnTo>
                  <a:pt x="7296490" y="398827"/>
                </a:lnTo>
                <a:lnTo>
                  <a:pt x="7368384" y="233637"/>
                </a:lnTo>
                <a:lnTo>
                  <a:pt x="7444393" y="233637"/>
                </a:lnTo>
                <a:lnTo>
                  <a:pt x="7444393" y="552218"/>
                </a:lnTo>
                <a:lnTo>
                  <a:pt x="7372500" y="552218"/>
                </a:lnTo>
                <a:lnTo>
                  <a:pt x="7372500" y="406236"/>
                </a:lnTo>
                <a:lnTo>
                  <a:pt x="7313503" y="552218"/>
                </a:lnTo>
                <a:lnTo>
                  <a:pt x="7224598" y="552218"/>
                </a:lnTo>
                <a:close/>
                <a:moveTo>
                  <a:pt x="7009053" y="233637"/>
                </a:moveTo>
                <a:lnTo>
                  <a:pt x="7204427" y="233637"/>
                </a:lnTo>
                <a:lnTo>
                  <a:pt x="7204427" y="552218"/>
                </a:lnTo>
                <a:lnTo>
                  <a:pt x="7120734" y="552218"/>
                </a:lnTo>
                <a:lnTo>
                  <a:pt x="7120734" y="284676"/>
                </a:lnTo>
                <a:lnTo>
                  <a:pt x="7090550" y="284676"/>
                </a:lnTo>
                <a:lnTo>
                  <a:pt x="7090550" y="506119"/>
                </a:lnTo>
                <a:cubicBezTo>
                  <a:pt x="7090550" y="539779"/>
                  <a:pt x="7068780" y="556609"/>
                  <a:pt x="7025242" y="556609"/>
                </a:cubicBezTo>
                <a:cubicBezTo>
                  <a:pt x="7006217" y="556609"/>
                  <a:pt x="6989204" y="555145"/>
                  <a:pt x="6974203" y="552218"/>
                </a:cubicBezTo>
                <a:lnTo>
                  <a:pt x="6974203" y="497063"/>
                </a:lnTo>
                <a:cubicBezTo>
                  <a:pt x="6980057" y="499441"/>
                  <a:pt x="6986734" y="500630"/>
                  <a:pt x="6994235" y="500630"/>
                </a:cubicBezTo>
                <a:cubicBezTo>
                  <a:pt x="7000637" y="500630"/>
                  <a:pt x="7004799" y="499167"/>
                  <a:pt x="7006720" y="496240"/>
                </a:cubicBezTo>
                <a:cubicBezTo>
                  <a:pt x="7008640" y="493313"/>
                  <a:pt x="7009601" y="486087"/>
                  <a:pt x="7009601" y="474562"/>
                </a:cubicBezTo>
                <a:close/>
                <a:moveTo>
                  <a:pt x="6340614" y="233637"/>
                </a:moveTo>
                <a:lnTo>
                  <a:pt x="6418896" y="233637"/>
                </a:lnTo>
                <a:lnTo>
                  <a:pt x="6451511" y="401914"/>
                </a:lnTo>
                <a:lnTo>
                  <a:pt x="6477279" y="233637"/>
                </a:lnTo>
                <a:lnTo>
                  <a:pt x="6553550" y="233637"/>
                </a:lnTo>
                <a:lnTo>
                  <a:pt x="6492907" y="550572"/>
                </a:lnTo>
                <a:cubicBezTo>
                  <a:pt x="6486687" y="582951"/>
                  <a:pt x="6478318" y="602571"/>
                  <a:pt x="6467799" y="609431"/>
                </a:cubicBezTo>
                <a:cubicBezTo>
                  <a:pt x="6457281" y="616291"/>
                  <a:pt x="6442691" y="619721"/>
                  <a:pt x="6424032" y="619721"/>
                </a:cubicBezTo>
                <a:lnTo>
                  <a:pt x="6369426" y="619721"/>
                </a:lnTo>
                <a:lnTo>
                  <a:pt x="6369426" y="576914"/>
                </a:lnTo>
                <a:cubicBezTo>
                  <a:pt x="6389915" y="576914"/>
                  <a:pt x="6402629" y="575908"/>
                  <a:pt x="6407568" y="573896"/>
                </a:cubicBezTo>
                <a:cubicBezTo>
                  <a:pt x="6412507" y="571884"/>
                  <a:pt x="6414977" y="565938"/>
                  <a:pt x="6414977" y="556060"/>
                </a:cubicBezTo>
                <a:cubicBezTo>
                  <a:pt x="6414977" y="546181"/>
                  <a:pt x="6403726" y="494685"/>
                  <a:pt x="6381225" y="401571"/>
                </a:cubicBezTo>
                <a:close/>
                <a:moveTo>
                  <a:pt x="6138747" y="233637"/>
                </a:moveTo>
                <a:lnTo>
                  <a:pt x="6240696" y="233637"/>
                </a:lnTo>
                <a:cubicBezTo>
                  <a:pt x="6265061" y="233637"/>
                  <a:pt x="6286220" y="239171"/>
                  <a:pt x="6304173" y="250239"/>
                </a:cubicBezTo>
                <a:cubicBezTo>
                  <a:pt x="6322127" y="261306"/>
                  <a:pt x="6331103" y="279005"/>
                  <a:pt x="6331103" y="303336"/>
                </a:cubicBezTo>
                <a:lnTo>
                  <a:pt x="6331103" y="328032"/>
                </a:lnTo>
                <a:cubicBezTo>
                  <a:pt x="6331103" y="355106"/>
                  <a:pt x="6314273" y="374589"/>
                  <a:pt x="6280613" y="386479"/>
                </a:cubicBezTo>
                <a:cubicBezTo>
                  <a:pt x="6304578" y="392699"/>
                  <a:pt x="6319441" y="400794"/>
                  <a:pt x="6325203" y="410764"/>
                </a:cubicBezTo>
                <a:cubicBezTo>
                  <a:pt x="6330966" y="420734"/>
                  <a:pt x="6333847" y="442000"/>
                  <a:pt x="6333847" y="474562"/>
                </a:cubicBezTo>
                <a:cubicBezTo>
                  <a:pt x="6333847" y="498893"/>
                  <a:pt x="6326016" y="517918"/>
                  <a:pt x="6310353" y="531638"/>
                </a:cubicBezTo>
                <a:cubicBezTo>
                  <a:pt x="6294691" y="545358"/>
                  <a:pt x="6273853" y="552218"/>
                  <a:pt x="6247839" y="552218"/>
                </a:cubicBezTo>
                <a:lnTo>
                  <a:pt x="6138747" y="552218"/>
                </a:lnTo>
                <a:close/>
                <a:moveTo>
                  <a:pt x="5805372" y="233637"/>
                </a:moveTo>
                <a:lnTo>
                  <a:pt x="5877266" y="233637"/>
                </a:lnTo>
                <a:lnTo>
                  <a:pt x="5877266" y="398827"/>
                </a:lnTo>
                <a:lnTo>
                  <a:pt x="5949159" y="233637"/>
                </a:lnTo>
                <a:lnTo>
                  <a:pt x="6025168" y="233637"/>
                </a:lnTo>
                <a:lnTo>
                  <a:pt x="6025168" y="552218"/>
                </a:lnTo>
                <a:lnTo>
                  <a:pt x="5953275" y="552218"/>
                </a:lnTo>
                <a:lnTo>
                  <a:pt x="5953275" y="406236"/>
                </a:lnTo>
                <a:lnTo>
                  <a:pt x="5894279" y="552218"/>
                </a:lnTo>
                <a:lnTo>
                  <a:pt x="5805372" y="552218"/>
                </a:lnTo>
                <a:close/>
                <a:moveTo>
                  <a:pt x="5475211" y="233637"/>
                </a:moveTo>
                <a:lnTo>
                  <a:pt x="5557806" y="233637"/>
                </a:lnTo>
                <a:lnTo>
                  <a:pt x="5584423" y="316232"/>
                </a:lnTo>
                <a:lnTo>
                  <a:pt x="5605552" y="233637"/>
                </a:lnTo>
                <a:lnTo>
                  <a:pt x="5679915" y="233637"/>
                </a:lnTo>
                <a:lnTo>
                  <a:pt x="5627504" y="387577"/>
                </a:lnTo>
                <a:lnTo>
                  <a:pt x="5690068" y="552218"/>
                </a:lnTo>
                <a:lnTo>
                  <a:pt x="5603906" y="552218"/>
                </a:lnTo>
                <a:lnTo>
                  <a:pt x="5577014" y="465781"/>
                </a:lnTo>
                <a:lnTo>
                  <a:pt x="5551769" y="552218"/>
                </a:lnTo>
                <a:lnTo>
                  <a:pt x="5473565" y="552218"/>
                </a:lnTo>
                <a:lnTo>
                  <a:pt x="5534756" y="383735"/>
                </a:lnTo>
                <a:close/>
                <a:moveTo>
                  <a:pt x="5380407" y="233637"/>
                </a:moveTo>
                <a:lnTo>
                  <a:pt x="5466844" y="233637"/>
                </a:lnTo>
                <a:lnTo>
                  <a:pt x="5466844" y="552218"/>
                </a:lnTo>
                <a:lnTo>
                  <a:pt x="5380407" y="552218"/>
                </a:lnTo>
                <a:close/>
                <a:moveTo>
                  <a:pt x="5167197" y="233637"/>
                </a:moveTo>
                <a:lnTo>
                  <a:pt x="5251439" y="233637"/>
                </a:lnTo>
                <a:lnTo>
                  <a:pt x="5251439" y="331873"/>
                </a:lnTo>
                <a:cubicBezTo>
                  <a:pt x="5294322" y="331873"/>
                  <a:pt x="5323840" y="335989"/>
                  <a:pt x="5339991" y="344221"/>
                </a:cubicBezTo>
                <a:cubicBezTo>
                  <a:pt x="5356142" y="352453"/>
                  <a:pt x="5364218" y="371570"/>
                  <a:pt x="5364218" y="401571"/>
                </a:cubicBezTo>
                <a:lnTo>
                  <a:pt x="5364218" y="482520"/>
                </a:lnTo>
                <a:cubicBezTo>
                  <a:pt x="5364218" y="509045"/>
                  <a:pt x="5356134" y="527293"/>
                  <a:pt x="5339968" y="537263"/>
                </a:cubicBezTo>
                <a:cubicBezTo>
                  <a:pt x="5323800" y="547233"/>
                  <a:pt x="5294253" y="552218"/>
                  <a:pt x="5251323" y="552218"/>
                </a:cubicBezTo>
                <a:lnTo>
                  <a:pt x="5167197" y="552218"/>
                </a:lnTo>
                <a:close/>
                <a:moveTo>
                  <a:pt x="4957647" y="233637"/>
                </a:moveTo>
                <a:lnTo>
                  <a:pt x="5044084" y="233637"/>
                </a:lnTo>
                <a:lnTo>
                  <a:pt x="5044084" y="352728"/>
                </a:lnTo>
                <a:lnTo>
                  <a:pt x="5067133" y="352728"/>
                </a:lnTo>
                <a:lnTo>
                  <a:pt x="5067133" y="233637"/>
                </a:lnTo>
                <a:lnTo>
                  <a:pt x="5153844" y="233637"/>
                </a:lnTo>
                <a:lnTo>
                  <a:pt x="5153844" y="552218"/>
                </a:lnTo>
                <a:lnTo>
                  <a:pt x="5067133" y="552218"/>
                </a:lnTo>
                <a:lnTo>
                  <a:pt x="5067133" y="400474"/>
                </a:lnTo>
                <a:lnTo>
                  <a:pt x="5044084" y="400474"/>
                </a:lnTo>
                <a:lnTo>
                  <a:pt x="5044084" y="552218"/>
                </a:lnTo>
                <a:lnTo>
                  <a:pt x="4957647" y="552218"/>
                </a:lnTo>
                <a:close/>
                <a:moveTo>
                  <a:pt x="4748097" y="233637"/>
                </a:moveTo>
                <a:lnTo>
                  <a:pt x="4834534" y="233637"/>
                </a:lnTo>
                <a:lnTo>
                  <a:pt x="4834534" y="352728"/>
                </a:lnTo>
                <a:lnTo>
                  <a:pt x="4857584" y="352728"/>
                </a:lnTo>
                <a:lnTo>
                  <a:pt x="4857584" y="233637"/>
                </a:lnTo>
                <a:lnTo>
                  <a:pt x="4944295" y="233637"/>
                </a:lnTo>
                <a:lnTo>
                  <a:pt x="4944295" y="552218"/>
                </a:lnTo>
                <a:lnTo>
                  <a:pt x="4857584" y="552218"/>
                </a:lnTo>
                <a:lnTo>
                  <a:pt x="4857584" y="400474"/>
                </a:lnTo>
                <a:lnTo>
                  <a:pt x="4834534" y="400474"/>
                </a:lnTo>
                <a:lnTo>
                  <a:pt x="4834534" y="552218"/>
                </a:lnTo>
                <a:lnTo>
                  <a:pt x="4748097" y="552218"/>
                </a:lnTo>
                <a:close/>
                <a:moveTo>
                  <a:pt x="4276675" y="233637"/>
                </a:moveTo>
                <a:lnTo>
                  <a:pt x="4459701" y="233637"/>
                </a:lnTo>
                <a:lnTo>
                  <a:pt x="4459701" y="495966"/>
                </a:lnTo>
                <a:lnTo>
                  <a:pt x="4524460" y="495966"/>
                </a:lnTo>
                <a:lnTo>
                  <a:pt x="4524460" y="636459"/>
                </a:lnTo>
                <a:lnTo>
                  <a:pt x="4459701" y="636459"/>
                </a:lnTo>
                <a:lnTo>
                  <a:pt x="4459701" y="552218"/>
                </a:lnTo>
                <a:lnTo>
                  <a:pt x="4247314" y="552218"/>
                </a:lnTo>
                <a:lnTo>
                  <a:pt x="4247314" y="636459"/>
                </a:lnTo>
                <a:lnTo>
                  <a:pt x="4186671" y="636459"/>
                </a:lnTo>
                <a:lnTo>
                  <a:pt x="4186671" y="495966"/>
                </a:lnTo>
                <a:lnTo>
                  <a:pt x="4220423" y="495966"/>
                </a:lnTo>
                <a:cubicBezTo>
                  <a:pt x="4257924" y="460110"/>
                  <a:pt x="4276675" y="418310"/>
                  <a:pt x="4276675" y="370564"/>
                </a:cubicBezTo>
                <a:close/>
                <a:moveTo>
                  <a:pt x="3633672" y="233637"/>
                </a:moveTo>
                <a:lnTo>
                  <a:pt x="3705566" y="233637"/>
                </a:lnTo>
                <a:lnTo>
                  <a:pt x="3705566" y="398827"/>
                </a:lnTo>
                <a:lnTo>
                  <a:pt x="3777459" y="233637"/>
                </a:lnTo>
                <a:lnTo>
                  <a:pt x="3853469" y="233637"/>
                </a:lnTo>
                <a:lnTo>
                  <a:pt x="3853469" y="552218"/>
                </a:lnTo>
                <a:lnTo>
                  <a:pt x="3781575" y="552218"/>
                </a:lnTo>
                <a:lnTo>
                  <a:pt x="3781575" y="406236"/>
                </a:lnTo>
                <a:lnTo>
                  <a:pt x="3722579" y="552218"/>
                </a:lnTo>
                <a:lnTo>
                  <a:pt x="3633672" y="552218"/>
                </a:lnTo>
                <a:close/>
                <a:moveTo>
                  <a:pt x="3418127" y="233637"/>
                </a:moveTo>
                <a:lnTo>
                  <a:pt x="3613502" y="233637"/>
                </a:lnTo>
                <a:lnTo>
                  <a:pt x="3613502" y="552218"/>
                </a:lnTo>
                <a:lnTo>
                  <a:pt x="3529809" y="552218"/>
                </a:lnTo>
                <a:lnTo>
                  <a:pt x="3529809" y="284676"/>
                </a:lnTo>
                <a:lnTo>
                  <a:pt x="3499625" y="284676"/>
                </a:lnTo>
                <a:lnTo>
                  <a:pt x="3499625" y="506119"/>
                </a:lnTo>
                <a:cubicBezTo>
                  <a:pt x="3499625" y="539779"/>
                  <a:pt x="3477856" y="556609"/>
                  <a:pt x="3434318" y="556609"/>
                </a:cubicBezTo>
                <a:cubicBezTo>
                  <a:pt x="3415292" y="556609"/>
                  <a:pt x="3398279" y="555145"/>
                  <a:pt x="3383278" y="552218"/>
                </a:cubicBezTo>
                <a:lnTo>
                  <a:pt x="3383278" y="497063"/>
                </a:lnTo>
                <a:cubicBezTo>
                  <a:pt x="3389132" y="499441"/>
                  <a:pt x="3395809" y="500630"/>
                  <a:pt x="3403310" y="500630"/>
                </a:cubicBezTo>
                <a:cubicBezTo>
                  <a:pt x="3409712" y="500630"/>
                  <a:pt x="3413874" y="499167"/>
                  <a:pt x="3415795" y="496240"/>
                </a:cubicBezTo>
                <a:cubicBezTo>
                  <a:pt x="3417716" y="493313"/>
                  <a:pt x="3418676" y="486087"/>
                  <a:pt x="3418676" y="474562"/>
                </a:cubicBezTo>
                <a:close/>
                <a:moveTo>
                  <a:pt x="2976448" y="233637"/>
                </a:moveTo>
                <a:lnTo>
                  <a:pt x="3062884" y="233637"/>
                </a:lnTo>
                <a:lnTo>
                  <a:pt x="3062884" y="352728"/>
                </a:lnTo>
                <a:lnTo>
                  <a:pt x="3085934" y="352728"/>
                </a:lnTo>
                <a:lnTo>
                  <a:pt x="3085934" y="233637"/>
                </a:lnTo>
                <a:lnTo>
                  <a:pt x="3172645" y="233637"/>
                </a:lnTo>
                <a:lnTo>
                  <a:pt x="3172645" y="552218"/>
                </a:lnTo>
                <a:lnTo>
                  <a:pt x="3085934" y="552218"/>
                </a:lnTo>
                <a:lnTo>
                  <a:pt x="3085934" y="400474"/>
                </a:lnTo>
                <a:lnTo>
                  <a:pt x="3062884" y="400474"/>
                </a:lnTo>
                <a:lnTo>
                  <a:pt x="3062884" y="552218"/>
                </a:lnTo>
                <a:lnTo>
                  <a:pt x="2976448" y="552218"/>
                </a:lnTo>
                <a:close/>
                <a:moveTo>
                  <a:pt x="2082195" y="233637"/>
                </a:moveTo>
                <a:lnTo>
                  <a:pt x="2082744" y="552218"/>
                </a:lnTo>
                <a:lnTo>
                  <a:pt x="2163692" y="552218"/>
                </a:lnTo>
                <a:lnTo>
                  <a:pt x="2163692" y="284676"/>
                </a:lnTo>
                <a:lnTo>
                  <a:pt x="2193876" y="284676"/>
                </a:lnTo>
                <a:lnTo>
                  <a:pt x="2193876" y="552218"/>
                </a:lnTo>
                <a:lnTo>
                  <a:pt x="2277843" y="552218"/>
                </a:lnTo>
                <a:lnTo>
                  <a:pt x="2277843" y="233637"/>
                </a:lnTo>
                <a:close/>
                <a:moveTo>
                  <a:pt x="1678852" y="233637"/>
                </a:moveTo>
                <a:lnTo>
                  <a:pt x="1678852" y="284676"/>
                </a:lnTo>
                <a:lnTo>
                  <a:pt x="1727147" y="284676"/>
                </a:lnTo>
                <a:lnTo>
                  <a:pt x="1727147" y="552218"/>
                </a:lnTo>
                <a:lnTo>
                  <a:pt x="1813583" y="552218"/>
                </a:lnTo>
                <a:lnTo>
                  <a:pt x="1813583" y="284676"/>
                </a:lnTo>
                <a:lnTo>
                  <a:pt x="1861878" y="284676"/>
                </a:lnTo>
                <a:lnTo>
                  <a:pt x="1861878" y="233637"/>
                </a:lnTo>
                <a:close/>
                <a:moveTo>
                  <a:pt x="7768587" y="231442"/>
                </a:moveTo>
                <a:cubicBezTo>
                  <a:pt x="7826760" y="231442"/>
                  <a:pt x="7855847" y="253852"/>
                  <a:pt x="7855847" y="298671"/>
                </a:cubicBezTo>
                <a:lnTo>
                  <a:pt x="7855847" y="552218"/>
                </a:lnTo>
                <a:lnTo>
                  <a:pt x="7786698" y="552218"/>
                </a:lnTo>
                <a:lnTo>
                  <a:pt x="7786698" y="539870"/>
                </a:lnTo>
                <a:cubicBezTo>
                  <a:pt x="7780844" y="551029"/>
                  <a:pt x="7764105" y="556609"/>
                  <a:pt x="7736482" y="556609"/>
                </a:cubicBezTo>
                <a:cubicBezTo>
                  <a:pt x="7693859" y="556609"/>
                  <a:pt x="7672546" y="539961"/>
                  <a:pt x="7672546" y="506667"/>
                </a:cubicBezTo>
                <a:lnTo>
                  <a:pt x="7672546" y="442732"/>
                </a:lnTo>
                <a:cubicBezTo>
                  <a:pt x="7672546" y="428463"/>
                  <a:pt x="7677715" y="416023"/>
                  <a:pt x="7688050" y="405413"/>
                </a:cubicBezTo>
                <a:cubicBezTo>
                  <a:pt x="7698386" y="394803"/>
                  <a:pt x="7719195" y="381540"/>
                  <a:pt x="7750477" y="365625"/>
                </a:cubicBezTo>
                <a:cubicBezTo>
                  <a:pt x="7768587" y="356478"/>
                  <a:pt x="7777642" y="349161"/>
                  <a:pt x="7777642" y="343673"/>
                </a:cubicBezTo>
                <a:lnTo>
                  <a:pt x="7777642" y="296476"/>
                </a:lnTo>
                <a:cubicBezTo>
                  <a:pt x="7777642" y="286048"/>
                  <a:pt x="7773161" y="280835"/>
                  <a:pt x="7764197" y="280835"/>
                </a:cubicBezTo>
                <a:cubicBezTo>
                  <a:pt x="7753953" y="280835"/>
                  <a:pt x="7748830" y="293549"/>
                  <a:pt x="7748830" y="318976"/>
                </a:cubicBezTo>
                <a:cubicBezTo>
                  <a:pt x="7748830" y="323550"/>
                  <a:pt x="7749105" y="330318"/>
                  <a:pt x="7749653" y="339282"/>
                </a:cubicBezTo>
                <a:cubicBezTo>
                  <a:pt x="7750385" y="348246"/>
                  <a:pt x="7750751" y="355015"/>
                  <a:pt x="7750751" y="359588"/>
                </a:cubicBezTo>
                <a:lnTo>
                  <a:pt x="7675291" y="359588"/>
                </a:lnTo>
                <a:lnTo>
                  <a:pt x="7675291" y="295927"/>
                </a:lnTo>
                <a:cubicBezTo>
                  <a:pt x="7675291" y="252937"/>
                  <a:pt x="7706390" y="231442"/>
                  <a:pt x="7768587" y="231442"/>
                </a:cubicBezTo>
                <a:close/>
                <a:moveTo>
                  <a:pt x="6873237" y="231442"/>
                </a:moveTo>
                <a:cubicBezTo>
                  <a:pt x="6931410" y="231442"/>
                  <a:pt x="6960497" y="253852"/>
                  <a:pt x="6960497" y="298671"/>
                </a:cubicBezTo>
                <a:lnTo>
                  <a:pt x="6960497" y="552218"/>
                </a:lnTo>
                <a:lnTo>
                  <a:pt x="6891348" y="552218"/>
                </a:lnTo>
                <a:lnTo>
                  <a:pt x="6891348" y="539870"/>
                </a:lnTo>
                <a:cubicBezTo>
                  <a:pt x="6885494" y="551029"/>
                  <a:pt x="6868755" y="556609"/>
                  <a:pt x="6841133" y="556609"/>
                </a:cubicBezTo>
                <a:cubicBezTo>
                  <a:pt x="6798509" y="556609"/>
                  <a:pt x="6777197" y="539961"/>
                  <a:pt x="6777197" y="506667"/>
                </a:cubicBezTo>
                <a:lnTo>
                  <a:pt x="6777197" y="442732"/>
                </a:lnTo>
                <a:cubicBezTo>
                  <a:pt x="6777197" y="428463"/>
                  <a:pt x="6782365" y="416023"/>
                  <a:pt x="6792701" y="405413"/>
                </a:cubicBezTo>
                <a:cubicBezTo>
                  <a:pt x="6803036" y="394803"/>
                  <a:pt x="6823845" y="381540"/>
                  <a:pt x="6855127" y="365625"/>
                </a:cubicBezTo>
                <a:cubicBezTo>
                  <a:pt x="6873237" y="356478"/>
                  <a:pt x="6882293" y="349161"/>
                  <a:pt x="6882293" y="343673"/>
                </a:cubicBezTo>
                <a:lnTo>
                  <a:pt x="6882293" y="296476"/>
                </a:lnTo>
                <a:cubicBezTo>
                  <a:pt x="6882293" y="286048"/>
                  <a:pt x="6877811" y="280835"/>
                  <a:pt x="6868847" y="280835"/>
                </a:cubicBezTo>
                <a:cubicBezTo>
                  <a:pt x="6858603" y="280835"/>
                  <a:pt x="6853480" y="293549"/>
                  <a:pt x="6853480" y="318976"/>
                </a:cubicBezTo>
                <a:cubicBezTo>
                  <a:pt x="6853480" y="323550"/>
                  <a:pt x="6853755" y="330318"/>
                  <a:pt x="6854303" y="339282"/>
                </a:cubicBezTo>
                <a:cubicBezTo>
                  <a:pt x="6855035" y="348246"/>
                  <a:pt x="6855402" y="355015"/>
                  <a:pt x="6855402" y="359588"/>
                </a:cubicBezTo>
                <a:lnTo>
                  <a:pt x="6779941" y="359588"/>
                </a:lnTo>
                <a:lnTo>
                  <a:pt x="6779941" y="295927"/>
                </a:lnTo>
                <a:cubicBezTo>
                  <a:pt x="6779941" y="252937"/>
                  <a:pt x="6811040" y="231442"/>
                  <a:pt x="6873237" y="231442"/>
                </a:cubicBezTo>
                <a:close/>
                <a:moveTo>
                  <a:pt x="4644387" y="231442"/>
                </a:moveTo>
                <a:cubicBezTo>
                  <a:pt x="4702560" y="231442"/>
                  <a:pt x="4731647" y="253852"/>
                  <a:pt x="4731647" y="298671"/>
                </a:cubicBezTo>
                <a:lnTo>
                  <a:pt x="4731647" y="552218"/>
                </a:lnTo>
                <a:lnTo>
                  <a:pt x="4662498" y="552218"/>
                </a:lnTo>
                <a:lnTo>
                  <a:pt x="4662498" y="539870"/>
                </a:lnTo>
                <a:cubicBezTo>
                  <a:pt x="4656644" y="551029"/>
                  <a:pt x="4639905" y="556609"/>
                  <a:pt x="4612282" y="556609"/>
                </a:cubicBezTo>
                <a:cubicBezTo>
                  <a:pt x="4569658" y="556609"/>
                  <a:pt x="4548347" y="539961"/>
                  <a:pt x="4548347" y="506667"/>
                </a:cubicBezTo>
                <a:lnTo>
                  <a:pt x="4548347" y="442732"/>
                </a:lnTo>
                <a:cubicBezTo>
                  <a:pt x="4548347" y="428463"/>
                  <a:pt x="4553515" y="416023"/>
                  <a:pt x="4563850" y="405413"/>
                </a:cubicBezTo>
                <a:cubicBezTo>
                  <a:pt x="4574186" y="394803"/>
                  <a:pt x="4594995" y="381540"/>
                  <a:pt x="4626277" y="365625"/>
                </a:cubicBezTo>
                <a:cubicBezTo>
                  <a:pt x="4644387" y="356478"/>
                  <a:pt x="4653443" y="349161"/>
                  <a:pt x="4653443" y="343673"/>
                </a:cubicBezTo>
                <a:lnTo>
                  <a:pt x="4653443" y="296476"/>
                </a:lnTo>
                <a:cubicBezTo>
                  <a:pt x="4653443" y="286048"/>
                  <a:pt x="4648961" y="280835"/>
                  <a:pt x="4639997" y="280835"/>
                </a:cubicBezTo>
                <a:cubicBezTo>
                  <a:pt x="4629752" y="280835"/>
                  <a:pt x="4624630" y="293549"/>
                  <a:pt x="4624630" y="318976"/>
                </a:cubicBezTo>
                <a:cubicBezTo>
                  <a:pt x="4624630" y="323550"/>
                  <a:pt x="4624905" y="330318"/>
                  <a:pt x="4625454" y="339282"/>
                </a:cubicBezTo>
                <a:cubicBezTo>
                  <a:pt x="4626185" y="348246"/>
                  <a:pt x="4626551" y="355015"/>
                  <a:pt x="4626551" y="359588"/>
                </a:cubicBezTo>
                <a:lnTo>
                  <a:pt x="4551091" y="359588"/>
                </a:lnTo>
                <a:lnTo>
                  <a:pt x="4551091" y="295927"/>
                </a:lnTo>
                <a:cubicBezTo>
                  <a:pt x="4551091" y="252937"/>
                  <a:pt x="4582190" y="231442"/>
                  <a:pt x="4644387" y="231442"/>
                </a:cubicBezTo>
                <a:close/>
                <a:moveTo>
                  <a:pt x="3282313" y="231442"/>
                </a:moveTo>
                <a:cubicBezTo>
                  <a:pt x="3340486" y="231442"/>
                  <a:pt x="3369572" y="253852"/>
                  <a:pt x="3369572" y="298671"/>
                </a:cubicBezTo>
                <a:lnTo>
                  <a:pt x="3369572" y="552218"/>
                </a:lnTo>
                <a:lnTo>
                  <a:pt x="3300423" y="552218"/>
                </a:lnTo>
                <a:lnTo>
                  <a:pt x="3300423" y="539870"/>
                </a:lnTo>
                <a:cubicBezTo>
                  <a:pt x="3294569" y="551029"/>
                  <a:pt x="3277831" y="556609"/>
                  <a:pt x="3250207" y="556609"/>
                </a:cubicBezTo>
                <a:cubicBezTo>
                  <a:pt x="3207584" y="556609"/>
                  <a:pt x="3186272" y="539961"/>
                  <a:pt x="3186272" y="506667"/>
                </a:cubicBezTo>
                <a:lnTo>
                  <a:pt x="3186272" y="442732"/>
                </a:lnTo>
                <a:cubicBezTo>
                  <a:pt x="3186272" y="428463"/>
                  <a:pt x="3191440" y="416023"/>
                  <a:pt x="3201776" y="405413"/>
                </a:cubicBezTo>
                <a:cubicBezTo>
                  <a:pt x="3212111" y="394803"/>
                  <a:pt x="3232920" y="381540"/>
                  <a:pt x="3264202" y="365625"/>
                </a:cubicBezTo>
                <a:cubicBezTo>
                  <a:pt x="3282313" y="356478"/>
                  <a:pt x="3291368" y="349161"/>
                  <a:pt x="3291368" y="343673"/>
                </a:cubicBezTo>
                <a:lnTo>
                  <a:pt x="3291368" y="296476"/>
                </a:lnTo>
                <a:cubicBezTo>
                  <a:pt x="3291368" y="286048"/>
                  <a:pt x="3286886" y="280835"/>
                  <a:pt x="3277922" y="280835"/>
                </a:cubicBezTo>
                <a:cubicBezTo>
                  <a:pt x="3267678" y="280835"/>
                  <a:pt x="3262555" y="293549"/>
                  <a:pt x="3262555" y="318976"/>
                </a:cubicBezTo>
                <a:cubicBezTo>
                  <a:pt x="3262555" y="323550"/>
                  <a:pt x="3262830" y="330318"/>
                  <a:pt x="3263379" y="339282"/>
                </a:cubicBezTo>
                <a:cubicBezTo>
                  <a:pt x="3264110" y="348246"/>
                  <a:pt x="3264476" y="355015"/>
                  <a:pt x="3264476" y="359588"/>
                </a:cubicBezTo>
                <a:lnTo>
                  <a:pt x="3189016" y="359588"/>
                </a:lnTo>
                <a:lnTo>
                  <a:pt x="3189016" y="295927"/>
                </a:lnTo>
                <a:cubicBezTo>
                  <a:pt x="3189016" y="252937"/>
                  <a:pt x="3220115" y="231442"/>
                  <a:pt x="3282313" y="231442"/>
                </a:cubicBezTo>
                <a:close/>
                <a:moveTo>
                  <a:pt x="2872737" y="231442"/>
                </a:moveTo>
                <a:cubicBezTo>
                  <a:pt x="2930911" y="231442"/>
                  <a:pt x="2959997" y="253852"/>
                  <a:pt x="2959997" y="298671"/>
                </a:cubicBezTo>
                <a:lnTo>
                  <a:pt x="2959997" y="552218"/>
                </a:lnTo>
                <a:lnTo>
                  <a:pt x="2890848" y="552218"/>
                </a:lnTo>
                <a:lnTo>
                  <a:pt x="2890848" y="539870"/>
                </a:lnTo>
                <a:cubicBezTo>
                  <a:pt x="2884994" y="551029"/>
                  <a:pt x="2868256" y="556609"/>
                  <a:pt x="2840632" y="556609"/>
                </a:cubicBezTo>
                <a:cubicBezTo>
                  <a:pt x="2798009" y="556609"/>
                  <a:pt x="2776697" y="539961"/>
                  <a:pt x="2776697" y="506667"/>
                </a:cubicBezTo>
                <a:lnTo>
                  <a:pt x="2776697" y="442732"/>
                </a:lnTo>
                <a:cubicBezTo>
                  <a:pt x="2776697" y="428463"/>
                  <a:pt x="2781865" y="416023"/>
                  <a:pt x="2792201" y="405413"/>
                </a:cubicBezTo>
                <a:cubicBezTo>
                  <a:pt x="2802537" y="394803"/>
                  <a:pt x="2823345" y="381540"/>
                  <a:pt x="2854627" y="365625"/>
                </a:cubicBezTo>
                <a:cubicBezTo>
                  <a:pt x="2872737" y="356478"/>
                  <a:pt x="2881793" y="349161"/>
                  <a:pt x="2881793" y="343673"/>
                </a:cubicBezTo>
                <a:lnTo>
                  <a:pt x="2881793" y="296476"/>
                </a:lnTo>
                <a:cubicBezTo>
                  <a:pt x="2881793" y="286048"/>
                  <a:pt x="2877311" y="280835"/>
                  <a:pt x="2868347" y="280835"/>
                </a:cubicBezTo>
                <a:cubicBezTo>
                  <a:pt x="2858103" y="280835"/>
                  <a:pt x="2852980" y="293549"/>
                  <a:pt x="2852980" y="318976"/>
                </a:cubicBezTo>
                <a:cubicBezTo>
                  <a:pt x="2852980" y="323550"/>
                  <a:pt x="2853255" y="330318"/>
                  <a:pt x="2853804" y="339282"/>
                </a:cubicBezTo>
                <a:cubicBezTo>
                  <a:pt x="2854536" y="348246"/>
                  <a:pt x="2854901" y="355015"/>
                  <a:pt x="2854901" y="359588"/>
                </a:cubicBezTo>
                <a:lnTo>
                  <a:pt x="2779441" y="359588"/>
                </a:lnTo>
                <a:lnTo>
                  <a:pt x="2779441" y="295927"/>
                </a:lnTo>
                <a:cubicBezTo>
                  <a:pt x="2779441" y="252937"/>
                  <a:pt x="2810540" y="231442"/>
                  <a:pt x="2872737" y="231442"/>
                </a:cubicBezTo>
                <a:close/>
                <a:moveTo>
                  <a:pt x="1977387" y="231442"/>
                </a:moveTo>
                <a:cubicBezTo>
                  <a:pt x="1915190" y="231442"/>
                  <a:pt x="1884091" y="252937"/>
                  <a:pt x="1884091" y="295927"/>
                </a:cubicBezTo>
                <a:lnTo>
                  <a:pt x="1884091" y="359588"/>
                </a:lnTo>
                <a:lnTo>
                  <a:pt x="1959551" y="359588"/>
                </a:lnTo>
                <a:cubicBezTo>
                  <a:pt x="1959551" y="355015"/>
                  <a:pt x="1959186" y="348246"/>
                  <a:pt x="1958454" y="339282"/>
                </a:cubicBezTo>
                <a:cubicBezTo>
                  <a:pt x="1957905" y="330318"/>
                  <a:pt x="1957631" y="323550"/>
                  <a:pt x="1957631" y="318976"/>
                </a:cubicBezTo>
                <a:cubicBezTo>
                  <a:pt x="1957631" y="293549"/>
                  <a:pt x="1962753" y="280835"/>
                  <a:pt x="1972997" y="280835"/>
                </a:cubicBezTo>
                <a:cubicBezTo>
                  <a:pt x="1981961" y="280835"/>
                  <a:pt x="1986443" y="286048"/>
                  <a:pt x="1986443" y="296476"/>
                </a:cubicBezTo>
                <a:lnTo>
                  <a:pt x="1986443" y="343673"/>
                </a:lnTo>
                <a:cubicBezTo>
                  <a:pt x="1986443" y="349161"/>
                  <a:pt x="1977387" y="356478"/>
                  <a:pt x="1959277" y="365625"/>
                </a:cubicBezTo>
                <a:cubicBezTo>
                  <a:pt x="1927995" y="381540"/>
                  <a:pt x="1907186" y="394803"/>
                  <a:pt x="1896851" y="405413"/>
                </a:cubicBezTo>
                <a:cubicBezTo>
                  <a:pt x="1886515" y="416023"/>
                  <a:pt x="1881347" y="428463"/>
                  <a:pt x="1881347" y="442732"/>
                </a:cubicBezTo>
                <a:lnTo>
                  <a:pt x="1881347" y="506667"/>
                </a:lnTo>
                <a:cubicBezTo>
                  <a:pt x="1881347" y="539961"/>
                  <a:pt x="1902659" y="556609"/>
                  <a:pt x="1945282" y="556609"/>
                </a:cubicBezTo>
                <a:cubicBezTo>
                  <a:pt x="1972906" y="556609"/>
                  <a:pt x="1989644" y="551029"/>
                  <a:pt x="1995498" y="539870"/>
                </a:cubicBezTo>
                <a:lnTo>
                  <a:pt x="1995498" y="552218"/>
                </a:lnTo>
                <a:lnTo>
                  <a:pt x="2064647" y="552218"/>
                </a:lnTo>
                <a:lnTo>
                  <a:pt x="2064647" y="298671"/>
                </a:lnTo>
                <a:cubicBezTo>
                  <a:pt x="2064647" y="253852"/>
                  <a:pt x="2035561" y="231442"/>
                  <a:pt x="1977387" y="231442"/>
                </a:cubicBezTo>
                <a:close/>
                <a:moveTo>
                  <a:pt x="7552451" y="228973"/>
                </a:moveTo>
                <a:cubicBezTo>
                  <a:pt x="7619223" y="228973"/>
                  <a:pt x="7652608" y="254492"/>
                  <a:pt x="7652608" y="305531"/>
                </a:cubicBezTo>
                <a:lnTo>
                  <a:pt x="7652608" y="485813"/>
                </a:lnTo>
                <a:cubicBezTo>
                  <a:pt x="7652608" y="508680"/>
                  <a:pt x="7643416" y="526196"/>
                  <a:pt x="7625031" y="538361"/>
                </a:cubicBezTo>
                <a:cubicBezTo>
                  <a:pt x="7606646" y="550526"/>
                  <a:pt x="7582453" y="556609"/>
                  <a:pt x="7552451" y="556609"/>
                </a:cubicBezTo>
                <a:cubicBezTo>
                  <a:pt x="7531048" y="556609"/>
                  <a:pt x="7510834" y="551258"/>
                  <a:pt x="7491809" y="540556"/>
                </a:cubicBezTo>
                <a:cubicBezTo>
                  <a:pt x="7472784" y="529854"/>
                  <a:pt x="7463271" y="514625"/>
                  <a:pt x="7463271" y="494868"/>
                </a:cubicBezTo>
                <a:lnTo>
                  <a:pt x="7463271" y="439713"/>
                </a:lnTo>
                <a:lnTo>
                  <a:pt x="7542024" y="439713"/>
                </a:lnTo>
                <a:lnTo>
                  <a:pt x="7542024" y="492124"/>
                </a:lnTo>
                <a:cubicBezTo>
                  <a:pt x="7542024" y="498527"/>
                  <a:pt x="7545958" y="501728"/>
                  <a:pt x="7553823" y="501728"/>
                </a:cubicBezTo>
                <a:cubicBezTo>
                  <a:pt x="7562056" y="501728"/>
                  <a:pt x="7566172" y="498517"/>
                  <a:pt x="7566172" y="492094"/>
                </a:cubicBezTo>
                <a:lnTo>
                  <a:pt x="7566172" y="408706"/>
                </a:lnTo>
                <a:lnTo>
                  <a:pt x="7489613" y="408706"/>
                </a:lnTo>
                <a:lnTo>
                  <a:pt x="7489613" y="358216"/>
                </a:lnTo>
                <a:lnTo>
                  <a:pt x="7566172" y="358216"/>
                </a:lnTo>
                <a:lnTo>
                  <a:pt x="7566172" y="292085"/>
                </a:lnTo>
                <a:cubicBezTo>
                  <a:pt x="7566172" y="285682"/>
                  <a:pt x="7562056" y="282481"/>
                  <a:pt x="7553823" y="282481"/>
                </a:cubicBezTo>
                <a:cubicBezTo>
                  <a:pt x="7544860" y="282481"/>
                  <a:pt x="7540378" y="288975"/>
                  <a:pt x="7540378" y="301964"/>
                </a:cubicBezTo>
                <a:lnTo>
                  <a:pt x="7542024" y="325288"/>
                </a:lnTo>
                <a:lnTo>
                  <a:pt x="7463271" y="325288"/>
                </a:lnTo>
                <a:lnTo>
                  <a:pt x="7463271" y="298671"/>
                </a:lnTo>
                <a:cubicBezTo>
                  <a:pt x="7463271" y="252205"/>
                  <a:pt x="7492998" y="228973"/>
                  <a:pt x="7552451" y="228973"/>
                </a:cubicBezTo>
                <a:close/>
                <a:moveTo>
                  <a:pt x="6657101" y="228973"/>
                </a:moveTo>
                <a:cubicBezTo>
                  <a:pt x="6723873" y="228973"/>
                  <a:pt x="6757259" y="254492"/>
                  <a:pt x="6757259" y="305531"/>
                </a:cubicBezTo>
                <a:lnTo>
                  <a:pt x="6757259" y="485813"/>
                </a:lnTo>
                <a:cubicBezTo>
                  <a:pt x="6757259" y="508680"/>
                  <a:pt x="6748066" y="526196"/>
                  <a:pt x="6729681" y="538361"/>
                </a:cubicBezTo>
                <a:cubicBezTo>
                  <a:pt x="6711296" y="550526"/>
                  <a:pt x="6687103" y="556609"/>
                  <a:pt x="6657101" y="556609"/>
                </a:cubicBezTo>
                <a:cubicBezTo>
                  <a:pt x="6635698" y="556609"/>
                  <a:pt x="6615484" y="551258"/>
                  <a:pt x="6596459" y="540556"/>
                </a:cubicBezTo>
                <a:cubicBezTo>
                  <a:pt x="6577434" y="529854"/>
                  <a:pt x="6567921" y="514625"/>
                  <a:pt x="6567921" y="494868"/>
                </a:cubicBezTo>
                <a:lnTo>
                  <a:pt x="6567921" y="439713"/>
                </a:lnTo>
                <a:lnTo>
                  <a:pt x="6646674" y="439713"/>
                </a:lnTo>
                <a:lnTo>
                  <a:pt x="6646674" y="492124"/>
                </a:lnTo>
                <a:cubicBezTo>
                  <a:pt x="6646674" y="498527"/>
                  <a:pt x="6650608" y="501728"/>
                  <a:pt x="6658473" y="501728"/>
                </a:cubicBezTo>
                <a:cubicBezTo>
                  <a:pt x="6666706" y="501728"/>
                  <a:pt x="6670822" y="498517"/>
                  <a:pt x="6670822" y="492094"/>
                </a:cubicBezTo>
                <a:lnTo>
                  <a:pt x="6670822" y="408706"/>
                </a:lnTo>
                <a:lnTo>
                  <a:pt x="6594263" y="408706"/>
                </a:lnTo>
                <a:lnTo>
                  <a:pt x="6594263" y="358216"/>
                </a:lnTo>
                <a:lnTo>
                  <a:pt x="6670822" y="358216"/>
                </a:lnTo>
                <a:lnTo>
                  <a:pt x="6670822" y="292085"/>
                </a:lnTo>
                <a:cubicBezTo>
                  <a:pt x="6670822" y="285682"/>
                  <a:pt x="6666706" y="282481"/>
                  <a:pt x="6658473" y="282481"/>
                </a:cubicBezTo>
                <a:cubicBezTo>
                  <a:pt x="6649510" y="282481"/>
                  <a:pt x="6645028" y="288975"/>
                  <a:pt x="6645028" y="301964"/>
                </a:cubicBezTo>
                <a:lnTo>
                  <a:pt x="6646674" y="325288"/>
                </a:lnTo>
                <a:lnTo>
                  <a:pt x="6567921" y="325288"/>
                </a:lnTo>
                <a:lnTo>
                  <a:pt x="6567921" y="298671"/>
                </a:lnTo>
                <a:cubicBezTo>
                  <a:pt x="6567921" y="252205"/>
                  <a:pt x="6597648" y="228973"/>
                  <a:pt x="6657101" y="228973"/>
                </a:cubicBezTo>
                <a:close/>
                <a:moveTo>
                  <a:pt x="3961527" y="228973"/>
                </a:moveTo>
                <a:cubicBezTo>
                  <a:pt x="4028298" y="228973"/>
                  <a:pt x="4061683" y="254492"/>
                  <a:pt x="4061683" y="305531"/>
                </a:cubicBezTo>
                <a:lnTo>
                  <a:pt x="4061683" y="485813"/>
                </a:lnTo>
                <a:cubicBezTo>
                  <a:pt x="4061683" y="508680"/>
                  <a:pt x="4052491" y="526196"/>
                  <a:pt x="4034106" y="538361"/>
                </a:cubicBezTo>
                <a:cubicBezTo>
                  <a:pt x="4015721" y="550526"/>
                  <a:pt x="3991528" y="556609"/>
                  <a:pt x="3961527" y="556609"/>
                </a:cubicBezTo>
                <a:cubicBezTo>
                  <a:pt x="3940124" y="556609"/>
                  <a:pt x="3919909" y="551258"/>
                  <a:pt x="3900884" y="540556"/>
                </a:cubicBezTo>
                <a:cubicBezTo>
                  <a:pt x="3881859" y="529854"/>
                  <a:pt x="3872346" y="514625"/>
                  <a:pt x="3872346" y="494868"/>
                </a:cubicBezTo>
                <a:lnTo>
                  <a:pt x="3872346" y="439713"/>
                </a:lnTo>
                <a:lnTo>
                  <a:pt x="3951099" y="439713"/>
                </a:lnTo>
                <a:lnTo>
                  <a:pt x="3951099" y="492124"/>
                </a:lnTo>
                <a:cubicBezTo>
                  <a:pt x="3951099" y="498527"/>
                  <a:pt x="3955033" y="501728"/>
                  <a:pt x="3962899" y="501728"/>
                </a:cubicBezTo>
                <a:cubicBezTo>
                  <a:pt x="3971131" y="501728"/>
                  <a:pt x="3975247" y="498517"/>
                  <a:pt x="3975247" y="492094"/>
                </a:cubicBezTo>
                <a:lnTo>
                  <a:pt x="3975247" y="408706"/>
                </a:lnTo>
                <a:lnTo>
                  <a:pt x="3898689" y="408706"/>
                </a:lnTo>
                <a:lnTo>
                  <a:pt x="3898689" y="358216"/>
                </a:lnTo>
                <a:lnTo>
                  <a:pt x="3975247" y="358216"/>
                </a:lnTo>
                <a:lnTo>
                  <a:pt x="3975247" y="292085"/>
                </a:lnTo>
                <a:cubicBezTo>
                  <a:pt x="3975247" y="285682"/>
                  <a:pt x="3971131" y="282481"/>
                  <a:pt x="3962899" y="282481"/>
                </a:cubicBezTo>
                <a:cubicBezTo>
                  <a:pt x="3953935" y="282481"/>
                  <a:pt x="3949453" y="288975"/>
                  <a:pt x="3949453" y="301964"/>
                </a:cubicBezTo>
                <a:lnTo>
                  <a:pt x="3951099" y="325288"/>
                </a:lnTo>
                <a:lnTo>
                  <a:pt x="3872346" y="325288"/>
                </a:lnTo>
                <a:lnTo>
                  <a:pt x="3872346" y="298671"/>
                </a:lnTo>
                <a:cubicBezTo>
                  <a:pt x="3872346" y="252205"/>
                  <a:pt x="3902073" y="228973"/>
                  <a:pt x="3961527" y="228973"/>
                </a:cubicBezTo>
                <a:close/>
                <a:moveTo>
                  <a:pt x="2489300" y="158726"/>
                </a:moveTo>
                <a:lnTo>
                  <a:pt x="2489300" y="552218"/>
                </a:lnTo>
                <a:lnTo>
                  <a:pt x="2575737" y="552218"/>
                </a:lnTo>
                <a:lnTo>
                  <a:pt x="2575737" y="158726"/>
                </a:lnTo>
                <a:close/>
                <a:moveTo>
                  <a:pt x="2384525" y="158726"/>
                </a:moveTo>
                <a:lnTo>
                  <a:pt x="2384525" y="552218"/>
                </a:lnTo>
                <a:lnTo>
                  <a:pt x="2470962" y="552218"/>
                </a:lnTo>
                <a:lnTo>
                  <a:pt x="2470962" y="158726"/>
                </a:lnTo>
                <a:close/>
                <a:moveTo>
                  <a:pt x="1561356" y="155982"/>
                </a:moveTo>
                <a:cubicBezTo>
                  <a:pt x="1501633" y="155982"/>
                  <a:pt x="1471772" y="179214"/>
                  <a:pt x="1471772" y="225680"/>
                </a:cubicBezTo>
                <a:lnTo>
                  <a:pt x="1471772" y="263273"/>
                </a:lnTo>
                <a:lnTo>
                  <a:pt x="1550251" y="263273"/>
                </a:lnTo>
                <a:cubicBezTo>
                  <a:pt x="1550251" y="237296"/>
                  <a:pt x="1550765" y="221792"/>
                  <a:pt x="1551794" y="216762"/>
                </a:cubicBezTo>
                <a:cubicBezTo>
                  <a:pt x="1552823" y="211731"/>
                  <a:pt x="1556518" y="209216"/>
                  <a:pt x="1562877" y="209216"/>
                </a:cubicBezTo>
                <a:cubicBezTo>
                  <a:pt x="1570924" y="209216"/>
                  <a:pt x="1574947" y="213057"/>
                  <a:pt x="1574947" y="220741"/>
                </a:cubicBezTo>
                <a:lnTo>
                  <a:pt x="1574947" y="321720"/>
                </a:lnTo>
                <a:lnTo>
                  <a:pt x="1498024" y="321720"/>
                </a:lnTo>
                <a:lnTo>
                  <a:pt x="1498024" y="372210"/>
                </a:lnTo>
                <a:lnTo>
                  <a:pt x="1574947" y="372210"/>
                </a:lnTo>
                <a:lnTo>
                  <a:pt x="1574947" y="492103"/>
                </a:lnTo>
                <a:cubicBezTo>
                  <a:pt x="1574947" y="498520"/>
                  <a:pt x="1570738" y="501728"/>
                  <a:pt x="1562320" y="501728"/>
                </a:cubicBezTo>
                <a:cubicBezTo>
                  <a:pt x="1554274" y="501728"/>
                  <a:pt x="1550251" y="498527"/>
                  <a:pt x="1550251" y="492124"/>
                </a:cubicBezTo>
                <a:lnTo>
                  <a:pt x="1550251" y="428463"/>
                </a:lnTo>
                <a:lnTo>
                  <a:pt x="1471772" y="428463"/>
                </a:lnTo>
                <a:lnTo>
                  <a:pt x="1471772" y="494868"/>
                </a:lnTo>
                <a:cubicBezTo>
                  <a:pt x="1471772" y="513344"/>
                  <a:pt x="1480840" y="528254"/>
                  <a:pt x="1498976" y="539596"/>
                </a:cubicBezTo>
                <a:cubicBezTo>
                  <a:pt x="1517113" y="550938"/>
                  <a:pt x="1537906" y="556609"/>
                  <a:pt x="1561356" y="556609"/>
                </a:cubicBezTo>
                <a:cubicBezTo>
                  <a:pt x="1628041" y="556609"/>
                  <a:pt x="1661383" y="533010"/>
                  <a:pt x="1661383" y="485813"/>
                </a:cubicBezTo>
                <a:lnTo>
                  <a:pt x="1661383" y="232540"/>
                </a:lnTo>
                <a:cubicBezTo>
                  <a:pt x="1661383" y="181501"/>
                  <a:pt x="1628041" y="155982"/>
                  <a:pt x="1561356" y="155982"/>
                </a:cubicBezTo>
                <a:close/>
                <a:moveTo>
                  <a:pt x="0" y="0"/>
                </a:moveTo>
                <a:lnTo>
                  <a:pt x="2740907" y="0"/>
                </a:lnTo>
                <a:lnTo>
                  <a:pt x="2740907" y="677779"/>
                </a:lnTo>
                <a:lnTo>
                  <a:pt x="0" y="6777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ru-RU" sz="4400" dirty="0">
              <a:latin typeface="Haettenschweiler" panose="020B0706040902060204" pitchFamily="34" charset="0"/>
            </a:endParaRP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A454962D-13F1-465C-6030-DD92C6C971F9}"/>
              </a:ext>
            </a:extLst>
          </p:cNvPr>
          <p:cNvGrpSpPr/>
          <p:nvPr/>
        </p:nvGrpSpPr>
        <p:grpSpPr>
          <a:xfrm>
            <a:off x="409369" y="1401980"/>
            <a:ext cx="11699810" cy="4706912"/>
            <a:chOff x="881738" y="1683667"/>
            <a:chExt cx="9683724" cy="3895827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E9560B9-47FE-61ED-B67C-3C61763CA221}"/>
                </a:ext>
              </a:extLst>
            </p:cNvPr>
            <p:cNvSpPr/>
            <p:nvPr/>
          </p:nvSpPr>
          <p:spPr>
            <a:xfrm>
              <a:off x="881738" y="1683667"/>
              <a:ext cx="9683724" cy="3895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sz="2400" b="1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Выводы:</a:t>
              </a:r>
            </a:p>
            <a:p>
              <a:pPr marL="342900" indent="-342900">
                <a:buBlip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</a:buBlip>
              </a:pPr>
              <a:r>
                <a:rPr lang="ru-RU" sz="2400" b="1" dirty="0" err="1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Таргетный</a:t>
              </a:r>
              <a:r>
                <a:rPr lang="ru-RU" sz="2400" b="1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 ряд стационарен в целом</a:t>
              </a:r>
              <a:r>
                <a:rPr lang="en-US" sz="2400" b="1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;</a:t>
              </a:r>
              <a:endParaRPr lang="ru-RU" sz="2400" b="1" dirty="0">
                <a:solidFill>
                  <a:schemeClr val="tx1"/>
                </a:solidFill>
                <a:latin typeface="Bahnschrift SemiBold Condensed" panose="020B0502040204020203" pitchFamily="34" charset="0"/>
              </a:endParaRPr>
            </a:p>
            <a:p>
              <a:pPr marL="342900" indent="-342900">
                <a:buBlip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</a:buBlip>
              </a:pPr>
              <a:r>
                <a:rPr lang="ru-RU" sz="2400" b="1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Есть контекст при котором это нарушается</a:t>
              </a:r>
              <a:r>
                <a:rPr lang="en-US" sz="2400" b="1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;</a:t>
              </a:r>
              <a:endParaRPr lang="ru-RU" sz="2400" b="1" dirty="0">
                <a:solidFill>
                  <a:schemeClr val="tx1"/>
                </a:solidFill>
                <a:latin typeface="Bahnschrift SemiBold Condensed" panose="020B0502040204020203" pitchFamily="34" charset="0"/>
              </a:endParaRPr>
            </a:p>
            <a:p>
              <a:pPr marL="342900" indent="-342900">
                <a:buBlip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</a:buBlip>
              </a:pPr>
              <a:r>
                <a:rPr lang="ru-RU" sz="2400" b="1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Таргеты высоко коррелируют</a:t>
              </a:r>
              <a:r>
                <a:rPr lang="en-US" sz="2400" b="1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;</a:t>
              </a:r>
              <a:endParaRPr lang="ru-RU" sz="2400" b="1" dirty="0">
                <a:solidFill>
                  <a:schemeClr val="tx1"/>
                </a:solidFill>
                <a:latin typeface="Bahnschrift SemiBold Condensed" panose="020B0502040204020203" pitchFamily="34" charset="0"/>
              </a:endParaRPr>
            </a:p>
            <a:p>
              <a:pPr marL="342900" indent="-342900">
                <a:buBlip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</a:buBlip>
              </a:pPr>
              <a:r>
                <a:rPr lang="ru-RU" sz="2400" b="1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Тип </a:t>
              </a:r>
              <a:r>
                <a:rPr lang="en-US" sz="2400" b="1" dirty="0" err="1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rps</a:t>
              </a:r>
              <a:r>
                <a:rPr lang="en-US" sz="2400" b="1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 </a:t>
              </a:r>
              <a:r>
                <a:rPr lang="ru-RU" sz="2400" b="1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влияет на взаимосвязь переменных</a:t>
              </a:r>
              <a:r>
                <a:rPr lang="en-US" sz="2400" b="1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;</a:t>
              </a:r>
              <a:endParaRPr lang="ru-RU" sz="2400" b="1" dirty="0">
                <a:solidFill>
                  <a:schemeClr val="tx1"/>
                </a:solidFill>
                <a:latin typeface="Bahnschrift SemiBold Condensed" panose="020B0502040204020203" pitchFamily="34" charset="0"/>
              </a:endParaRPr>
            </a:p>
            <a:p>
              <a:pPr marL="342900" indent="-342900">
                <a:buBlip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</a:buBlip>
              </a:pPr>
              <a:r>
                <a:rPr lang="ru-RU" sz="2400" b="1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Категориальные фичи слишком разнообразные</a:t>
              </a:r>
              <a:r>
                <a:rPr lang="en-US" sz="2400" b="1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.</a:t>
              </a:r>
              <a:endParaRPr lang="ru-RU" sz="2400" b="1" dirty="0">
                <a:solidFill>
                  <a:schemeClr val="tx1"/>
                </a:solidFill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D0D24CC0-CE46-558D-B51F-F17732562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9281" y="1955208"/>
              <a:ext cx="4185783" cy="3127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597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2133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2133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2133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EB622C3-586E-2A21-26E4-1A5B75A8E80B}"/>
              </a:ext>
            </a:extLst>
          </p:cNvPr>
          <p:cNvSpPr/>
          <p:nvPr/>
        </p:nvSpPr>
        <p:spPr>
          <a:xfrm>
            <a:off x="683368" y="1903386"/>
            <a:ext cx="7836781" cy="36201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2A282F1-F71F-BD66-8D78-604EDAF9D908}"/>
              </a:ext>
            </a:extLst>
          </p:cNvPr>
          <p:cNvSpPr/>
          <p:nvPr/>
        </p:nvSpPr>
        <p:spPr>
          <a:xfrm>
            <a:off x="799219" y="1779259"/>
            <a:ext cx="7836781" cy="36201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8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Вероятностный подход, плюсы</a:t>
            </a:r>
            <a:r>
              <a:rPr lang="en-US" sz="28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:</a:t>
            </a:r>
            <a:endParaRPr lang="ru-RU" sz="2800" b="1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Сокращает кол-во необходимых моделей</a:t>
            </a:r>
            <a:r>
              <a:rPr lang="en-US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;</a:t>
            </a:r>
          </a:p>
          <a:p>
            <a:pPr marL="514350" indent="-5143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Упрощает генерацию предсказаний заказов.</a:t>
            </a:r>
          </a:p>
          <a:p>
            <a:r>
              <a:rPr lang="ru-RU" sz="28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Вероятностный подход, минусы</a:t>
            </a:r>
            <a:r>
              <a:rPr lang="en-US" sz="28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:</a:t>
            </a:r>
            <a:endParaRPr lang="ru-RU" sz="2800" b="1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Есть зависимость между вероятностями, которую мы не везде можем учесть</a:t>
            </a:r>
            <a:r>
              <a:rPr lang="en-US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;</a:t>
            </a:r>
          </a:p>
          <a:p>
            <a:pPr marL="457200" indent="-4572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Допускает сезонность для каких-то из фичей</a:t>
            </a:r>
            <a:r>
              <a:rPr lang="en-US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.</a:t>
            </a:r>
            <a:endParaRPr lang="ru-RU" sz="2400" b="1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85B85-7807-D0D0-66EA-F395D7DCDD60}"/>
              </a:ext>
            </a:extLst>
          </p:cNvPr>
          <p:cNvSpPr txBox="1"/>
          <p:nvPr/>
        </p:nvSpPr>
        <p:spPr>
          <a:xfrm>
            <a:off x="-94344" y="528507"/>
            <a:ext cx="7227372" cy="678661"/>
          </a:xfrm>
          <a:custGeom>
            <a:avLst/>
            <a:gdLst/>
            <a:ahLst/>
            <a:cxnLst/>
            <a:rect l="l" t="t" r="r" b="b"/>
            <a:pathLst>
              <a:path w="7227372" h="678661">
                <a:moveTo>
                  <a:pt x="2643754" y="488689"/>
                </a:moveTo>
                <a:lnTo>
                  <a:pt x="2643754" y="546039"/>
                </a:lnTo>
                <a:lnTo>
                  <a:pt x="2715099" y="546039"/>
                </a:lnTo>
                <a:lnTo>
                  <a:pt x="2715099" y="488689"/>
                </a:lnTo>
                <a:close/>
                <a:moveTo>
                  <a:pt x="4807897" y="403899"/>
                </a:moveTo>
                <a:cubicBezTo>
                  <a:pt x="4789969" y="408289"/>
                  <a:pt x="4781005" y="416338"/>
                  <a:pt x="4781005" y="428046"/>
                </a:cubicBezTo>
                <a:lnTo>
                  <a:pt x="4781005" y="485945"/>
                </a:lnTo>
                <a:cubicBezTo>
                  <a:pt x="4781005" y="495640"/>
                  <a:pt x="4785670" y="500488"/>
                  <a:pt x="4795000" y="500488"/>
                </a:cubicBezTo>
                <a:cubicBezTo>
                  <a:pt x="4803598" y="500488"/>
                  <a:pt x="4807897" y="495640"/>
                  <a:pt x="4807897" y="485945"/>
                </a:cubicBezTo>
                <a:close/>
                <a:moveTo>
                  <a:pt x="1931347" y="403899"/>
                </a:moveTo>
                <a:lnTo>
                  <a:pt x="1931347" y="485945"/>
                </a:lnTo>
                <a:cubicBezTo>
                  <a:pt x="1931347" y="495640"/>
                  <a:pt x="1927048" y="500488"/>
                  <a:pt x="1918450" y="500488"/>
                </a:cubicBezTo>
                <a:cubicBezTo>
                  <a:pt x="1909120" y="500488"/>
                  <a:pt x="1904455" y="495640"/>
                  <a:pt x="1904455" y="485945"/>
                </a:cubicBezTo>
                <a:lnTo>
                  <a:pt x="1904455" y="428046"/>
                </a:lnTo>
                <a:cubicBezTo>
                  <a:pt x="1904455" y="416338"/>
                  <a:pt x="1913419" y="408289"/>
                  <a:pt x="1931347" y="403899"/>
                </a:cubicBezTo>
                <a:close/>
                <a:moveTo>
                  <a:pt x="4579413" y="398685"/>
                </a:moveTo>
                <a:lnTo>
                  <a:pt x="4579413" y="495000"/>
                </a:lnTo>
                <a:cubicBezTo>
                  <a:pt x="4595694" y="495000"/>
                  <a:pt x="4603835" y="488049"/>
                  <a:pt x="4603835" y="474146"/>
                </a:cubicBezTo>
                <a:lnTo>
                  <a:pt x="4603835" y="419540"/>
                </a:lnTo>
                <a:cubicBezTo>
                  <a:pt x="4603835" y="405637"/>
                  <a:pt x="4595694" y="398685"/>
                  <a:pt x="4579413" y="398685"/>
                </a:cubicBezTo>
                <a:close/>
                <a:moveTo>
                  <a:pt x="2643754" y="299352"/>
                </a:moveTo>
                <a:lnTo>
                  <a:pt x="2643754" y="356702"/>
                </a:lnTo>
                <a:lnTo>
                  <a:pt x="2715099" y="356702"/>
                </a:lnTo>
                <a:lnTo>
                  <a:pt x="2715099" y="299352"/>
                </a:lnTo>
                <a:close/>
                <a:moveTo>
                  <a:pt x="6363141" y="283162"/>
                </a:moveTo>
                <a:lnTo>
                  <a:pt x="6363141" y="327341"/>
                </a:lnTo>
                <a:cubicBezTo>
                  <a:pt x="6363141" y="366489"/>
                  <a:pt x="6360900" y="393700"/>
                  <a:pt x="6356418" y="408975"/>
                </a:cubicBezTo>
                <a:cubicBezTo>
                  <a:pt x="6351936" y="424250"/>
                  <a:pt x="6339908" y="451004"/>
                  <a:pt x="6320334" y="489238"/>
                </a:cubicBezTo>
                <a:lnTo>
                  <a:pt x="6392776" y="489238"/>
                </a:lnTo>
                <a:lnTo>
                  <a:pt x="6392776" y="283162"/>
                </a:lnTo>
                <a:close/>
                <a:moveTo>
                  <a:pt x="4579413" y="277399"/>
                </a:moveTo>
                <a:lnTo>
                  <a:pt x="4579413" y="356153"/>
                </a:lnTo>
                <a:cubicBezTo>
                  <a:pt x="4595694" y="356153"/>
                  <a:pt x="4603835" y="349201"/>
                  <a:pt x="4603835" y="335298"/>
                </a:cubicBezTo>
                <a:lnTo>
                  <a:pt x="4603835" y="298254"/>
                </a:lnTo>
                <a:cubicBezTo>
                  <a:pt x="4603835" y="284351"/>
                  <a:pt x="4595694" y="277399"/>
                  <a:pt x="4579413" y="277399"/>
                </a:cubicBezTo>
                <a:close/>
                <a:moveTo>
                  <a:pt x="6650724" y="274107"/>
                </a:moveTo>
                <a:cubicBezTo>
                  <a:pt x="6641763" y="274107"/>
                  <a:pt x="6637282" y="279320"/>
                  <a:pt x="6637282" y="289748"/>
                </a:cubicBezTo>
                <a:lnTo>
                  <a:pt x="6637282" y="362738"/>
                </a:lnTo>
                <a:lnTo>
                  <a:pt x="6663899" y="362738"/>
                </a:lnTo>
                <a:lnTo>
                  <a:pt x="6663899" y="289748"/>
                </a:lnTo>
                <a:cubicBezTo>
                  <a:pt x="6663899" y="279320"/>
                  <a:pt x="6659508" y="274107"/>
                  <a:pt x="6650724" y="274107"/>
                </a:cubicBezTo>
                <a:close/>
                <a:moveTo>
                  <a:pt x="6087381" y="274107"/>
                </a:moveTo>
                <a:cubicBezTo>
                  <a:pt x="6078235" y="274107"/>
                  <a:pt x="6073661" y="279320"/>
                  <a:pt x="6073661" y="289748"/>
                </a:cubicBezTo>
                <a:lnTo>
                  <a:pt x="6073661" y="484847"/>
                </a:lnTo>
                <a:cubicBezTo>
                  <a:pt x="6073661" y="495640"/>
                  <a:pt x="6078235" y="501037"/>
                  <a:pt x="6087381" y="501037"/>
                </a:cubicBezTo>
                <a:cubicBezTo>
                  <a:pt x="6096345" y="501037"/>
                  <a:pt x="6100827" y="495640"/>
                  <a:pt x="6100827" y="484847"/>
                </a:cubicBezTo>
                <a:lnTo>
                  <a:pt x="6100827" y="289748"/>
                </a:lnTo>
                <a:cubicBezTo>
                  <a:pt x="6100827" y="279320"/>
                  <a:pt x="6096345" y="274107"/>
                  <a:pt x="6087381" y="274107"/>
                </a:cubicBezTo>
                <a:close/>
                <a:moveTo>
                  <a:pt x="5441049" y="274107"/>
                </a:moveTo>
                <a:cubicBezTo>
                  <a:pt x="5432088" y="274107"/>
                  <a:pt x="5427608" y="279320"/>
                  <a:pt x="5427608" y="289748"/>
                </a:cubicBezTo>
                <a:lnTo>
                  <a:pt x="5427608" y="362738"/>
                </a:lnTo>
                <a:lnTo>
                  <a:pt x="5454225" y="362738"/>
                </a:lnTo>
                <a:lnTo>
                  <a:pt x="5454225" y="289748"/>
                </a:lnTo>
                <a:cubicBezTo>
                  <a:pt x="5454225" y="279320"/>
                  <a:pt x="5449833" y="274107"/>
                  <a:pt x="5441049" y="274107"/>
                </a:cubicBezTo>
                <a:close/>
                <a:moveTo>
                  <a:pt x="4382406" y="274107"/>
                </a:moveTo>
                <a:cubicBezTo>
                  <a:pt x="4373259" y="274107"/>
                  <a:pt x="4368686" y="279320"/>
                  <a:pt x="4368686" y="289748"/>
                </a:cubicBezTo>
                <a:lnTo>
                  <a:pt x="4368686" y="484847"/>
                </a:lnTo>
                <a:cubicBezTo>
                  <a:pt x="4368686" y="495640"/>
                  <a:pt x="4373259" y="501037"/>
                  <a:pt x="4382406" y="501037"/>
                </a:cubicBezTo>
                <a:cubicBezTo>
                  <a:pt x="4391370" y="501037"/>
                  <a:pt x="4395852" y="495640"/>
                  <a:pt x="4395852" y="484847"/>
                </a:cubicBezTo>
                <a:lnTo>
                  <a:pt x="4395852" y="289748"/>
                </a:lnTo>
                <a:cubicBezTo>
                  <a:pt x="4395852" y="279320"/>
                  <a:pt x="4391370" y="274107"/>
                  <a:pt x="4382406" y="274107"/>
                </a:cubicBezTo>
                <a:close/>
                <a:moveTo>
                  <a:pt x="4183479" y="274107"/>
                </a:moveTo>
                <a:cubicBezTo>
                  <a:pt x="4174332" y="274107"/>
                  <a:pt x="4169759" y="278954"/>
                  <a:pt x="4169759" y="288650"/>
                </a:cubicBezTo>
                <a:lnTo>
                  <a:pt x="4169759" y="486494"/>
                </a:lnTo>
                <a:cubicBezTo>
                  <a:pt x="4169759" y="495823"/>
                  <a:pt x="4174332" y="500488"/>
                  <a:pt x="4183479" y="500488"/>
                </a:cubicBezTo>
                <a:cubicBezTo>
                  <a:pt x="4192443" y="500488"/>
                  <a:pt x="4196925" y="495640"/>
                  <a:pt x="4196925" y="485945"/>
                </a:cubicBezTo>
                <a:lnTo>
                  <a:pt x="4196925" y="288650"/>
                </a:lnTo>
                <a:cubicBezTo>
                  <a:pt x="4196925" y="278954"/>
                  <a:pt x="4192443" y="274107"/>
                  <a:pt x="4183479" y="274107"/>
                </a:cubicBezTo>
                <a:close/>
                <a:moveTo>
                  <a:pt x="3421479" y="274107"/>
                </a:moveTo>
                <a:cubicBezTo>
                  <a:pt x="3412332" y="274107"/>
                  <a:pt x="3407759" y="278954"/>
                  <a:pt x="3407759" y="288650"/>
                </a:cubicBezTo>
                <a:lnTo>
                  <a:pt x="3407759" y="486494"/>
                </a:lnTo>
                <a:cubicBezTo>
                  <a:pt x="3407759" y="495823"/>
                  <a:pt x="3412332" y="500488"/>
                  <a:pt x="3421479" y="500488"/>
                </a:cubicBezTo>
                <a:cubicBezTo>
                  <a:pt x="3430443" y="500488"/>
                  <a:pt x="3434925" y="495640"/>
                  <a:pt x="3434925" y="485945"/>
                </a:cubicBezTo>
                <a:lnTo>
                  <a:pt x="3434925" y="288650"/>
                </a:lnTo>
                <a:cubicBezTo>
                  <a:pt x="3434925" y="278954"/>
                  <a:pt x="3430443" y="274107"/>
                  <a:pt x="3421479" y="274107"/>
                </a:cubicBezTo>
                <a:close/>
                <a:moveTo>
                  <a:pt x="3220356" y="274107"/>
                </a:moveTo>
                <a:cubicBezTo>
                  <a:pt x="3211210" y="274107"/>
                  <a:pt x="3206636" y="279320"/>
                  <a:pt x="3206636" y="289748"/>
                </a:cubicBezTo>
                <a:lnTo>
                  <a:pt x="3206636" y="484847"/>
                </a:lnTo>
                <a:cubicBezTo>
                  <a:pt x="3206636" y="495640"/>
                  <a:pt x="3211210" y="501037"/>
                  <a:pt x="3220356" y="501037"/>
                </a:cubicBezTo>
                <a:cubicBezTo>
                  <a:pt x="3229320" y="501037"/>
                  <a:pt x="3233802" y="495640"/>
                  <a:pt x="3233802" y="484847"/>
                </a:cubicBezTo>
                <a:lnTo>
                  <a:pt x="3233802" y="289748"/>
                </a:lnTo>
                <a:cubicBezTo>
                  <a:pt x="3233802" y="279320"/>
                  <a:pt x="3229320" y="274107"/>
                  <a:pt x="3220356" y="274107"/>
                </a:cubicBezTo>
                <a:close/>
                <a:moveTo>
                  <a:pt x="3022985" y="274107"/>
                </a:moveTo>
                <a:cubicBezTo>
                  <a:pt x="3013929" y="274107"/>
                  <a:pt x="3009402" y="278954"/>
                  <a:pt x="3009402" y="288650"/>
                </a:cubicBezTo>
                <a:lnTo>
                  <a:pt x="3009402" y="486494"/>
                </a:lnTo>
                <a:cubicBezTo>
                  <a:pt x="3009402" y="495823"/>
                  <a:pt x="3013929" y="500488"/>
                  <a:pt x="3022985" y="500488"/>
                </a:cubicBezTo>
                <a:cubicBezTo>
                  <a:pt x="3031857" y="500488"/>
                  <a:pt x="3036293" y="495640"/>
                  <a:pt x="3036293" y="485945"/>
                </a:cubicBezTo>
                <a:lnTo>
                  <a:pt x="3036293" y="288650"/>
                </a:lnTo>
                <a:cubicBezTo>
                  <a:pt x="3036293" y="278954"/>
                  <a:pt x="3031857" y="274107"/>
                  <a:pt x="3022985" y="274107"/>
                </a:cubicBezTo>
                <a:close/>
                <a:moveTo>
                  <a:pt x="2917889" y="274107"/>
                </a:moveTo>
                <a:cubicBezTo>
                  <a:pt x="2908833" y="274107"/>
                  <a:pt x="2904306" y="278954"/>
                  <a:pt x="2904306" y="288650"/>
                </a:cubicBezTo>
                <a:lnTo>
                  <a:pt x="2904306" y="485945"/>
                </a:lnTo>
                <a:cubicBezTo>
                  <a:pt x="2904306" y="495640"/>
                  <a:pt x="2908833" y="500488"/>
                  <a:pt x="2917889" y="500488"/>
                </a:cubicBezTo>
                <a:cubicBezTo>
                  <a:pt x="2926761" y="500488"/>
                  <a:pt x="2931197" y="495640"/>
                  <a:pt x="2931197" y="485945"/>
                </a:cubicBezTo>
                <a:lnTo>
                  <a:pt x="2931197" y="288101"/>
                </a:lnTo>
                <a:cubicBezTo>
                  <a:pt x="2931197" y="278771"/>
                  <a:pt x="2926761" y="274107"/>
                  <a:pt x="2917889" y="274107"/>
                </a:cubicBezTo>
                <a:close/>
                <a:moveTo>
                  <a:pt x="7007576" y="226909"/>
                </a:moveTo>
                <a:lnTo>
                  <a:pt x="7079469" y="226909"/>
                </a:lnTo>
                <a:lnTo>
                  <a:pt x="7079469" y="392099"/>
                </a:lnTo>
                <a:lnTo>
                  <a:pt x="7151363" y="226909"/>
                </a:lnTo>
                <a:lnTo>
                  <a:pt x="7227372" y="226909"/>
                </a:lnTo>
                <a:lnTo>
                  <a:pt x="7227372" y="545490"/>
                </a:lnTo>
                <a:lnTo>
                  <a:pt x="7155479" y="545490"/>
                </a:lnTo>
                <a:lnTo>
                  <a:pt x="7155479" y="399508"/>
                </a:lnTo>
                <a:lnTo>
                  <a:pt x="7096482" y="545490"/>
                </a:lnTo>
                <a:lnTo>
                  <a:pt x="7007576" y="545490"/>
                </a:lnTo>
                <a:close/>
                <a:moveTo>
                  <a:pt x="6792031" y="226909"/>
                </a:moveTo>
                <a:lnTo>
                  <a:pt x="6987405" y="226909"/>
                </a:lnTo>
                <a:lnTo>
                  <a:pt x="6987405" y="545490"/>
                </a:lnTo>
                <a:lnTo>
                  <a:pt x="6903713" y="545490"/>
                </a:lnTo>
                <a:lnTo>
                  <a:pt x="6903713" y="277948"/>
                </a:lnTo>
                <a:lnTo>
                  <a:pt x="6873528" y="277948"/>
                </a:lnTo>
                <a:lnTo>
                  <a:pt x="6873528" y="499391"/>
                </a:lnTo>
                <a:cubicBezTo>
                  <a:pt x="6873528" y="533051"/>
                  <a:pt x="6851759" y="549881"/>
                  <a:pt x="6808221" y="549881"/>
                </a:cubicBezTo>
                <a:cubicBezTo>
                  <a:pt x="6789196" y="549881"/>
                  <a:pt x="6772183" y="548417"/>
                  <a:pt x="6757182" y="545490"/>
                </a:cubicBezTo>
                <a:lnTo>
                  <a:pt x="6757182" y="490335"/>
                </a:lnTo>
                <a:cubicBezTo>
                  <a:pt x="6763036" y="492713"/>
                  <a:pt x="6769713" y="493902"/>
                  <a:pt x="6777213" y="493902"/>
                </a:cubicBezTo>
                <a:cubicBezTo>
                  <a:pt x="6783616" y="493902"/>
                  <a:pt x="6787778" y="492439"/>
                  <a:pt x="6789699" y="489512"/>
                </a:cubicBezTo>
                <a:cubicBezTo>
                  <a:pt x="6791619" y="486585"/>
                  <a:pt x="6792580" y="479359"/>
                  <a:pt x="6792580" y="467834"/>
                </a:cubicBezTo>
                <a:close/>
                <a:moveTo>
                  <a:pt x="6288504" y="226909"/>
                </a:moveTo>
                <a:lnTo>
                  <a:pt x="6471530" y="226909"/>
                </a:lnTo>
                <a:lnTo>
                  <a:pt x="6471530" y="489238"/>
                </a:lnTo>
                <a:lnTo>
                  <a:pt x="6536289" y="489238"/>
                </a:lnTo>
                <a:lnTo>
                  <a:pt x="6536289" y="629731"/>
                </a:lnTo>
                <a:lnTo>
                  <a:pt x="6471530" y="629731"/>
                </a:lnTo>
                <a:lnTo>
                  <a:pt x="6471530" y="545490"/>
                </a:lnTo>
                <a:lnTo>
                  <a:pt x="6259143" y="545490"/>
                </a:lnTo>
                <a:lnTo>
                  <a:pt x="6259143" y="629731"/>
                </a:lnTo>
                <a:lnTo>
                  <a:pt x="6198500" y="629731"/>
                </a:lnTo>
                <a:lnTo>
                  <a:pt x="6198500" y="489238"/>
                </a:lnTo>
                <a:lnTo>
                  <a:pt x="6232251" y="489238"/>
                </a:lnTo>
                <a:cubicBezTo>
                  <a:pt x="6269753" y="453382"/>
                  <a:pt x="6288504" y="411582"/>
                  <a:pt x="6288504" y="363836"/>
                </a:cubicBezTo>
                <a:close/>
                <a:moveTo>
                  <a:pt x="5674625" y="226909"/>
                </a:moveTo>
                <a:lnTo>
                  <a:pt x="5785758" y="226909"/>
                </a:lnTo>
                <a:lnTo>
                  <a:pt x="5825272" y="430790"/>
                </a:lnTo>
                <a:lnTo>
                  <a:pt x="5859572" y="226909"/>
                </a:lnTo>
                <a:lnTo>
                  <a:pt x="5975370" y="226909"/>
                </a:lnTo>
                <a:lnTo>
                  <a:pt x="5975370" y="545490"/>
                </a:lnTo>
                <a:lnTo>
                  <a:pt x="5898263" y="545490"/>
                </a:lnTo>
                <a:lnTo>
                  <a:pt x="5898263" y="320755"/>
                </a:lnTo>
                <a:lnTo>
                  <a:pt x="5853261" y="545490"/>
                </a:lnTo>
                <a:lnTo>
                  <a:pt x="5793716" y="545490"/>
                </a:lnTo>
                <a:lnTo>
                  <a:pt x="5742128" y="320755"/>
                </a:lnTo>
                <a:lnTo>
                  <a:pt x="5742128" y="545490"/>
                </a:lnTo>
                <a:lnTo>
                  <a:pt x="5674625" y="545490"/>
                </a:lnTo>
                <a:close/>
                <a:moveTo>
                  <a:pt x="5112101" y="226909"/>
                </a:moveTo>
                <a:lnTo>
                  <a:pt x="5183995" y="226909"/>
                </a:lnTo>
                <a:lnTo>
                  <a:pt x="5183995" y="392099"/>
                </a:lnTo>
                <a:lnTo>
                  <a:pt x="5255888" y="226909"/>
                </a:lnTo>
                <a:lnTo>
                  <a:pt x="5331897" y="226909"/>
                </a:lnTo>
                <a:lnTo>
                  <a:pt x="5331897" y="545490"/>
                </a:lnTo>
                <a:lnTo>
                  <a:pt x="5260004" y="545490"/>
                </a:lnTo>
                <a:lnTo>
                  <a:pt x="5260004" y="399508"/>
                </a:lnTo>
                <a:lnTo>
                  <a:pt x="5201007" y="545490"/>
                </a:lnTo>
                <a:lnTo>
                  <a:pt x="5112101" y="545490"/>
                </a:lnTo>
                <a:close/>
                <a:moveTo>
                  <a:pt x="4902551" y="226909"/>
                </a:moveTo>
                <a:lnTo>
                  <a:pt x="4988988" y="226909"/>
                </a:lnTo>
                <a:lnTo>
                  <a:pt x="4988988" y="346000"/>
                </a:lnTo>
                <a:lnTo>
                  <a:pt x="5012038" y="346000"/>
                </a:lnTo>
                <a:lnTo>
                  <a:pt x="5012038" y="226909"/>
                </a:lnTo>
                <a:lnTo>
                  <a:pt x="5098749" y="226909"/>
                </a:lnTo>
                <a:lnTo>
                  <a:pt x="5098749" y="545490"/>
                </a:lnTo>
                <a:lnTo>
                  <a:pt x="5012038" y="545490"/>
                </a:lnTo>
                <a:lnTo>
                  <a:pt x="5012038" y="393746"/>
                </a:lnTo>
                <a:lnTo>
                  <a:pt x="4988988" y="393746"/>
                </a:lnTo>
                <a:lnTo>
                  <a:pt x="4988988" y="545490"/>
                </a:lnTo>
                <a:lnTo>
                  <a:pt x="4902551" y="545490"/>
                </a:lnTo>
                <a:close/>
                <a:moveTo>
                  <a:pt x="4492976" y="226909"/>
                </a:moveTo>
                <a:lnTo>
                  <a:pt x="4594925" y="226909"/>
                </a:lnTo>
                <a:cubicBezTo>
                  <a:pt x="4619290" y="226909"/>
                  <a:pt x="4640449" y="232443"/>
                  <a:pt x="4658402" y="243511"/>
                </a:cubicBezTo>
                <a:cubicBezTo>
                  <a:pt x="4676355" y="254578"/>
                  <a:pt x="4685332" y="272277"/>
                  <a:pt x="4685332" y="296608"/>
                </a:cubicBezTo>
                <a:lnTo>
                  <a:pt x="4685332" y="321304"/>
                </a:lnTo>
                <a:cubicBezTo>
                  <a:pt x="4685332" y="348378"/>
                  <a:pt x="4668502" y="367861"/>
                  <a:pt x="4634842" y="379751"/>
                </a:cubicBezTo>
                <a:cubicBezTo>
                  <a:pt x="4658806" y="385971"/>
                  <a:pt x="4673670" y="394066"/>
                  <a:pt x="4679432" y="404036"/>
                </a:cubicBezTo>
                <a:cubicBezTo>
                  <a:pt x="4685195" y="414006"/>
                  <a:pt x="4688076" y="435272"/>
                  <a:pt x="4688076" y="467834"/>
                </a:cubicBezTo>
                <a:cubicBezTo>
                  <a:pt x="4688076" y="492165"/>
                  <a:pt x="4680245" y="511190"/>
                  <a:pt x="4664583" y="524910"/>
                </a:cubicBezTo>
                <a:cubicBezTo>
                  <a:pt x="4648920" y="538630"/>
                  <a:pt x="4628082" y="545490"/>
                  <a:pt x="4602068" y="545490"/>
                </a:cubicBezTo>
                <a:lnTo>
                  <a:pt x="4492976" y="545490"/>
                </a:lnTo>
                <a:close/>
                <a:moveTo>
                  <a:pt x="3854801" y="226909"/>
                </a:moveTo>
                <a:lnTo>
                  <a:pt x="3926695" y="226909"/>
                </a:lnTo>
                <a:lnTo>
                  <a:pt x="3926695" y="392099"/>
                </a:lnTo>
                <a:lnTo>
                  <a:pt x="3998588" y="226909"/>
                </a:lnTo>
                <a:lnTo>
                  <a:pt x="4074597" y="226909"/>
                </a:lnTo>
                <a:lnTo>
                  <a:pt x="4074597" y="545490"/>
                </a:lnTo>
                <a:lnTo>
                  <a:pt x="4002704" y="545490"/>
                </a:lnTo>
                <a:lnTo>
                  <a:pt x="4002704" y="399508"/>
                </a:lnTo>
                <a:lnTo>
                  <a:pt x="3943707" y="545490"/>
                </a:lnTo>
                <a:lnTo>
                  <a:pt x="3854801" y="545490"/>
                </a:lnTo>
                <a:close/>
                <a:moveTo>
                  <a:pt x="3531500" y="226909"/>
                </a:moveTo>
                <a:lnTo>
                  <a:pt x="3642633" y="226909"/>
                </a:lnTo>
                <a:lnTo>
                  <a:pt x="3682147" y="430790"/>
                </a:lnTo>
                <a:lnTo>
                  <a:pt x="3716447" y="226909"/>
                </a:lnTo>
                <a:lnTo>
                  <a:pt x="3832244" y="226909"/>
                </a:lnTo>
                <a:lnTo>
                  <a:pt x="3832244" y="545490"/>
                </a:lnTo>
                <a:lnTo>
                  <a:pt x="3755138" y="545490"/>
                </a:lnTo>
                <a:lnTo>
                  <a:pt x="3755138" y="320755"/>
                </a:lnTo>
                <a:lnTo>
                  <a:pt x="3710136" y="545490"/>
                </a:lnTo>
                <a:lnTo>
                  <a:pt x="3650590" y="545490"/>
                </a:lnTo>
                <a:lnTo>
                  <a:pt x="3599003" y="320755"/>
                </a:lnTo>
                <a:lnTo>
                  <a:pt x="3599003" y="545490"/>
                </a:lnTo>
                <a:lnTo>
                  <a:pt x="3531500" y="545490"/>
                </a:lnTo>
                <a:close/>
                <a:moveTo>
                  <a:pt x="2027099" y="226909"/>
                </a:moveTo>
                <a:lnTo>
                  <a:pt x="2027648" y="545490"/>
                </a:lnTo>
                <a:lnTo>
                  <a:pt x="2108596" y="545490"/>
                </a:lnTo>
                <a:lnTo>
                  <a:pt x="2108596" y="277948"/>
                </a:lnTo>
                <a:lnTo>
                  <a:pt x="2138780" y="277948"/>
                </a:lnTo>
                <a:lnTo>
                  <a:pt x="2138780" y="545490"/>
                </a:lnTo>
                <a:lnTo>
                  <a:pt x="2222747" y="545490"/>
                </a:lnTo>
                <a:lnTo>
                  <a:pt x="2222747" y="226909"/>
                </a:lnTo>
                <a:close/>
                <a:moveTo>
                  <a:pt x="1623756" y="226909"/>
                </a:moveTo>
                <a:lnTo>
                  <a:pt x="1623756" y="277948"/>
                </a:lnTo>
                <a:lnTo>
                  <a:pt x="1672051" y="277948"/>
                </a:lnTo>
                <a:lnTo>
                  <a:pt x="1672051" y="545490"/>
                </a:lnTo>
                <a:lnTo>
                  <a:pt x="1758487" y="545490"/>
                </a:lnTo>
                <a:lnTo>
                  <a:pt x="1758487" y="277948"/>
                </a:lnTo>
                <a:lnTo>
                  <a:pt x="1806782" y="277948"/>
                </a:lnTo>
                <a:lnTo>
                  <a:pt x="1806782" y="226909"/>
                </a:lnTo>
                <a:close/>
                <a:moveTo>
                  <a:pt x="6650179" y="224714"/>
                </a:moveTo>
                <a:cubicBezTo>
                  <a:pt x="6711462" y="224714"/>
                  <a:pt x="6742104" y="246209"/>
                  <a:pt x="6742104" y="289199"/>
                </a:cubicBezTo>
                <a:lnTo>
                  <a:pt x="6742104" y="410484"/>
                </a:lnTo>
                <a:lnTo>
                  <a:pt x="6637282" y="410484"/>
                </a:lnTo>
                <a:lnTo>
                  <a:pt x="6637282" y="484847"/>
                </a:lnTo>
                <a:cubicBezTo>
                  <a:pt x="6637282" y="495640"/>
                  <a:pt x="6641763" y="501037"/>
                  <a:pt x="6650724" y="501037"/>
                </a:cubicBezTo>
                <a:cubicBezTo>
                  <a:pt x="6659508" y="501037"/>
                  <a:pt x="6663899" y="495640"/>
                  <a:pt x="6663899" y="484847"/>
                </a:cubicBezTo>
                <a:lnTo>
                  <a:pt x="6663899" y="420637"/>
                </a:lnTo>
                <a:lnTo>
                  <a:pt x="6742104" y="420637"/>
                </a:lnTo>
                <a:lnTo>
                  <a:pt x="6742104" y="485396"/>
                </a:lnTo>
                <a:cubicBezTo>
                  <a:pt x="6742104" y="528386"/>
                  <a:pt x="6711462" y="549881"/>
                  <a:pt x="6650179" y="549881"/>
                </a:cubicBezTo>
                <a:cubicBezTo>
                  <a:pt x="6589445" y="549881"/>
                  <a:pt x="6559078" y="527471"/>
                  <a:pt x="6559078" y="482652"/>
                </a:cubicBezTo>
                <a:lnTo>
                  <a:pt x="6559078" y="291943"/>
                </a:lnTo>
                <a:cubicBezTo>
                  <a:pt x="6559078" y="247124"/>
                  <a:pt x="6589445" y="224714"/>
                  <a:pt x="6650179" y="224714"/>
                </a:cubicBezTo>
                <a:close/>
                <a:moveTo>
                  <a:pt x="6088479" y="224714"/>
                </a:moveTo>
                <a:cubicBezTo>
                  <a:pt x="6112443" y="224714"/>
                  <a:pt x="6133527" y="229928"/>
                  <a:pt x="6151729" y="240355"/>
                </a:cubicBezTo>
                <a:cubicBezTo>
                  <a:pt x="6169930" y="250782"/>
                  <a:pt x="6179032" y="267064"/>
                  <a:pt x="6179032" y="289199"/>
                </a:cubicBezTo>
                <a:lnTo>
                  <a:pt x="6179032" y="485396"/>
                </a:lnTo>
                <a:cubicBezTo>
                  <a:pt x="6179032" y="528386"/>
                  <a:pt x="6148847" y="549881"/>
                  <a:pt x="6088479" y="549881"/>
                </a:cubicBezTo>
                <a:cubicBezTo>
                  <a:pt x="6026464" y="549881"/>
                  <a:pt x="5995457" y="527471"/>
                  <a:pt x="5995457" y="482652"/>
                </a:cubicBezTo>
                <a:lnTo>
                  <a:pt x="5995457" y="291943"/>
                </a:lnTo>
                <a:cubicBezTo>
                  <a:pt x="5995457" y="247124"/>
                  <a:pt x="6026464" y="224714"/>
                  <a:pt x="6088479" y="224714"/>
                </a:cubicBezTo>
                <a:close/>
                <a:moveTo>
                  <a:pt x="5440504" y="224714"/>
                </a:moveTo>
                <a:cubicBezTo>
                  <a:pt x="5501788" y="224714"/>
                  <a:pt x="5532429" y="246209"/>
                  <a:pt x="5532429" y="289199"/>
                </a:cubicBezTo>
                <a:lnTo>
                  <a:pt x="5532429" y="410484"/>
                </a:lnTo>
                <a:lnTo>
                  <a:pt x="5427608" y="410484"/>
                </a:lnTo>
                <a:lnTo>
                  <a:pt x="5427608" y="484847"/>
                </a:lnTo>
                <a:cubicBezTo>
                  <a:pt x="5427608" y="495640"/>
                  <a:pt x="5432088" y="501037"/>
                  <a:pt x="5441049" y="501037"/>
                </a:cubicBezTo>
                <a:cubicBezTo>
                  <a:pt x="5449833" y="501037"/>
                  <a:pt x="5454225" y="495640"/>
                  <a:pt x="5454225" y="484847"/>
                </a:cubicBezTo>
                <a:lnTo>
                  <a:pt x="5454225" y="420637"/>
                </a:lnTo>
                <a:lnTo>
                  <a:pt x="5532429" y="420637"/>
                </a:lnTo>
                <a:lnTo>
                  <a:pt x="5532429" y="485396"/>
                </a:lnTo>
                <a:cubicBezTo>
                  <a:pt x="5532429" y="528386"/>
                  <a:pt x="5501788" y="549881"/>
                  <a:pt x="5440504" y="549881"/>
                </a:cubicBezTo>
                <a:cubicBezTo>
                  <a:pt x="5379770" y="549881"/>
                  <a:pt x="5349403" y="527471"/>
                  <a:pt x="5349403" y="482652"/>
                </a:cubicBezTo>
                <a:lnTo>
                  <a:pt x="5349403" y="291943"/>
                </a:lnTo>
                <a:cubicBezTo>
                  <a:pt x="5349403" y="247124"/>
                  <a:pt x="5379770" y="224714"/>
                  <a:pt x="5440504" y="224714"/>
                </a:cubicBezTo>
                <a:close/>
                <a:moveTo>
                  <a:pt x="4798841" y="224714"/>
                </a:moveTo>
                <a:cubicBezTo>
                  <a:pt x="4857014" y="224714"/>
                  <a:pt x="4886101" y="247124"/>
                  <a:pt x="4886101" y="291943"/>
                </a:cubicBezTo>
                <a:lnTo>
                  <a:pt x="4886101" y="545490"/>
                </a:lnTo>
                <a:lnTo>
                  <a:pt x="4816952" y="545490"/>
                </a:lnTo>
                <a:lnTo>
                  <a:pt x="4816952" y="533142"/>
                </a:lnTo>
                <a:cubicBezTo>
                  <a:pt x="4811098" y="544301"/>
                  <a:pt x="4794359" y="549881"/>
                  <a:pt x="4766736" y="549881"/>
                </a:cubicBezTo>
                <a:cubicBezTo>
                  <a:pt x="4724112" y="549881"/>
                  <a:pt x="4702801" y="533233"/>
                  <a:pt x="4702801" y="499939"/>
                </a:cubicBezTo>
                <a:lnTo>
                  <a:pt x="4702801" y="436004"/>
                </a:lnTo>
                <a:cubicBezTo>
                  <a:pt x="4702801" y="421735"/>
                  <a:pt x="4707969" y="409295"/>
                  <a:pt x="4718304" y="398685"/>
                </a:cubicBezTo>
                <a:cubicBezTo>
                  <a:pt x="4728640" y="388075"/>
                  <a:pt x="4749449" y="374812"/>
                  <a:pt x="4780731" y="358897"/>
                </a:cubicBezTo>
                <a:cubicBezTo>
                  <a:pt x="4798841" y="349750"/>
                  <a:pt x="4807897" y="342433"/>
                  <a:pt x="4807897" y="336945"/>
                </a:cubicBezTo>
                <a:lnTo>
                  <a:pt x="4807897" y="289748"/>
                </a:lnTo>
                <a:cubicBezTo>
                  <a:pt x="4807897" y="279320"/>
                  <a:pt x="4803415" y="274107"/>
                  <a:pt x="4794451" y="274107"/>
                </a:cubicBezTo>
                <a:cubicBezTo>
                  <a:pt x="4784206" y="274107"/>
                  <a:pt x="4779084" y="286821"/>
                  <a:pt x="4779084" y="312248"/>
                </a:cubicBezTo>
                <a:cubicBezTo>
                  <a:pt x="4779084" y="316822"/>
                  <a:pt x="4779359" y="323590"/>
                  <a:pt x="4779908" y="332554"/>
                </a:cubicBezTo>
                <a:cubicBezTo>
                  <a:pt x="4780639" y="341518"/>
                  <a:pt x="4781005" y="348287"/>
                  <a:pt x="4781005" y="352860"/>
                </a:cubicBezTo>
                <a:lnTo>
                  <a:pt x="4705545" y="352860"/>
                </a:lnTo>
                <a:lnTo>
                  <a:pt x="4705545" y="289199"/>
                </a:lnTo>
                <a:cubicBezTo>
                  <a:pt x="4705545" y="246209"/>
                  <a:pt x="4736644" y="224714"/>
                  <a:pt x="4798841" y="224714"/>
                </a:cubicBezTo>
                <a:close/>
                <a:moveTo>
                  <a:pt x="4383504" y="224714"/>
                </a:moveTo>
                <a:cubicBezTo>
                  <a:pt x="4407468" y="224714"/>
                  <a:pt x="4428551" y="229928"/>
                  <a:pt x="4446753" y="240355"/>
                </a:cubicBezTo>
                <a:cubicBezTo>
                  <a:pt x="4464955" y="250782"/>
                  <a:pt x="4474056" y="267064"/>
                  <a:pt x="4474056" y="289199"/>
                </a:cubicBezTo>
                <a:lnTo>
                  <a:pt x="4474056" y="485396"/>
                </a:lnTo>
                <a:cubicBezTo>
                  <a:pt x="4474056" y="528386"/>
                  <a:pt x="4443872" y="549881"/>
                  <a:pt x="4383504" y="549881"/>
                </a:cubicBezTo>
                <a:cubicBezTo>
                  <a:pt x="4321489" y="549881"/>
                  <a:pt x="4290482" y="527471"/>
                  <a:pt x="4290482" y="482652"/>
                </a:cubicBezTo>
                <a:lnTo>
                  <a:pt x="4290482" y="291943"/>
                </a:lnTo>
                <a:cubicBezTo>
                  <a:pt x="4290482" y="247124"/>
                  <a:pt x="4321489" y="224714"/>
                  <a:pt x="4383504" y="224714"/>
                </a:cubicBezTo>
                <a:close/>
                <a:moveTo>
                  <a:pt x="4203043" y="224714"/>
                </a:moveTo>
                <a:cubicBezTo>
                  <a:pt x="4220833" y="224714"/>
                  <a:pt x="4237295" y="229196"/>
                  <a:pt x="4252429" y="238160"/>
                </a:cubicBezTo>
                <a:cubicBezTo>
                  <a:pt x="4267562" y="247124"/>
                  <a:pt x="4275129" y="260021"/>
                  <a:pt x="4275129" y="276851"/>
                </a:cubicBezTo>
                <a:lnTo>
                  <a:pt x="4275129" y="505702"/>
                </a:lnTo>
                <a:cubicBezTo>
                  <a:pt x="4275129" y="519056"/>
                  <a:pt x="4269627" y="529758"/>
                  <a:pt x="4258622" y="537807"/>
                </a:cubicBezTo>
                <a:cubicBezTo>
                  <a:pt x="4247617" y="545856"/>
                  <a:pt x="4234229" y="549881"/>
                  <a:pt x="4218457" y="549881"/>
                </a:cubicBezTo>
                <a:cubicBezTo>
                  <a:pt x="4196630" y="549881"/>
                  <a:pt x="4180398" y="545947"/>
                  <a:pt x="4169759" y="538081"/>
                </a:cubicBezTo>
                <a:lnTo>
                  <a:pt x="4169759" y="612993"/>
                </a:lnTo>
                <a:lnTo>
                  <a:pt x="4091554" y="612993"/>
                </a:lnTo>
                <a:lnTo>
                  <a:pt x="4091554" y="226909"/>
                </a:lnTo>
                <a:lnTo>
                  <a:pt x="4150761" y="226909"/>
                </a:lnTo>
                <a:lnTo>
                  <a:pt x="4157368" y="239806"/>
                </a:lnTo>
                <a:cubicBezTo>
                  <a:pt x="4170208" y="229745"/>
                  <a:pt x="4185433" y="224714"/>
                  <a:pt x="4203043" y="224714"/>
                </a:cubicBezTo>
                <a:close/>
                <a:moveTo>
                  <a:pt x="3441043" y="224714"/>
                </a:moveTo>
                <a:cubicBezTo>
                  <a:pt x="3458833" y="224714"/>
                  <a:pt x="3475295" y="229196"/>
                  <a:pt x="3490429" y="238160"/>
                </a:cubicBezTo>
                <a:cubicBezTo>
                  <a:pt x="3505562" y="247124"/>
                  <a:pt x="3513129" y="260021"/>
                  <a:pt x="3513129" y="276851"/>
                </a:cubicBezTo>
                <a:lnTo>
                  <a:pt x="3513129" y="505702"/>
                </a:lnTo>
                <a:cubicBezTo>
                  <a:pt x="3513129" y="519056"/>
                  <a:pt x="3507627" y="529758"/>
                  <a:pt x="3496622" y="537807"/>
                </a:cubicBezTo>
                <a:cubicBezTo>
                  <a:pt x="3485618" y="545856"/>
                  <a:pt x="3472229" y="549881"/>
                  <a:pt x="3456457" y="549881"/>
                </a:cubicBezTo>
                <a:cubicBezTo>
                  <a:pt x="3434630" y="549881"/>
                  <a:pt x="3418398" y="545947"/>
                  <a:pt x="3407759" y="538081"/>
                </a:cubicBezTo>
                <a:lnTo>
                  <a:pt x="3407759" y="612993"/>
                </a:lnTo>
                <a:lnTo>
                  <a:pt x="3329554" y="612993"/>
                </a:lnTo>
                <a:lnTo>
                  <a:pt x="3329554" y="226909"/>
                </a:lnTo>
                <a:lnTo>
                  <a:pt x="3388761" y="226909"/>
                </a:lnTo>
                <a:lnTo>
                  <a:pt x="3395368" y="239806"/>
                </a:lnTo>
                <a:cubicBezTo>
                  <a:pt x="3408208" y="229745"/>
                  <a:pt x="3423433" y="224714"/>
                  <a:pt x="3441043" y="224714"/>
                </a:cubicBezTo>
                <a:close/>
                <a:moveTo>
                  <a:pt x="3221454" y="224714"/>
                </a:moveTo>
                <a:cubicBezTo>
                  <a:pt x="3245418" y="224714"/>
                  <a:pt x="3266502" y="229928"/>
                  <a:pt x="3284704" y="240355"/>
                </a:cubicBezTo>
                <a:cubicBezTo>
                  <a:pt x="3302906" y="250782"/>
                  <a:pt x="3312007" y="267064"/>
                  <a:pt x="3312007" y="289199"/>
                </a:cubicBezTo>
                <a:lnTo>
                  <a:pt x="3312007" y="485396"/>
                </a:lnTo>
                <a:cubicBezTo>
                  <a:pt x="3312007" y="528386"/>
                  <a:pt x="3281822" y="549881"/>
                  <a:pt x="3221454" y="549881"/>
                </a:cubicBezTo>
                <a:cubicBezTo>
                  <a:pt x="3159439" y="549881"/>
                  <a:pt x="3128432" y="527471"/>
                  <a:pt x="3128432" y="482652"/>
                </a:cubicBezTo>
                <a:lnTo>
                  <a:pt x="3128432" y="291943"/>
                </a:lnTo>
                <a:cubicBezTo>
                  <a:pt x="3128432" y="247124"/>
                  <a:pt x="3159439" y="224714"/>
                  <a:pt x="3221454" y="224714"/>
                </a:cubicBezTo>
                <a:close/>
                <a:moveTo>
                  <a:pt x="1922291" y="224714"/>
                </a:moveTo>
                <a:cubicBezTo>
                  <a:pt x="1860094" y="224714"/>
                  <a:pt x="1828995" y="246209"/>
                  <a:pt x="1828995" y="289199"/>
                </a:cubicBezTo>
                <a:lnTo>
                  <a:pt x="1828995" y="352860"/>
                </a:lnTo>
                <a:lnTo>
                  <a:pt x="1904455" y="352860"/>
                </a:lnTo>
                <a:cubicBezTo>
                  <a:pt x="1904455" y="348287"/>
                  <a:pt x="1904089" y="341518"/>
                  <a:pt x="1903358" y="332554"/>
                </a:cubicBezTo>
                <a:cubicBezTo>
                  <a:pt x="1902809" y="323590"/>
                  <a:pt x="1902535" y="316822"/>
                  <a:pt x="1902535" y="312248"/>
                </a:cubicBezTo>
                <a:cubicBezTo>
                  <a:pt x="1902535" y="286821"/>
                  <a:pt x="1907657" y="274107"/>
                  <a:pt x="1917901" y="274107"/>
                </a:cubicBezTo>
                <a:cubicBezTo>
                  <a:pt x="1926865" y="274107"/>
                  <a:pt x="1931347" y="279320"/>
                  <a:pt x="1931347" y="289748"/>
                </a:cubicBezTo>
                <a:lnTo>
                  <a:pt x="1931347" y="336945"/>
                </a:lnTo>
                <a:cubicBezTo>
                  <a:pt x="1931347" y="342433"/>
                  <a:pt x="1922291" y="349750"/>
                  <a:pt x="1904181" y="358897"/>
                </a:cubicBezTo>
                <a:cubicBezTo>
                  <a:pt x="1872899" y="374812"/>
                  <a:pt x="1852090" y="388075"/>
                  <a:pt x="1841755" y="398685"/>
                </a:cubicBezTo>
                <a:cubicBezTo>
                  <a:pt x="1831419" y="409295"/>
                  <a:pt x="1826251" y="421735"/>
                  <a:pt x="1826251" y="436004"/>
                </a:cubicBezTo>
                <a:lnTo>
                  <a:pt x="1826251" y="499939"/>
                </a:lnTo>
                <a:cubicBezTo>
                  <a:pt x="1826251" y="533233"/>
                  <a:pt x="1847563" y="549881"/>
                  <a:pt x="1890186" y="549881"/>
                </a:cubicBezTo>
                <a:cubicBezTo>
                  <a:pt x="1917809" y="549881"/>
                  <a:pt x="1934548" y="544301"/>
                  <a:pt x="1940402" y="533142"/>
                </a:cubicBezTo>
                <a:lnTo>
                  <a:pt x="1940402" y="545490"/>
                </a:lnTo>
                <a:lnTo>
                  <a:pt x="2009551" y="545490"/>
                </a:lnTo>
                <a:lnTo>
                  <a:pt x="2009551" y="291943"/>
                </a:lnTo>
                <a:cubicBezTo>
                  <a:pt x="2009551" y="247124"/>
                  <a:pt x="1980465" y="224714"/>
                  <a:pt x="1922291" y="224714"/>
                </a:cubicBezTo>
                <a:close/>
                <a:moveTo>
                  <a:pt x="2931197" y="151998"/>
                </a:moveTo>
                <a:lnTo>
                  <a:pt x="3009402" y="151998"/>
                </a:lnTo>
                <a:lnTo>
                  <a:pt x="3009402" y="231849"/>
                </a:lnTo>
                <a:cubicBezTo>
                  <a:pt x="3016902" y="227092"/>
                  <a:pt x="3027970" y="224714"/>
                  <a:pt x="3042604" y="224714"/>
                </a:cubicBezTo>
                <a:cubicBezTo>
                  <a:pt x="3061813" y="224714"/>
                  <a:pt x="3078597" y="229471"/>
                  <a:pt x="3092957" y="238983"/>
                </a:cubicBezTo>
                <a:cubicBezTo>
                  <a:pt x="3107318" y="248496"/>
                  <a:pt x="3114498" y="261118"/>
                  <a:pt x="3114498" y="276851"/>
                </a:cubicBezTo>
                <a:lnTo>
                  <a:pt x="3114498" y="505702"/>
                </a:lnTo>
                <a:cubicBezTo>
                  <a:pt x="3114498" y="519056"/>
                  <a:pt x="3109010" y="529758"/>
                  <a:pt x="3098034" y="537807"/>
                </a:cubicBezTo>
                <a:cubicBezTo>
                  <a:pt x="3087057" y="545856"/>
                  <a:pt x="3073703" y="549881"/>
                  <a:pt x="3057971" y="549881"/>
                </a:cubicBezTo>
                <a:cubicBezTo>
                  <a:pt x="3036202" y="549881"/>
                  <a:pt x="3020012" y="545947"/>
                  <a:pt x="3009402" y="538081"/>
                </a:cubicBezTo>
                <a:lnTo>
                  <a:pt x="3009402" y="612993"/>
                </a:lnTo>
                <a:lnTo>
                  <a:pt x="2931197" y="612993"/>
                </a:lnTo>
                <a:lnTo>
                  <a:pt x="2931197" y="543844"/>
                </a:lnTo>
                <a:cubicBezTo>
                  <a:pt x="2923514" y="547868"/>
                  <a:pt x="2912446" y="549881"/>
                  <a:pt x="2897995" y="549881"/>
                </a:cubicBezTo>
                <a:cubicBezTo>
                  <a:pt x="2879518" y="549881"/>
                  <a:pt x="2862917" y="545582"/>
                  <a:pt x="2848191" y="536984"/>
                </a:cubicBezTo>
                <a:cubicBezTo>
                  <a:pt x="2833465" y="528386"/>
                  <a:pt x="2826101" y="515306"/>
                  <a:pt x="2826101" y="497744"/>
                </a:cubicBezTo>
                <a:lnTo>
                  <a:pt x="2826101" y="268893"/>
                </a:lnTo>
                <a:cubicBezTo>
                  <a:pt x="2826101" y="255356"/>
                  <a:pt x="2831635" y="244608"/>
                  <a:pt x="2842703" y="236651"/>
                </a:cubicBezTo>
                <a:cubicBezTo>
                  <a:pt x="2853770" y="228693"/>
                  <a:pt x="2867170" y="224714"/>
                  <a:pt x="2882902" y="224714"/>
                </a:cubicBezTo>
                <a:cubicBezTo>
                  <a:pt x="2904489" y="224714"/>
                  <a:pt x="2920587" y="228647"/>
                  <a:pt x="2931197" y="236514"/>
                </a:cubicBezTo>
                <a:close/>
                <a:moveTo>
                  <a:pt x="2538979" y="151998"/>
                </a:moveTo>
                <a:lnTo>
                  <a:pt x="2538979" y="545490"/>
                </a:lnTo>
                <a:lnTo>
                  <a:pt x="2625416" y="545490"/>
                </a:lnTo>
                <a:lnTo>
                  <a:pt x="2625416" y="151998"/>
                </a:lnTo>
                <a:close/>
                <a:moveTo>
                  <a:pt x="2434204" y="151998"/>
                </a:moveTo>
                <a:lnTo>
                  <a:pt x="2434204" y="545490"/>
                </a:lnTo>
                <a:lnTo>
                  <a:pt x="2520641" y="545490"/>
                </a:lnTo>
                <a:lnTo>
                  <a:pt x="2520641" y="151998"/>
                </a:lnTo>
                <a:close/>
                <a:moveTo>
                  <a:pt x="2329429" y="151998"/>
                </a:moveTo>
                <a:lnTo>
                  <a:pt x="2329429" y="545490"/>
                </a:lnTo>
                <a:lnTo>
                  <a:pt x="2415866" y="545490"/>
                </a:lnTo>
                <a:lnTo>
                  <a:pt x="2415866" y="151998"/>
                </a:lnTo>
                <a:close/>
                <a:moveTo>
                  <a:pt x="1506259" y="149254"/>
                </a:moveTo>
                <a:cubicBezTo>
                  <a:pt x="1446537" y="149254"/>
                  <a:pt x="1416676" y="172486"/>
                  <a:pt x="1416676" y="218952"/>
                </a:cubicBezTo>
                <a:lnTo>
                  <a:pt x="1416676" y="256545"/>
                </a:lnTo>
                <a:lnTo>
                  <a:pt x="1495155" y="256545"/>
                </a:lnTo>
                <a:cubicBezTo>
                  <a:pt x="1495155" y="230568"/>
                  <a:pt x="1495669" y="215064"/>
                  <a:pt x="1496698" y="210034"/>
                </a:cubicBezTo>
                <a:cubicBezTo>
                  <a:pt x="1497727" y="205003"/>
                  <a:pt x="1501422" y="202488"/>
                  <a:pt x="1507781" y="202488"/>
                </a:cubicBezTo>
                <a:cubicBezTo>
                  <a:pt x="1515828" y="202488"/>
                  <a:pt x="1519851" y="206329"/>
                  <a:pt x="1519851" y="214013"/>
                </a:cubicBezTo>
                <a:lnTo>
                  <a:pt x="1519851" y="314992"/>
                </a:lnTo>
                <a:lnTo>
                  <a:pt x="1442928" y="314992"/>
                </a:lnTo>
                <a:lnTo>
                  <a:pt x="1442928" y="365482"/>
                </a:lnTo>
                <a:lnTo>
                  <a:pt x="1519851" y="365482"/>
                </a:lnTo>
                <a:lnTo>
                  <a:pt x="1519851" y="485375"/>
                </a:lnTo>
                <a:cubicBezTo>
                  <a:pt x="1519851" y="491792"/>
                  <a:pt x="1515642" y="495000"/>
                  <a:pt x="1507224" y="495000"/>
                </a:cubicBezTo>
                <a:cubicBezTo>
                  <a:pt x="1499178" y="495000"/>
                  <a:pt x="1495155" y="491799"/>
                  <a:pt x="1495155" y="485396"/>
                </a:cubicBezTo>
                <a:lnTo>
                  <a:pt x="1495155" y="421735"/>
                </a:lnTo>
                <a:lnTo>
                  <a:pt x="1416676" y="421735"/>
                </a:lnTo>
                <a:lnTo>
                  <a:pt x="1416676" y="488140"/>
                </a:lnTo>
                <a:cubicBezTo>
                  <a:pt x="1416676" y="506616"/>
                  <a:pt x="1425744" y="521526"/>
                  <a:pt x="1443880" y="532868"/>
                </a:cubicBezTo>
                <a:cubicBezTo>
                  <a:pt x="1462016" y="544210"/>
                  <a:pt x="1482810" y="549881"/>
                  <a:pt x="1506259" y="549881"/>
                </a:cubicBezTo>
                <a:cubicBezTo>
                  <a:pt x="1572945" y="549881"/>
                  <a:pt x="1606287" y="526282"/>
                  <a:pt x="1606287" y="479085"/>
                </a:cubicBezTo>
                <a:lnTo>
                  <a:pt x="1606287" y="225812"/>
                </a:lnTo>
                <a:cubicBezTo>
                  <a:pt x="1606287" y="174773"/>
                  <a:pt x="1572945" y="149254"/>
                  <a:pt x="1506259" y="149254"/>
                </a:cubicBezTo>
                <a:close/>
                <a:moveTo>
                  <a:pt x="0" y="0"/>
                </a:moveTo>
                <a:lnTo>
                  <a:pt x="2790372" y="0"/>
                </a:lnTo>
                <a:lnTo>
                  <a:pt x="2790372" y="678661"/>
                </a:lnTo>
                <a:lnTo>
                  <a:pt x="0" y="67866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ru-RU" sz="4400" dirty="0"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1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EB622C3-586E-2A21-26E4-1A5B75A8E80B}"/>
              </a:ext>
            </a:extLst>
          </p:cNvPr>
          <p:cNvSpPr/>
          <p:nvPr/>
        </p:nvSpPr>
        <p:spPr>
          <a:xfrm>
            <a:off x="683368" y="1903386"/>
            <a:ext cx="7836781" cy="36201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2A282F1-F71F-BD66-8D78-604EDAF9D908}"/>
              </a:ext>
            </a:extLst>
          </p:cNvPr>
          <p:cNvSpPr/>
          <p:nvPr/>
        </p:nvSpPr>
        <p:spPr>
          <a:xfrm>
            <a:off x="799219" y="1779259"/>
            <a:ext cx="7836781" cy="36201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Не было подготовленной заранее </a:t>
            </a:r>
            <a:r>
              <a:rPr lang="en-US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IDE, </a:t>
            </a:r>
            <a:r>
              <a:rPr lang="ru-RU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в которой участники могли бы работать вместе</a:t>
            </a:r>
            <a:r>
              <a:rPr lang="en-US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;</a:t>
            </a:r>
            <a:endParaRPr lang="ru-RU" sz="2400" b="1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Недостаток вычислительной мощности</a:t>
            </a:r>
            <a:r>
              <a:rPr lang="en-US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;</a:t>
            </a:r>
            <a:endParaRPr lang="ru-RU" sz="2400" b="1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Нарушение изначального плана организации работы и недостаточное разделение ролей</a:t>
            </a:r>
            <a:r>
              <a:rPr lang="en-US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;</a:t>
            </a:r>
            <a:endParaRPr lang="ru-RU" sz="2400" b="1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Работа на всём массиве данных с самого начала</a:t>
            </a:r>
            <a:r>
              <a:rPr lang="en-US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;</a:t>
            </a:r>
            <a:endParaRPr lang="ru-RU" sz="2400" b="1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Недостаточная гранулярность анализа данных</a:t>
            </a:r>
            <a:r>
              <a:rPr lang="en-US" sz="2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.</a:t>
            </a:r>
            <a:endParaRPr lang="ru-RU" sz="2400" b="1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2400" b="1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67207-C44F-A805-2B3E-697FA0F87ACC}"/>
              </a:ext>
            </a:extLst>
          </p:cNvPr>
          <p:cNvSpPr txBox="1"/>
          <p:nvPr/>
        </p:nvSpPr>
        <p:spPr>
          <a:xfrm>
            <a:off x="-61686" y="528507"/>
            <a:ext cx="5533021" cy="678661"/>
          </a:xfrm>
          <a:custGeom>
            <a:avLst/>
            <a:gdLst/>
            <a:ahLst/>
            <a:cxnLst/>
            <a:rect l="l" t="t" r="r" b="b"/>
            <a:pathLst>
              <a:path w="5533021" h="678661">
                <a:moveTo>
                  <a:pt x="2624705" y="488689"/>
                </a:moveTo>
                <a:lnTo>
                  <a:pt x="2624705" y="546039"/>
                </a:lnTo>
                <a:lnTo>
                  <a:pt x="2696050" y="546039"/>
                </a:lnTo>
                <a:lnTo>
                  <a:pt x="2696050" y="488689"/>
                </a:lnTo>
                <a:close/>
                <a:moveTo>
                  <a:pt x="3112448" y="403899"/>
                </a:moveTo>
                <a:cubicBezTo>
                  <a:pt x="3094520" y="408289"/>
                  <a:pt x="3085556" y="416338"/>
                  <a:pt x="3085556" y="428046"/>
                </a:cubicBezTo>
                <a:lnTo>
                  <a:pt x="3085556" y="485945"/>
                </a:lnTo>
                <a:cubicBezTo>
                  <a:pt x="3085556" y="495640"/>
                  <a:pt x="3090221" y="500488"/>
                  <a:pt x="3099551" y="500488"/>
                </a:cubicBezTo>
                <a:cubicBezTo>
                  <a:pt x="3108149" y="500488"/>
                  <a:pt x="3112448" y="495640"/>
                  <a:pt x="3112448" y="485945"/>
                </a:cubicBezTo>
                <a:close/>
                <a:moveTo>
                  <a:pt x="1893248" y="403899"/>
                </a:moveTo>
                <a:lnTo>
                  <a:pt x="1893248" y="485945"/>
                </a:lnTo>
                <a:cubicBezTo>
                  <a:pt x="1893248" y="495640"/>
                  <a:pt x="1888949" y="500488"/>
                  <a:pt x="1880351" y="500488"/>
                </a:cubicBezTo>
                <a:cubicBezTo>
                  <a:pt x="1871021" y="500488"/>
                  <a:pt x="1866356" y="495640"/>
                  <a:pt x="1866356" y="485945"/>
                </a:cubicBezTo>
                <a:lnTo>
                  <a:pt x="1866356" y="428046"/>
                </a:lnTo>
                <a:cubicBezTo>
                  <a:pt x="1866356" y="416338"/>
                  <a:pt x="1875320" y="408289"/>
                  <a:pt x="1893248" y="403899"/>
                </a:cubicBezTo>
                <a:close/>
                <a:moveTo>
                  <a:pt x="5003723" y="302096"/>
                </a:moveTo>
                <a:cubicBezTo>
                  <a:pt x="4994762" y="302096"/>
                  <a:pt x="4990282" y="306760"/>
                  <a:pt x="4990282" y="316090"/>
                </a:cubicBezTo>
                <a:lnTo>
                  <a:pt x="4990282" y="485945"/>
                </a:lnTo>
                <a:cubicBezTo>
                  <a:pt x="4990282" y="495640"/>
                  <a:pt x="4994762" y="500488"/>
                  <a:pt x="5003723" y="500488"/>
                </a:cubicBezTo>
                <a:cubicBezTo>
                  <a:pt x="5012507" y="500488"/>
                  <a:pt x="5016899" y="495640"/>
                  <a:pt x="5016899" y="485945"/>
                </a:cubicBezTo>
                <a:lnTo>
                  <a:pt x="5016899" y="316639"/>
                </a:lnTo>
                <a:cubicBezTo>
                  <a:pt x="5016899" y="306943"/>
                  <a:pt x="5012507" y="302096"/>
                  <a:pt x="5003723" y="302096"/>
                </a:cubicBezTo>
                <a:close/>
                <a:moveTo>
                  <a:pt x="3508298" y="302096"/>
                </a:moveTo>
                <a:cubicBezTo>
                  <a:pt x="3499337" y="302096"/>
                  <a:pt x="3494857" y="306760"/>
                  <a:pt x="3494857" y="316090"/>
                </a:cubicBezTo>
                <a:lnTo>
                  <a:pt x="3494857" y="485945"/>
                </a:lnTo>
                <a:cubicBezTo>
                  <a:pt x="3494857" y="495640"/>
                  <a:pt x="3499337" y="500488"/>
                  <a:pt x="3508298" y="500488"/>
                </a:cubicBezTo>
                <a:cubicBezTo>
                  <a:pt x="3517082" y="500488"/>
                  <a:pt x="3521474" y="495640"/>
                  <a:pt x="3521474" y="485945"/>
                </a:cubicBezTo>
                <a:lnTo>
                  <a:pt x="3521474" y="316639"/>
                </a:lnTo>
                <a:cubicBezTo>
                  <a:pt x="3521474" y="306943"/>
                  <a:pt x="3517082" y="302096"/>
                  <a:pt x="3508298" y="302096"/>
                </a:cubicBezTo>
                <a:close/>
                <a:moveTo>
                  <a:pt x="2624705" y="299352"/>
                </a:moveTo>
                <a:lnTo>
                  <a:pt x="2624705" y="356702"/>
                </a:lnTo>
                <a:lnTo>
                  <a:pt x="2696050" y="356702"/>
                </a:lnTo>
                <a:lnTo>
                  <a:pt x="2696050" y="299352"/>
                </a:lnTo>
                <a:close/>
                <a:moveTo>
                  <a:pt x="5201557" y="274107"/>
                </a:moveTo>
                <a:cubicBezTo>
                  <a:pt x="5192410" y="274107"/>
                  <a:pt x="5187837" y="279320"/>
                  <a:pt x="5187837" y="289748"/>
                </a:cubicBezTo>
                <a:lnTo>
                  <a:pt x="5187837" y="484847"/>
                </a:lnTo>
                <a:cubicBezTo>
                  <a:pt x="5187837" y="495640"/>
                  <a:pt x="5192410" y="501037"/>
                  <a:pt x="5201557" y="501037"/>
                </a:cubicBezTo>
                <a:cubicBezTo>
                  <a:pt x="5210521" y="501037"/>
                  <a:pt x="5215003" y="495640"/>
                  <a:pt x="5215003" y="484847"/>
                </a:cubicBezTo>
                <a:lnTo>
                  <a:pt x="5215003" y="289748"/>
                </a:lnTo>
                <a:cubicBezTo>
                  <a:pt x="5215003" y="279320"/>
                  <a:pt x="5210521" y="274107"/>
                  <a:pt x="5201557" y="274107"/>
                </a:cubicBezTo>
                <a:close/>
                <a:moveTo>
                  <a:pt x="4220482" y="274107"/>
                </a:moveTo>
                <a:cubicBezTo>
                  <a:pt x="4211335" y="274107"/>
                  <a:pt x="4206762" y="279320"/>
                  <a:pt x="4206762" y="289748"/>
                </a:cubicBezTo>
                <a:lnTo>
                  <a:pt x="4206762" y="484847"/>
                </a:lnTo>
                <a:cubicBezTo>
                  <a:pt x="4206762" y="495640"/>
                  <a:pt x="4211335" y="501037"/>
                  <a:pt x="4220482" y="501037"/>
                </a:cubicBezTo>
                <a:cubicBezTo>
                  <a:pt x="4229446" y="501037"/>
                  <a:pt x="4233928" y="495640"/>
                  <a:pt x="4233928" y="484847"/>
                </a:cubicBezTo>
                <a:lnTo>
                  <a:pt x="4233928" y="289748"/>
                </a:lnTo>
                <a:cubicBezTo>
                  <a:pt x="4233928" y="279320"/>
                  <a:pt x="4229446" y="274107"/>
                  <a:pt x="4220482" y="274107"/>
                </a:cubicBezTo>
                <a:close/>
                <a:moveTo>
                  <a:pt x="3907255" y="274107"/>
                </a:moveTo>
                <a:cubicBezTo>
                  <a:pt x="3898108" y="274107"/>
                  <a:pt x="3893535" y="278954"/>
                  <a:pt x="3893535" y="288650"/>
                </a:cubicBezTo>
                <a:lnTo>
                  <a:pt x="3893535" y="486494"/>
                </a:lnTo>
                <a:cubicBezTo>
                  <a:pt x="3893535" y="495823"/>
                  <a:pt x="3898108" y="500488"/>
                  <a:pt x="3907255" y="500488"/>
                </a:cubicBezTo>
                <a:cubicBezTo>
                  <a:pt x="3916219" y="500488"/>
                  <a:pt x="3920701" y="495640"/>
                  <a:pt x="3920701" y="485945"/>
                </a:cubicBezTo>
                <a:lnTo>
                  <a:pt x="3920701" y="288650"/>
                </a:lnTo>
                <a:cubicBezTo>
                  <a:pt x="3920701" y="278954"/>
                  <a:pt x="3916219" y="274107"/>
                  <a:pt x="3907255" y="274107"/>
                </a:cubicBezTo>
                <a:close/>
                <a:moveTo>
                  <a:pt x="3706132" y="274107"/>
                </a:moveTo>
                <a:cubicBezTo>
                  <a:pt x="3696986" y="274107"/>
                  <a:pt x="3692412" y="279320"/>
                  <a:pt x="3692412" y="289748"/>
                </a:cubicBezTo>
                <a:lnTo>
                  <a:pt x="3692412" y="484847"/>
                </a:lnTo>
                <a:cubicBezTo>
                  <a:pt x="3692412" y="495640"/>
                  <a:pt x="3696986" y="501037"/>
                  <a:pt x="3706132" y="501037"/>
                </a:cubicBezTo>
                <a:cubicBezTo>
                  <a:pt x="3715096" y="501037"/>
                  <a:pt x="3719578" y="495640"/>
                  <a:pt x="3719578" y="484847"/>
                </a:cubicBezTo>
                <a:lnTo>
                  <a:pt x="3719578" y="289748"/>
                </a:lnTo>
                <a:cubicBezTo>
                  <a:pt x="3719578" y="279320"/>
                  <a:pt x="3715096" y="274107"/>
                  <a:pt x="3706132" y="274107"/>
                </a:cubicBezTo>
                <a:close/>
                <a:moveTo>
                  <a:pt x="2897605" y="274107"/>
                </a:moveTo>
                <a:cubicBezTo>
                  <a:pt x="2888458" y="274107"/>
                  <a:pt x="2883885" y="278954"/>
                  <a:pt x="2883885" y="288650"/>
                </a:cubicBezTo>
                <a:lnTo>
                  <a:pt x="2883885" y="486494"/>
                </a:lnTo>
                <a:cubicBezTo>
                  <a:pt x="2883885" y="495823"/>
                  <a:pt x="2888458" y="500488"/>
                  <a:pt x="2897605" y="500488"/>
                </a:cubicBezTo>
                <a:cubicBezTo>
                  <a:pt x="2906569" y="500488"/>
                  <a:pt x="2911051" y="495640"/>
                  <a:pt x="2911051" y="485945"/>
                </a:cubicBezTo>
                <a:lnTo>
                  <a:pt x="2911051" y="288650"/>
                </a:lnTo>
                <a:cubicBezTo>
                  <a:pt x="2911051" y="278954"/>
                  <a:pt x="2906569" y="274107"/>
                  <a:pt x="2897605" y="274107"/>
                </a:cubicBezTo>
                <a:close/>
                <a:moveTo>
                  <a:pt x="4673952" y="226909"/>
                </a:moveTo>
                <a:lnTo>
                  <a:pt x="4745846" y="226909"/>
                </a:lnTo>
                <a:lnTo>
                  <a:pt x="4745846" y="392099"/>
                </a:lnTo>
                <a:lnTo>
                  <a:pt x="4817739" y="226909"/>
                </a:lnTo>
                <a:lnTo>
                  <a:pt x="4893748" y="226909"/>
                </a:lnTo>
                <a:lnTo>
                  <a:pt x="4893748" y="545490"/>
                </a:lnTo>
                <a:lnTo>
                  <a:pt x="4821855" y="545490"/>
                </a:lnTo>
                <a:lnTo>
                  <a:pt x="4821855" y="399508"/>
                </a:lnTo>
                <a:lnTo>
                  <a:pt x="4762858" y="545490"/>
                </a:lnTo>
                <a:lnTo>
                  <a:pt x="4673952" y="545490"/>
                </a:lnTo>
                <a:close/>
                <a:moveTo>
                  <a:pt x="4331601" y="226909"/>
                </a:moveTo>
                <a:lnTo>
                  <a:pt x="4415842" y="226909"/>
                </a:lnTo>
                <a:lnTo>
                  <a:pt x="4415842" y="483750"/>
                </a:lnTo>
                <a:lnTo>
                  <a:pt x="4456454" y="483750"/>
                </a:lnTo>
                <a:lnTo>
                  <a:pt x="4456454" y="226909"/>
                </a:lnTo>
                <a:lnTo>
                  <a:pt x="4540695" y="226909"/>
                </a:lnTo>
                <a:lnTo>
                  <a:pt x="4540695" y="483750"/>
                </a:lnTo>
                <a:lnTo>
                  <a:pt x="4581581" y="483750"/>
                </a:lnTo>
                <a:lnTo>
                  <a:pt x="4581581" y="226909"/>
                </a:lnTo>
                <a:lnTo>
                  <a:pt x="4665823" y="226909"/>
                </a:lnTo>
                <a:lnTo>
                  <a:pt x="4665823" y="545490"/>
                </a:lnTo>
                <a:lnTo>
                  <a:pt x="4331601" y="545490"/>
                </a:lnTo>
                <a:close/>
                <a:moveTo>
                  <a:pt x="1989000" y="226909"/>
                </a:moveTo>
                <a:lnTo>
                  <a:pt x="1989549" y="545490"/>
                </a:lnTo>
                <a:lnTo>
                  <a:pt x="2070497" y="545490"/>
                </a:lnTo>
                <a:lnTo>
                  <a:pt x="2070497" y="277948"/>
                </a:lnTo>
                <a:lnTo>
                  <a:pt x="2100682" y="277948"/>
                </a:lnTo>
                <a:lnTo>
                  <a:pt x="2100682" y="545490"/>
                </a:lnTo>
                <a:lnTo>
                  <a:pt x="2184648" y="545490"/>
                </a:lnTo>
                <a:lnTo>
                  <a:pt x="2184648" y="226909"/>
                </a:lnTo>
                <a:close/>
                <a:moveTo>
                  <a:pt x="1585657" y="226909"/>
                </a:moveTo>
                <a:lnTo>
                  <a:pt x="1585657" y="277948"/>
                </a:lnTo>
                <a:lnTo>
                  <a:pt x="1633952" y="277948"/>
                </a:lnTo>
                <a:lnTo>
                  <a:pt x="1633952" y="545490"/>
                </a:lnTo>
                <a:lnTo>
                  <a:pt x="1720388" y="545490"/>
                </a:lnTo>
                <a:lnTo>
                  <a:pt x="1720388" y="277948"/>
                </a:lnTo>
                <a:lnTo>
                  <a:pt x="1768683" y="277948"/>
                </a:lnTo>
                <a:lnTo>
                  <a:pt x="1768683" y="226909"/>
                </a:lnTo>
                <a:close/>
                <a:moveTo>
                  <a:pt x="5202655" y="224714"/>
                </a:moveTo>
                <a:cubicBezTo>
                  <a:pt x="5226619" y="224714"/>
                  <a:pt x="5247702" y="229928"/>
                  <a:pt x="5265904" y="240355"/>
                </a:cubicBezTo>
                <a:cubicBezTo>
                  <a:pt x="5284107" y="250782"/>
                  <a:pt x="5293207" y="267064"/>
                  <a:pt x="5293207" y="289199"/>
                </a:cubicBezTo>
                <a:lnTo>
                  <a:pt x="5293207" y="485396"/>
                </a:lnTo>
                <a:cubicBezTo>
                  <a:pt x="5293207" y="528386"/>
                  <a:pt x="5263023" y="549881"/>
                  <a:pt x="5202655" y="549881"/>
                </a:cubicBezTo>
                <a:cubicBezTo>
                  <a:pt x="5140640" y="549881"/>
                  <a:pt x="5109633" y="527471"/>
                  <a:pt x="5109633" y="482652"/>
                </a:cubicBezTo>
                <a:lnTo>
                  <a:pt x="5109633" y="291943"/>
                </a:lnTo>
                <a:cubicBezTo>
                  <a:pt x="5109633" y="247124"/>
                  <a:pt x="5140640" y="224714"/>
                  <a:pt x="5202655" y="224714"/>
                </a:cubicBezTo>
                <a:close/>
                <a:moveTo>
                  <a:pt x="4221580" y="224714"/>
                </a:moveTo>
                <a:cubicBezTo>
                  <a:pt x="4245544" y="224714"/>
                  <a:pt x="4266627" y="229928"/>
                  <a:pt x="4284829" y="240355"/>
                </a:cubicBezTo>
                <a:cubicBezTo>
                  <a:pt x="4303032" y="250782"/>
                  <a:pt x="4312132" y="267064"/>
                  <a:pt x="4312132" y="289199"/>
                </a:cubicBezTo>
                <a:lnTo>
                  <a:pt x="4312132" y="485396"/>
                </a:lnTo>
                <a:cubicBezTo>
                  <a:pt x="4312132" y="528386"/>
                  <a:pt x="4281948" y="549881"/>
                  <a:pt x="4221580" y="549881"/>
                </a:cubicBezTo>
                <a:cubicBezTo>
                  <a:pt x="4159565" y="549881"/>
                  <a:pt x="4128558" y="527471"/>
                  <a:pt x="4128558" y="482652"/>
                </a:cubicBezTo>
                <a:lnTo>
                  <a:pt x="4128558" y="291943"/>
                </a:lnTo>
                <a:cubicBezTo>
                  <a:pt x="4128558" y="247124"/>
                  <a:pt x="4159565" y="224714"/>
                  <a:pt x="4221580" y="224714"/>
                </a:cubicBezTo>
                <a:close/>
                <a:moveTo>
                  <a:pt x="3926819" y="224714"/>
                </a:moveTo>
                <a:cubicBezTo>
                  <a:pt x="3944609" y="224714"/>
                  <a:pt x="3961071" y="229196"/>
                  <a:pt x="3976205" y="238160"/>
                </a:cubicBezTo>
                <a:cubicBezTo>
                  <a:pt x="3991338" y="247124"/>
                  <a:pt x="3998905" y="260021"/>
                  <a:pt x="3998905" y="276851"/>
                </a:cubicBezTo>
                <a:lnTo>
                  <a:pt x="3998905" y="505702"/>
                </a:lnTo>
                <a:cubicBezTo>
                  <a:pt x="3998905" y="519056"/>
                  <a:pt x="3993403" y="529758"/>
                  <a:pt x="3982398" y="537807"/>
                </a:cubicBezTo>
                <a:cubicBezTo>
                  <a:pt x="3971393" y="545856"/>
                  <a:pt x="3958005" y="549881"/>
                  <a:pt x="3942232" y="549881"/>
                </a:cubicBezTo>
                <a:cubicBezTo>
                  <a:pt x="3920406" y="549881"/>
                  <a:pt x="3904173" y="545947"/>
                  <a:pt x="3893535" y="538081"/>
                </a:cubicBezTo>
                <a:lnTo>
                  <a:pt x="3893535" y="612993"/>
                </a:lnTo>
                <a:lnTo>
                  <a:pt x="3815330" y="612993"/>
                </a:lnTo>
                <a:lnTo>
                  <a:pt x="3815330" y="226909"/>
                </a:lnTo>
                <a:lnTo>
                  <a:pt x="3874537" y="226909"/>
                </a:lnTo>
                <a:lnTo>
                  <a:pt x="3881144" y="239806"/>
                </a:lnTo>
                <a:cubicBezTo>
                  <a:pt x="3893984" y="229745"/>
                  <a:pt x="3909209" y="224714"/>
                  <a:pt x="3926819" y="224714"/>
                </a:cubicBezTo>
                <a:close/>
                <a:moveTo>
                  <a:pt x="3707230" y="224714"/>
                </a:moveTo>
                <a:cubicBezTo>
                  <a:pt x="3731194" y="224714"/>
                  <a:pt x="3752278" y="229928"/>
                  <a:pt x="3770479" y="240355"/>
                </a:cubicBezTo>
                <a:cubicBezTo>
                  <a:pt x="3788681" y="250782"/>
                  <a:pt x="3797782" y="267064"/>
                  <a:pt x="3797782" y="289199"/>
                </a:cubicBezTo>
                <a:lnTo>
                  <a:pt x="3797782" y="485396"/>
                </a:lnTo>
                <a:cubicBezTo>
                  <a:pt x="3797782" y="528386"/>
                  <a:pt x="3767598" y="549881"/>
                  <a:pt x="3707230" y="549881"/>
                </a:cubicBezTo>
                <a:cubicBezTo>
                  <a:pt x="3645215" y="549881"/>
                  <a:pt x="3614208" y="527471"/>
                  <a:pt x="3614208" y="482652"/>
                </a:cubicBezTo>
                <a:lnTo>
                  <a:pt x="3614208" y="291943"/>
                </a:lnTo>
                <a:cubicBezTo>
                  <a:pt x="3614208" y="247124"/>
                  <a:pt x="3645215" y="224714"/>
                  <a:pt x="3707230" y="224714"/>
                </a:cubicBezTo>
                <a:close/>
                <a:moveTo>
                  <a:pt x="3103392" y="224714"/>
                </a:moveTo>
                <a:cubicBezTo>
                  <a:pt x="3161566" y="224714"/>
                  <a:pt x="3190652" y="247124"/>
                  <a:pt x="3190652" y="291943"/>
                </a:cubicBezTo>
                <a:lnTo>
                  <a:pt x="3190652" y="545490"/>
                </a:lnTo>
                <a:lnTo>
                  <a:pt x="3121503" y="545490"/>
                </a:lnTo>
                <a:lnTo>
                  <a:pt x="3121503" y="533142"/>
                </a:lnTo>
                <a:cubicBezTo>
                  <a:pt x="3115649" y="544301"/>
                  <a:pt x="3098911" y="549881"/>
                  <a:pt x="3071287" y="549881"/>
                </a:cubicBezTo>
                <a:cubicBezTo>
                  <a:pt x="3028664" y="549881"/>
                  <a:pt x="3007352" y="533233"/>
                  <a:pt x="3007352" y="499939"/>
                </a:cubicBezTo>
                <a:lnTo>
                  <a:pt x="3007352" y="436004"/>
                </a:lnTo>
                <a:cubicBezTo>
                  <a:pt x="3007352" y="421735"/>
                  <a:pt x="3012520" y="409295"/>
                  <a:pt x="3022855" y="398685"/>
                </a:cubicBezTo>
                <a:cubicBezTo>
                  <a:pt x="3033191" y="388075"/>
                  <a:pt x="3054000" y="374812"/>
                  <a:pt x="3085282" y="358897"/>
                </a:cubicBezTo>
                <a:cubicBezTo>
                  <a:pt x="3103392" y="349750"/>
                  <a:pt x="3112448" y="342433"/>
                  <a:pt x="3112448" y="336945"/>
                </a:cubicBezTo>
                <a:lnTo>
                  <a:pt x="3112448" y="289748"/>
                </a:lnTo>
                <a:cubicBezTo>
                  <a:pt x="3112448" y="279320"/>
                  <a:pt x="3107966" y="274107"/>
                  <a:pt x="3099002" y="274107"/>
                </a:cubicBezTo>
                <a:cubicBezTo>
                  <a:pt x="3088758" y="274107"/>
                  <a:pt x="3083635" y="286821"/>
                  <a:pt x="3083635" y="312248"/>
                </a:cubicBezTo>
                <a:cubicBezTo>
                  <a:pt x="3083635" y="316822"/>
                  <a:pt x="3083910" y="323590"/>
                  <a:pt x="3084459" y="332554"/>
                </a:cubicBezTo>
                <a:cubicBezTo>
                  <a:pt x="3085190" y="341518"/>
                  <a:pt x="3085556" y="348287"/>
                  <a:pt x="3085556" y="352860"/>
                </a:cubicBezTo>
                <a:lnTo>
                  <a:pt x="3010096" y="352860"/>
                </a:lnTo>
                <a:lnTo>
                  <a:pt x="3010096" y="289199"/>
                </a:lnTo>
                <a:cubicBezTo>
                  <a:pt x="3010096" y="246209"/>
                  <a:pt x="3041195" y="224714"/>
                  <a:pt x="3103392" y="224714"/>
                </a:cubicBezTo>
                <a:close/>
                <a:moveTo>
                  <a:pt x="2917169" y="224714"/>
                </a:moveTo>
                <a:cubicBezTo>
                  <a:pt x="2934959" y="224714"/>
                  <a:pt x="2951421" y="229196"/>
                  <a:pt x="2966555" y="238160"/>
                </a:cubicBezTo>
                <a:cubicBezTo>
                  <a:pt x="2981688" y="247124"/>
                  <a:pt x="2989255" y="260021"/>
                  <a:pt x="2989255" y="276851"/>
                </a:cubicBezTo>
                <a:lnTo>
                  <a:pt x="2989255" y="505702"/>
                </a:lnTo>
                <a:cubicBezTo>
                  <a:pt x="2989255" y="519056"/>
                  <a:pt x="2983753" y="529758"/>
                  <a:pt x="2972748" y="537807"/>
                </a:cubicBezTo>
                <a:cubicBezTo>
                  <a:pt x="2961743" y="545856"/>
                  <a:pt x="2948355" y="549881"/>
                  <a:pt x="2932583" y="549881"/>
                </a:cubicBezTo>
                <a:cubicBezTo>
                  <a:pt x="2910756" y="549881"/>
                  <a:pt x="2894524" y="545947"/>
                  <a:pt x="2883885" y="538081"/>
                </a:cubicBezTo>
                <a:lnTo>
                  <a:pt x="2883885" y="612993"/>
                </a:lnTo>
                <a:lnTo>
                  <a:pt x="2805680" y="612993"/>
                </a:lnTo>
                <a:lnTo>
                  <a:pt x="2805680" y="226909"/>
                </a:lnTo>
                <a:lnTo>
                  <a:pt x="2864887" y="226909"/>
                </a:lnTo>
                <a:lnTo>
                  <a:pt x="2871494" y="239806"/>
                </a:lnTo>
                <a:cubicBezTo>
                  <a:pt x="2884334" y="229745"/>
                  <a:pt x="2899559" y="224714"/>
                  <a:pt x="2917169" y="224714"/>
                </a:cubicBezTo>
                <a:close/>
                <a:moveTo>
                  <a:pt x="1884192" y="224714"/>
                </a:moveTo>
                <a:cubicBezTo>
                  <a:pt x="1821995" y="224714"/>
                  <a:pt x="1790896" y="246209"/>
                  <a:pt x="1790896" y="289199"/>
                </a:cubicBezTo>
                <a:lnTo>
                  <a:pt x="1790896" y="352860"/>
                </a:lnTo>
                <a:lnTo>
                  <a:pt x="1866356" y="352860"/>
                </a:lnTo>
                <a:cubicBezTo>
                  <a:pt x="1866356" y="348287"/>
                  <a:pt x="1865990" y="341518"/>
                  <a:pt x="1865259" y="332554"/>
                </a:cubicBezTo>
                <a:cubicBezTo>
                  <a:pt x="1864710" y="323590"/>
                  <a:pt x="1864436" y="316822"/>
                  <a:pt x="1864436" y="312248"/>
                </a:cubicBezTo>
                <a:cubicBezTo>
                  <a:pt x="1864436" y="286821"/>
                  <a:pt x="1869558" y="274107"/>
                  <a:pt x="1879802" y="274107"/>
                </a:cubicBezTo>
                <a:cubicBezTo>
                  <a:pt x="1888766" y="274107"/>
                  <a:pt x="1893248" y="279320"/>
                  <a:pt x="1893248" y="289748"/>
                </a:cubicBezTo>
                <a:lnTo>
                  <a:pt x="1893248" y="336945"/>
                </a:lnTo>
                <a:cubicBezTo>
                  <a:pt x="1893248" y="342433"/>
                  <a:pt x="1884192" y="349750"/>
                  <a:pt x="1866082" y="358897"/>
                </a:cubicBezTo>
                <a:cubicBezTo>
                  <a:pt x="1834800" y="374812"/>
                  <a:pt x="1813991" y="388075"/>
                  <a:pt x="1803655" y="398685"/>
                </a:cubicBezTo>
                <a:cubicBezTo>
                  <a:pt x="1793320" y="409295"/>
                  <a:pt x="1788152" y="421735"/>
                  <a:pt x="1788152" y="436004"/>
                </a:cubicBezTo>
                <a:lnTo>
                  <a:pt x="1788152" y="499939"/>
                </a:lnTo>
                <a:cubicBezTo>
                  <a:pt x="1788152" y="533233"/>
                  <a:pt x="1809463" y="549881"/>
                  <a:pt x="1852087" y="549881"/>
                </a:cubicBezTo>
                <a:cubicBezTo>
                  <a:pt x="1879711" y="549881"/>
                  <a:pt x="1896449" y="544301"/>
                  <a:pt x="1902303" y="533142"/>
                </a:cubicBezTo>
                <a:lnTo>
                  <a:pt x="1902303" y="545490"/>
                </a:lnTo>
                <a:lnTo>
                  <a:pt x="1971452" y="545490"/>
                </a:lnTo>
                <a:lnTo>
                  <a:pt x="1971452" y="291943"/>
                </a:lnTo>
                <a:cubicBezTo>
                  <a:pt x="1971452" y="247124"/>
                  <a:pt x="1942365" y="224714"/>
                  <a:pt x="1884192" y="224714"/>
                </a:cubicBezTo>
                <a:close/>
                <a:moveTo>
                  <a:pt x="5477356" y="223342"/>
                </a:moveTo>
                <a:cubicBezTo>
                  <a:pt x="5492888" y="223342"/>
                  <a:pt x="5505955" y="224714"/>
                  <a:pt x="5516557" y="227458"/>
                </a:cubicBezTo>
                <a:lnTo>
                  <a:pt x="5516557" y="284259"/>
                </a:lnTo>
                <a:cubicBezTo>
                  <a:pt x="5506129" y="284259"/>
                  <a:pt x="5498858" y="286775"/>
                  <a:pt x="5494742" y="291806"/>
                </a:cubicBezTo>
                <a:cubicBezTo>
                  <a:pt x="5490626" y="296836"/>
                  <a:pt x="5478049" y="322218"/>
                  <a:pt x="5457011" y="367952"/>
                </a:cubicBezTo>
                <a:lnTo>
                  <a:pt x="5533021" y="545490"/>
                </a:lnTo>
                <a:lnTo>
                  <a:pt x="5440787" y="545490"/>
                </a:lnTo>
                <a:lnTo>
                  <a:pt x="5393076" y="427772"/>
                </a:lnTo>
                <a:lnTo>
                  <a:pt x="5393076" y="545490"/>
                </a:lnTo>
                <a:lnTo>
                  <a:pt x="5312127" y="545490"/>
                </a:lnTo>
                <a:lnTo>
                  <a:pt x="5312127" y="226909"/>
                </a:lnTo>
                <a:lnTo>
                  <a:pt x="5393076" y="226909"/>
                </a:lnTo>
                <a:lnTo>
                  <a:pt x="5393076" y="330329"/>
                </a:lnTo>
                <a:cubicBezTo>
                  <a:pt x="5417826" y="273456"/>
                  <a:pt x="5435136" y="241407"/>
                  <a:pt x="5445004" y="234181"/>
                </a:cubicBezTo>
                <a:cubicBezTo>
                  <a:pt x="5454873" y="226955"/>
                  <a:pt x="5465657" y="223342"/>
                  <a:pt x="5477356" y="223342"/>
                </a:cubicBezTo>
                <a:close/>
                <a:moveTo>
                  <a:pt x="3296832" y="222245"/>
                </a:moveTo>
                <a:cubicBezTo>
                  <a:pt x="3363603" y="222245"/>
                  <a:pt x="3396988" y="247764"/>
                  <a:pt x="3396988" y="298803"/>
                </a:cubicBezTo>
                <a:lnTo>
                  <a:pt x="3396988" y="479085"/>
                </a:lnTo>
                <a:cubicBezTo>
                  <a:pt x="3396988" y="501952"/>
                  <a:pt x="3387796" y="519468"/>
                  <a:pt x="3369411" y="531633"/>
                </a:cubicBezTo>
                <a:cubicBezTo>
                  <a:pt x="3351026" y="543798"/>
                  <a:pt x="3326833" y="549881"/>
                  <a:pt x="3296832" y="549881"/>
                </a:cubicBezTo>
                <a:cubicBezTo>
                  <a:pt x="3275428" y="549881"/>
                  <a:pt x="3255214" y="544530"/>
                  <a:pt x="3236189" y="533828"/>
                </a:cubicBezTo>
                <a:cubicBezTo>
                  <a:pt x="3217164" y="523126"/>
                  <a:pt x="3207651" y="507897"/>
                  <a:pt x="3207651" y="488140"/>
                </a:cubicBezTo>
                <a:lnTo>
                  <a:pt x="3207651" y="432985"/>
                </a:lnTo>
                <a:lnTo>
                  <a:pt x="3286404" y="432985"/>
                </a:lnTo>
                <a:lnTo>
                  <a:pt x="3286404" y="485396"/>
                </a:lnTo>
                <a:cubicBezTo>
                  <a:pt x="3286404" y="491799"/>
                  <a:pt x="3290338" y="495000"/>
                  <a:pt x="3298204" y="495000"/>
                </a:cubicBezTo>
                <a:cubicBezTo>
                  <a:pt x="3306436" y="495000"/>
                  <a:pt x="3310552" y="491789"/>
                  <a:pt x="3310552" y="485366"/>
                </a:cubicBezTo>
                <a:lnTo>
                  <a:pt x="3310552" y="401978"/>
                </a:lnTo>
                <a:lnTo>
                  <a:pt x="3233994" y="401978"/>
                </a:lnTo>
                <a:lnTo>
                  <a:pt x="3233994" y="351488"/>
                </a:lnTo>
                <a:lnTo>
                  <a:pt x="3310552" y="351488"/>
                </a:lnTo>
                <a:lnTo>
                  <a:pt x="3310552" y="285357"/>
                </a:lnTo>
                <a:cubicBezTo>
                  <a:pt x="3310552" y="278954"/>
                  <a:pt x="3306436" y="275753"/>
                  <a:pt x="3298204" y="275753"/>
                </a:cubicBezTo>
                <a:cubicBezTo>
                  <a:pt x="3289240" y="275753"/>
                  <a:pt x="3284758" y="282247"/>
                  <a:pt x="3284758" y="295236"/>
                </a:cubicBezTo>
                <a:lnTo>
                  <a:pt x="3286404" y="318560"/>
                </a:lnTo>
                <a:lnTo>
                  <a:pt x="3207651" y="318560"/>
                </a:lnTo>
                <a:lnTo>
                  <a:pt x="3207651" y="291943"/>
                </a:lnTo>
                <a:cubicBezTo>
                  <a:pt x="3207651" y="245477"/>
                  <a:pt x="3237378" y="222245"/>
                  <a:pt x="3296832" y="222245"/>
                </a:cubicBezTo>
                <a:close/>
                <a:moveTo>
                  <a:pt x="2389794" y="151998"/>
                </a:moveTo>
                <a:lnTo>
                  <a:pt x="2442912" y="545490"/>
                </a:lnTo>
                <a:lnTo>
                  <a:pt x="2565090" y="545490"/>
                </a:lnTo>
                <a:lnTo>
                  <a:pt x="2618096" y="151998"/>
                </a:lnTo>
                <a:lnTo>
                  <a:pt x="2533649" y="151998"/>
                </a:lnTo>
                <a:lnTo>
                  <a:pt x="2503945" y="426948"/>
                </a:lnTo>
                <a:lnTo>
                  <a:pt x="2473962" y="151998"/>
                </a:lnTo>
                <a:close/>
                <a:moveTo>
                  <a:pt x="2291330" y="151998"/>
                </a:moveTo>
                <a:lnTo>
                  <a:pt x="2291330" y="545490"/>
                </a:lnTo>
                <a:lnTo>
                  <a:pt x="2377767" y="545490"/>
                </a:lnTo>
                <a:lnTo>
                  <a:pt x="2377767" y="151998"/>
                </a:lnTo>
                <a:close/>
                <a:moveTo>
                  <a:pt x="1468160" y="149254"/>
                </a:moveTo>
                <a:cubicBezTo>
                  <a:pt x="1408438" y="149254"/>
                  <a:pt x="1378577" y="172486"/>
                  <a:pt x="1378577" y="218952"/>
                </a:cubicBezTo>
                <a:lnTo>
                  <a:pt x="1378577" y="256545"/>
                </a:lnTo>
                <a:lnTo>
                  <a:pt x="1457056" y="256545"/>
                </a:lnTo>
                <a:cubicBezTo>
                  <a:pt x="1457056" y="230568"/>
                  <a:pt x="1457570" y="215064"/>
                  <a:pt x="1458599" y="210034"/>
                </a:cubicBezTo>
                <a:cubicBezTo>
                  <a:pt x="1459628" y="205003"/>
                  <a:pt x="1463322" y="202488"/>
                  <a:pt x="1469682" y="202488"/>
                </a:cubicBezTo>
                <a:cubicBezTo>
                  <a:pt x="1477729" y="202488"/>
                  <a:pt x="1481752" y="206329"/>
                  <a:pt x="1481752" y="214013"/>
                </a:cubicBezTo>
                <a:lnTo>
                  <a:pt x="1481752" y="314992"/>
                </a:lnTo>
                <a:lnTo>
                  <a:pt x="1404829" y="314992"/>
                </a:lnTo>
                <a:lnTo>
                  <a:pt x="1404829" y="365482"/>
                </a:lnTo>
                <a:lnTo>
                  <a:pt x="1481752" y="365482"/>
                </a:lnTo>
                <a:lnTo>
                  <a:pt x="1481752" y="485375"/>
                </a:lnTo>
                <a:cubicBezTo>
                  <a:pt x="1481752" y="491792"/>
                  <a:pt x="1477543" y="495000"/>
                  <a:pt x="1469125" y="495000"/>
                </a:cubicBezTo>
                <a:cubicBezTo>
                  <a:pt x="1461079" y="495000"/>
                  <a:pt x="1457056" y="491799"/>
                  <a:pt x="1457056" y="485396"/>
                </a:cubicBezTo>
                <a:lnTo>
                  <a:pt x="1457056" y="421735"/>
                </a:lnTo>
                <a:lnTo>
                  <a:pt x="1378577" y="421735"/>
                </a:lnTo>
                <a:lnTo>
                  <a:pt x="1378577" y="488140"/>
                </a:lnTo>
                <a:cubicBezTo>
                  <a:pt x="1378577" y="506616"/>
                  <a:pt x="1387645" y="521526"/>
                  <a:pt x="1405781" y="532868"/>
                </a:cubicBezTo>
                <a:cubicBezTo>
                  <a:pt x="1423917" y="544210"/>
                  <a:pt x="1444710" y="549881"/>
                  <a:pt x="1468160" y="549881"/>
                </a:cubicBezTo>
                <a:cubicBezTo>
                  <a:pt x="1534846" y="549881"/>
                  <a:pt x="1568188" y="526282"/>
                  <a:pt x="1568188" y="479085"/>
                </a:cubicBezTo>
                <a:lnTo>
                  <a:pt x="1568188" y="225812"/>
                </a:lnTo>
                <a:cubicBezTo>
                  <a:pt x="1568188" y="174773"/>
                  <a:pt x="1534846" y="149254"/>
                  <a:pt x="1468160" y="149254"/>
                </a:cubicBezTo>
                <a:close/>
                <a:moveTo>
                  <a:pt x="5000160" y="144315"/>
                </a:moveTo>
                <a:cubicBezTo>
                  <a:pt x="5007295" y="144315"/>
                  <a:pt x="5017813" y="144863"/>
                  <a:pt x="5031716" y="145961"/>
                </a:cubicBezTo>
                <a:cubicBezTo>
                  <a:pt x="5045802" y="147059"/>
                  <a:pt x="5056413" y="147607"/>
                  <a:pt x="5063547" y="147607"/>
                </a:cubicBezTo>
                <a:cubicBezTo>
                  <a:pt x="5076170" y="147607"/>
                  <a:pt x="5085956" y="146510"/>
                  <a:pt x="5092908" y="144315"/>
                </a:cubicBezTo>
                <a:lnTo>
                  <a:pt x="5092908" y="211543"/>
                </a:lnTo>
                <a:cubicBezTo>
                  <a:pt x="5087434" y="215019"/>
                  <a:pt x="5077400" y="216757"/>
                  <a:pt x="5062805" y="216757"/>
                </a:cubicBezTo>
                <a:cubicBezTo>
                  <a:pt x="5057698" y="216757"/>
                  <a:pt x="5050126" y="216299"/>
                  <a:pt x="5040090" y="215385"/>
                </a:cubicBezTo>
                <a:cubicBezTo>
                  <a:pt x="5030054" y="214470"/>
                  <a:pt x="5022482" y="214013"/>
                  <a:pt x="5017375" y="214013"/>
                </a:cubicBezTo>
                <a:cubicBezTo>
                  <a:pt x="5006427" y="214013"/>
                  <a:pt x="4999175" y="217031"/>
                  <a:pt x="4995617" y="223068"/>
                </a:cubicBezTo>
                <a:cubicBezTo>
                  <a:pt x="4992060" y="229105"/>
                  <a:pt x="4990282" y="242916"/>
                  <a:pt x="4990282" y="264503"/>
                </a:cubicBezTo>
                <a:cubicBezTo>
                  <a:pt x="5000318" y="256636"/>
                  <a:pt x="5016464" y="252703"/>
                  <a:pt x="5038722" y="252703"/>
                </a:cubicBezTo>
                <a:cubicBezTo>
                  <a:pt x="5053869" y="252703"/>
                  <a:pt x="5067052" y="256865"/>
                  <a:pt x="5078273" y="265189"/>
                </a:cubicBezTo>
                <a:cubicBezTo>
                  <a:pt x="5089493" y="273512"/>
                  <a:pt x="5095103" y="284168"/>
                  <a:pt x="5095103" y="297156"/>
                </a:cubicBezTo>
                <a:lnTo>
                  <a:pt x="5095103" y="497744"/>
                </a:lnTo>
                <a:cubicBezTo>
                  <a:pt x="5095103" y="513659"/>
                  <a:pt x="5088074" y="526328"/>
                  <a:pt x="5074015" y="535749"/>
                </a:cubicBezTo>
                <a:cubicBezTo>
                  <a:pt x="5059956" y="545170"/>
                  <a:pt x="5043068" y="549881"/>
                  <a:pt x="5023352" y="549881"/>
                </a:cubicBezTo>
                <a:cubicBezTo>
                  <a:pt x="5006739" y="549881"/>
                  <a:pt x="4991585" y="544850"/>
                  <a:pt x="4977891" y="534788"/>
                </a:cubicBezTo>
                <a:lnTo>
                  <a:pt x="4971284" y="545490"/>
                </a:lnTo>
                <a:lnTo>
                  <a:pt x="4912077" y="545490"/>
                </a:lnTo>
                <a:lnTo>
                  <a:pt x="4912077" y="256545"/>
                </a:lnTo>
                <a:cubicBezTo>
                  <a:pt x="4912077" y="181725"/>
                  <a:pt x="4941438" y="144315"/>
                  <a:pt x="5000160" y="144315"/>
                </a:cubicBezTo>
                <a:close/>
                <a:moveTo>
                  <a:pt x="3504735" y="144315"/>
                </a:moveTo>
                <a:cubicBezTo>
                  <a:pt x="3511870" y="144315"/>
                  <a:pt x="3522388" y="144863"/>
                  <a:pt x="3536291" y="145961"/>
                </a:cubicBezTo>
                <a:cubicBezTo>
                  <a:pt x="3550377" y="147059"/>
                  <a:pt x="3560988" y="147607"/>
                  <a:pt x="3568122" y="147607"/>
                </a:cubicBezTo>
                <a:cubicBezTo>
                  <a:pt x="3580745" y="147607"/>
                  <a:pt x="3590532" y="146510"/>
                  <a:pt x="3597483" y="144315"/>
                </a:cubicBezTo>
                <a:lnTo>
                  <a:pt x="3597483" y="211543"/>
                </a:lnTo>
                <a:cubicBezTo>
                  <a:pt x="3592009" y="215019"/>
                  <a:pt x="3581975" y="216757"/>
                  <a:pt x="3567380" y="216757"/>
                </a:cubicBezTo>
                <a:cubicBezTo>
                  <a:pt x="3562272" y="216757"/>
                  <a:pt x="3554701" y="216299"/>
                  <a:pt x="3544665" y="215385"/>
                </a:cubicBezTo>
                <a:cubicBezTo>
                  <a:pt x="3534629" y="214470"/>
                  <a:pt x="3527057" y="214013"/>
                  <a:pt x="3521950" y="214013"/>
                </a:cubicBezTo>
                <a:cubicBezTo>
                  <a:pt x="3511002" y="214013"/>
                  <a:pt x="3503750" y="217031"/>
                  <a:pt x="3500193" y="223068"/>
                </a:cubicBezTo>
                <a:cubicBezTo>
                  <a:pt x="3496635" y="229105"/>
                  <a:pt x="3494857" y="242916"/>
                  <a:pt x="3494857" y="264503"/>
                </a:cubicBezTo>
                <a:cubicBezTo>
                  <a:pt x="3504893" y="256636"/>
                  <a:pt x="3521039" y="252703"/>
                  <a:pt x="3543297" y="252703"/>
                </a:cubicBezTo>
                <a:cubicBezTo>
                  <a:pt x="3558444" y="252703"/>
                  <a:pt x="3571627" y="256865"/>
                  <a:pt x="3582848" y="265189"/>
                </a:cubicBezTo>
                <a:cubicBezTo>
                  <a:pt x="3594068" y="273512"/>
                  <a:pt x="3599678" y="284168"/>
                  <a:pt x="3599678" y="297156"/>
                </a:cubicBezTo>
                <a:lnTo>
                  <a:pt x="3599678" y="497744"/>
                </a:lnTo>
                <a:cubicBezTo>
                  <a:pt x="3599678" y="513659"/>
                  <a:pt x="3592649" y="526328"/>
                  <a:pt x="3578590" y="535749"/>
                </a:cubicBezTo>
                <a:cubicBezTo>
                  <a:pt x="3564531" y="545170"/>
                  <a:pt x="3547644" y="549881"/>
                  <a:pt x="3527926" y="549881"/>
                </a:cubicBezTo>
                <a:cubicBezTo>
                  <a:pt x="3511314" y="549881"/>
                  <a:pt x="3496160" y="544850"/>
                  <a:pt x="3482466" y="534788"/>
                </a:cubicBezTo>
                <a:lnTo>
                  <a:pt x="3475859" y="545490"/>
                </a:lnTo>
                <a:lnTo>
                  <a:pt x="3416652" y="545490"/>
                </a:lnTo>
                <a:lnTo>
                  <a:pt x="3416652" y="256545"/>
                </a:lnTo>
                <a:cubicBezTo>
                  <a:pt x="3416652" y="181725"/>
                  <a:pt x="3446013" y="144315"/>
                  <a:pt x="3504735" y="144315"/>
                </a:cubicBezTo>
                <a:close/>
                <a:moveTo>
                  <a:pt x="0" y="0"/>
                </a:moveTo>
                <a:lnTo>
                  <a:pt x="2754086" y="0"/>
                </a:lnTo>
                <a:lnTo>
                  <a:pt x="2754086" y="678661"/>
                </a:lnTo>
                <a:lnTo>
                  <a:pt x="0" y="67866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ru-RU" sz="4400" dirty="0"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422566-784B-B327-26FD-B60FC217AF37}"/>
              </a:ext>
            </a:extLst>
          </p:cNvPr>
          <p:cNvSpPr txBox="1"/>
          <p:nvPr/>
        </p:nvSpPr>
        <p:spPr>
          <a:xfrm>
            <a:off x="4364857" y="1859340"/>
            <a:ext cx="34622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latin typeface="Haettenschweiler" panose="020B070604090206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0288198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161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Bahnschrift SemiBold Condensed</vt:lpstr>
      <vt:lpstr>Bahnschrift SemiLight Condensed</vt:lpstr>
      <vt:lpstr>Calibri</vt:lpstr>
      <vt:lpstr>Calibri Light</vt:lpstr>
      <vt:lpstr>Engravers MT</vt:lpstr>
      <vt:lpstr>Haettenschweiler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Алякаев Камиль Рустамович</dc:creator>
  <cp:lastModifiedBy>Алякаев Камиль Рустамович</cp:lastModifiedBy>
  <cp:revision>3</cp:revision>
  <dcterms:created xsi:type="dcterms:W3CDTF">2023-11-11T19:38:52Z</dcterms:created>
  <dcterms:modified xsi:type="dcterms:W3CDTF">2023-11-12T06:17:46Z</dcterms:modified>
</cp:coreProperties>
</file>