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59" r:id="rId5"/>
    <p:sldId id="263"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34" d="100"/>
          <a:sy n="134" d="100"/>
        </p:scale>
        <p:origin x="-1720"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464E68-813D-7249-BF2D-95E8A5DDB131}" type="datetimeFigureOut">
              <a:rPr lang="en-US" smtClean="0"/>
              <a:t>2/12/14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489A0-4CC9-7D41-8509-DD325010FFCA}" type="slidenum">
              <a:rPr lang="en-US" smtClean="0"/>
              <a:t>‹#›</a:t>
            </a:fld>
            <a:endParaRPr lang="en-US"/>
          </a:p>
        </p:txBody>
      </p:sp>
    </p:spTree>
    <p:extLst>
      <p:ext uri="{BB962C8B-B14F-4D97-AF65-F5344CB8AC3E}">
        <p14:creationId xmlns:p14="http://schemas.microsoft.com/office/powerpoint/2010/main" val="42682077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I’m Yamil, a developer evangelist</a:t>
            </a:r>
            <a:r>
              <a:rPr lang="en-US" baseline="0" dirty="0" smtClean="0"/>
              <a:t> for </a:t>
            </a:r>
            <a:r>
              <a:rPr lang="en-US" baseline="0" dirty="0" err="1" smtClean="0"/>
              <a:t>sendgrid</a:t>
            </a:r>
            <a:r>
              <a:rPr lang="en-US" baseline="0" dirty="0" smtClean="0"/>
              <a:t>. I work on making developers life more easier by showing them how easy they can send and receive emails with </a:t>
            </a:r>
            <a:r>
              <a:rPr lang="en-US" baseline="0" dirty="0" err="1" smtClean="0"/>
              <a:t>sendgrid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1A489A0-4CC9-7D41-8509-DD325010FFCA}" type="slidenum">
              <a:rPr lang="en-US" smtClean="0"/>
              <a:t>2</a:t>
            </a:fld>
            <a:endParaRPr lang="en-US"/>
          </a:p>
        </p:txBody>
      </p:sp>
    </p:spTree>
    <p:extLst>
      <p:ext uri="{BB962C8B-B14F-4D97-AF65-F5344CB8AC3E}">
        <p14:creationId xmlns:p14="http://schemas.microsoft.com/office/powerpoint/2010/main" val="259476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But today I’m going to show you how I learned Go and started to give back to the community. Btw this is a gopher. And its super cool :D</a:t>
            </a:r>
            <a:endParaRPr lang="en-US" dirty="0" smtClean="0"/>
          </a:p>
          <a:p>
            <a:endParaRPr lang="en-US" dirty="0"/>
          </a:p>
        </p:txBody>
      </p:sp>
      <p:sp>
        <p:nvSpPr>
          <p:cNvPr id="4" name="Slide Number Placeholder 3"/>
          <p:cNvSpPr>
            <a:spLocks noGrp="1"/>
          </p:cNvSpPr>
          <p:nvPr>
            <p:ph type="sldNum" sz="quarter" idx="10"/>
          </p:nvPr>
        </p:nvSpPr>
        <p:spPr/>
        <p:txBody>
          <a:bodyPr/>
          <a:lstStyle/>
          <a:p>
            <a:fld id="{01A489A0-4CC9-7D41-8509-DD325010FFCA}" type="slidenum">
              <a:rPr lang="en-US" smtClean="0"/>
              <a:t>3</a:t>
            </a:fld>
            <a:endParaRPr lang="en-US"/>
          </a:p>
        </p:txBody>
      </p:sp>
    </p:spTree>
    <p:extLst>
      <p:ext uri="{BB962C8B-B14F-4D97-AF65-F5344CB8AC3E}">
        <p14:creationId xmlns:p14="http://schemas.microsoft.com/office/powerpoint/2010/main" val="134133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Hypertext transfer protocol or http</a:t>
            </a:r>
            <a:r>
              <a:rPr lang="en-US" baseline="0" dirty="0" smtClean="0"/>
              <a:t> is the language of the web. If you want to know how many twitter followers you have, you make an http request. If you want to tweet, you are making an http request. You are always doing requests! So when I learn a new language, this is the first thing I look at in the docs! How do I perform an http request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1A489A0-4CC9-7D41-8509-DD325010FFCA}" type="slidenum">
              <a:rPr lang="en-US" smtClean="0"/>
              <a:t>4</a:t>
            </a:fld>
            <a:endParaRPr lang="en-US"/>
          </a:p>
        </p:txBody>
      </p:sp>
    </p:spTree>
    <p:extLst>
      <p:ext uri="{BB962C8B-B14F-4D97-AF65-F5344CB8AC3E}">
        <p14:creationId xmlns:p14="http://schemas.microsoft.com/office/powerpoint/2010/main" val="2374540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API’s are</a:t>
            </a:r>
            <a:r>
              <a:rPr lang="en-US" baseline="0" dirty="0" smtClean="0"/>
              <a:t> </a:t>
            </a:r>
            <a:r>
              <a:rPr lang="en-US" baseline="0" dirty="0" err="1" smtClean="0"/>
              <a:t>programable</a:t>
            </a:r>
            <a:r>
              <a:rPr lang="en-US" baseline="0" dirty="0" smtClean="0"/>
              <a:t> endpoints. You can define a resource and control it over http. </a:t>
            </a:r>
            <a:endParaRPr lang="en-US" dirty="0"/>
          </a:p>
        </p:txBody>
      </p:sp>
      <p:sp>
        <p:nvSpPr>
          <p:cNvPr id="4" name="Slide Number Placeholder 3"/>
          <p:cNvSpPr>
            <a:spLocks noGrp="1"/>
          </p:cNvSpPr>
          <p:nvPr>
            <p:ph type="sldNum" sz="quarter" idx="10"/>
          </p:nvPr>
        </p:nvSpPr>
        <p:spPr/>
        <p:txBody>
          <a:bodyPr/>
          <a:lstStyle/>
          <a:p>
            <a:fld id="{01A489A0-4CC9-7D41-8509-DD325010FFCA}" type="slidenum">
              <a:rPr lang="en-US" smtClean="0"/>
              <a:t>5</a:t>
            </a:fld>
            <a:endParaRPr lang="en-US"/>
          </a:p>
        </p:txBody>
      </p:sp>
    </p:spTree>
    <p:extLst>
      <p:ext uri="{BB962C8B-B14F-4D97-AF65-F5344CB8AC3E}">
        <p14:creationId xmlns:p14="http://schemas.microsoft.com/office/powerpoint/2010/main" val="52931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you learn http, choose an API you</a:t>
            </a:r>
            <a:r>
              <a:rPr lang="en-US" baseline="0" dirty="0" smtClean="0"/>
              <a:t> want to communicate to. I normally go with an API that </a:t>
            </a:r>
            <a:r>
              <a:rPr lang="en-US" baseline="0" dirty="0" err="1" smtClean="0"/>
              <a:t>doesn</a:t>
            </a:r>
            <a:r>
              <a:rPr lang="fr-FR" baseline="0" dirty="0" smtClean="0"/>
              <a:t>’</a:t>
            </a:r>
            <a:r>
              <a:rPr lang="en-US" baseline="0" dirty="0" smtClean="0"/>
              <a:t>t have a wrapper for the language that I want to learn. Why? Cause that</a:t>
            </a:r>
            <a:r>
              <a:rPr lang="fr-FR" baseline="0" dirty="0" smtClean="0"/>
              <a:t>’</a:t>
            </a:r>
            <a:r>
              <a:rPr lang="en-US" baseline="0" dirty="0" smtClean="0"/>
              <a:t>s how </a:t>
            </a:r>
            <a:r>
              <a:rPr lang="en-US" baseline="0" dirty="0" err="1" smtClean="0"/>
              <a:t>im</a:t>
            </a:r>
            <a:r>
              <a:rPr lang="en-US" baseline="0" dirty="0" smtClean="0"/>
              <a:t> going to help the community. By creating </a:t>
            </a:r>
            <a:r>
              <a:rPr lang="en-US" baseline="0" dirty="0" err="1" smtClean="0"/>
              <a:t>somethig</a:t>
            </a:r>
            <a:r>
              <a:rPr lang="en-US" baseline="0" dirty="0" smtClean="0"/>
              <a:t> where is needed!</a:t>
            </a:r>
            <a:endParaRPr lang="en-US" dirty="0"/>
          </a:p>
        </p:txBody>
      </p:sp>
      <p:sp>
        <p:nvSpPr>
          <p:cNvPr id="4" name="Slide Number Placeholder 3"/>
          <p:cNvSpPr>
            <a:spLocks noGrp="1"/>
          </p:cNvSpPr>
          <p:nvPr>
            <p:ph type="sldNum" sz="quarter" idx="10"/>
          </p:nvPr>
        </p:nvSpPr>
        <p:spPr/>
        <p:txBody>
          <a:bodyPr/>
          <a:lstStyle/>
          <a:p>
            <a:fld id="{01A489A0-4CC9-7D41-8509-DD325010FFCA}" type="slidenum">
              <a:rPr lang="en-US" smtClean="0"/>
              <a:t>6</a:t>
            </a:fld>
            <a:endParaRPr lang="en-US"/>
          </a:p>
        </p:txBody>
      </p:sp>
    </p:spTree>
    <p:extLst>
      <p:ext uri="{BB962C8B-B14F-4D97-AF65-F5344CB8AC3E}">
        <p14:creationId xmlns:p14="http://schemas.microsoft.com/office/powerpoint/2010/main" val="1782309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was my approach. Before being an official employee I started developing the </a:t>
            </a:r>
            <a:r>
              <a:rPr lang="en-US" baseline="0" dirty="0" err="1" smtClean="0"/>
              <a:t>sendgrid</a:t>
            </a:r>
            <a:r>
              <a:rPr lang="en-US" baseline="0" dirty="0" smtClean="0"/>
              <a:t>-go wrapper. Now it it has several forks and stars. People have been making pull requests to improve on it. And I learned Go some of the basics of Go as a final result too!</a:t>
            </a:r>
            <a:endParaRPr lang="en-US" dirty="0"/>
          </a:p>
        </p:txBody>
      </p:sp>
      <p:sp>
        <p:nvSpPr>
          <p:cNvPr id="4" name="Slide Number Placeholder 3"/>
          <p:cNvSpPr>
            <a:spLocks noGrp="1"/>
          </p:cNvSpPr>
          <p:nvPr>
            <p:ph type="sldNum" sz="quarter" idx="10"/>
          </p:nvPr>
        </p:nvSpPr>
        <p:spPr/>
        <p:txBody>
          <a:bodyPr/>
          <a:lstStyle/>
          <a:p>
            <a:fld id="{01A489A0-4CC9-7D41-8509-DD325010FFCA}" type="slidenum">
              <a:rPr lang="en-US" smtClean="0"/>
              <a:t>7</a:t>
            </a:fld>
            <a:endParaRPr lang="en-US"/>
          </a:p>
        </p:txBody>
      </p:sp>
    </p:spTree>
    <p:extLst>
      <p:ext uri="{BB962C8B-B14F-4D97-AF65-F5344CB8AC3E}">
        <p14:creationId xmlns:p14="http://schemas.microsoft.com/office/powerpoint/2010/main" val="314407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February 12,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February 12,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February 12,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February 12,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February 12,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February 12,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February 12,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February 12,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February 12,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February 12, 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February 12,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February 12, 2014</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Why Learners Make Great Open Source Contributors</a:t>
            </a:r>
          </a:p>
        </p:txBody>
      </p:sp>
      <p:sp>
        <p:nvSpPr>
          <p:cNvPr id="3" name="Subtitle 2"/>
          <p:cNvSpPr>
            <a:spLocks noGrp="1"/>
          </p:cNvSpPr>
          <p:nvPr>
            <p:ph type="subTitle" idx="1"/>
          </p:nvPr>
        </p:nvSpPr>
        <p:spPr/>
        <p:txBody>
          <a:bodyPr/>
          <a:lstStyle/>
          <a:p>
            <a:r>
              <a:rPr lang="en-US" dirty="0" smtClean="0"/>
              <a:t>Who doesn’t love to contribute?</a:t>
            </a:r>
            <a:endParaRPr lang="en-US" dirty="0"/>
          </a:p>
        </p:txBody>
      </p:sp>
    </p:spTree>
    <p:extLst>
      <p:ext uri="{BB962C8B-B14F-4D97-AF65-F5344CB8AC3E}">
        <p14:creationId xmlns:p14="http://schemas.microsoft.com/office/powerpoint/2010/main" val="146582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descr="Intro.png"/>
          <p:cNvPicPr>
            <a:picLocks noGrp="1" noChangeAspect="1"/>
          </p:cNvPicPr>
          <p:nvPr>
            <p:ph idx="1"/>
          </p:nvPr>
        </p:nvPicPr>
        <p:blipFill>
          <a:blip r:embed="rId3">
            <a:extLst>
              <a:ext uri="{28A0092B-C50C-407E-A947-70E740481C1C}">
                <a14:useLocalDpi xmlns:a14="http://schemas.microsoft.com/office/drawing/2010/main" val="0"/>
              </a:ext>
            </a:extLst>
          </a:blip>
          <a:srcRect t="-35180" b="-35180"/>
          <a:stretch>
            <a:fillRect/>
          </a:stretch>
        </p:blipFill>
        <p:spPr>
          <a:xfrm>
            <a:off x="822326" y="1100138"/>
            <a:ext cx="7521574" cy="3579812"/>
          </a:xfrm>
        </p:spPr>
      </p:pic>
    </p:spTree>
    <p:extLst>
      <p:ext uri="{BB962C8B-B14F-4D97-AF65-F5344CB8AC3E}">
        <p14:creationId xmlns:p14="http://schemas.microsoft.com/office/powerpoint/2010/main" val="392571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go_gopher_color_logo_250x249[1].png"/>
          <p:cNvPicPr>
            <a:picLocks noGrp="1" noChangeAspect="1"/>
          </p:cNvPicPr>
          <p:nvPr>
            <p:ph idx="1"/>
          </p:nvPr>
        </p:nvPicPr>
        <p:blipFill>
          <a:blip r:embed="rId3">
            <a:extLst>
              <a:ext uri="{28A0092B-C50C-407E-A947-70E740481C1C}">
                <a14:useLocalDpi xmlns:a14="http://schemas.microsoft.com/office/drawing/2010/main" val="0"/>
              </a:ext>
            </a:extLst>
          </a:blip>
          <a:srcRect l="-55045" r="-55045"/>
          <a:stretch>
            <a:fillRect/>
          </a:stretch>
        </p:blipFill>
        <p:spPr/>
      </p:pic>
    </p:spTree>
    <p:extLst>
      <p:ext uri="{BB962C8B-B14F-4D97-AF65-F5344CB8AC3E}">
        <p14:creationId xmlns:p14="http://schemas.microsoft.com/office/powerpoint/2010/main" val="193637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 the language of the web</a:t>
            </a:r>
            <a:endParaRPr lang="en-US" dirty="0"/>
          </a:p>
        </p:txBody>
      </p:sp>
      <p:pic>
        <p:nvPicPr>
          <p:cNvPr id="4" name="Content Placeholder 3"/>
          <p:cNvPicPr>
            <a:picLocks noGrp="1" noChangeAspect="1"/>
          </p:cNvPicPr>
          <p:nvPr>
            <p:ph idx="1"/>
          </p:nvPr>
        </p:nvPicPr>
        <p:blipFill>
          <a:blip r:embed="rId3"/>
          <a:srcRect t="3778" b="3778"/>
          <a:stretch>
            <a:fillRect/>
          </a:stretch>
        </p:blipFill>
        <p:spPr/>
      </p:pic>
    </p:spTree>
    <p:extLst>
      <p:ext uri="{BB962C8B-B14F-4D97-AF65-F5344CB8AC3E}">
        <p14:creationId xmlns:p14="http://schemas.microsoft.com/office/powerpoint/2010/main" val="2863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 and restful </a:t>
            </a:r>
            <a:r>
              <a:rPr lang="en-US" dirty="0" err="1" smtClean="0"/>
              <a:t>api</a:t>
            </a:r>
            <a:endParaRPr lang="en-US" dirty="0"/>
          </a:p>
        </p:txBody>
      </p:sp>
      <p:pic>
        <p:nvPicPr>
          <p:cNvPr id="4" name="Content Placeholder 3" descr="Prag_REST_CRUD_thumb.png"/>
          <p:cNvPicPr>
            <a:picLocks noGrp="1" noChangeAspect="1"/>
          </p:cNvPicPr>
          <p:nvPr>
            <p:ph idx="1"/>
          </p:nvPr>
        </p:nvPicPr>
        <p:blipFill>
          <a:blip r:embed="rId3">
            <a:extLst>
              <a:ext uri="{28A0092B-C50C-407E-A947-70E740481C1C}">
                <a14:useLocalDpi xmlns:a14="http://schemas.microsoft.com/office/drawing/2010/main" val="0"/>
              </a:ext>
            </a:extLst>
          </a:blip>
          <a:srcRect l="-6354" r="-6354"/>
          <a:stretch>
            <a:fillRect/>
          </a:stretch>
        </p:blipFill>
        <p:spPr/>
      </p:pic>
    </p:spTree>
    <p:extLst>
      <p:ext uri="{BB962C8B-B14F-4D97-AF65-F5344CB8AC3E}">
        <p14:creationId xmlns:p14="http://schemas.microsoft.com/office/powerpoint/2010/main" val="423068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your </a:t>
            </a:r>
            <a:r>
              <a:rPr lang="en-US" dirty="0" err="1" smtClean="0"/>
              <a:t>api</a:t>
            </a:r>
            <a:r>
              <a:rPr lang="en-US" dirty="0"/>
              <a:t>!</a:t>
            </a:r>
          </a:p>
        </p:txBody>
      </p:sp>
      <p:pic>
        <p:nvPicPr>
          <p:cNvPr id="8" name="Content Placeholder 7" descr="upload.png"/>
          <p:cNvPicPr>
            <a:picLocks noGrp="1" noChangeAspect="1"/>
          </p:cNvPicPr>
          <p:nvPr>
            <p:ph idx="1"/>
          </p:nvPr>
        </p:nvPicPr>
        <p:blipFill>
          <a:blip r:embed="rId3">
            <a:extLst>
              <a:ext uri="{28A0092B-C50C-407E-A947-70E740481C1C}">
                <a14:useLocalDpi xmlns:a14="http://schemas.microsoft.com/office/drawing/2010/main" val="0"/>
              </a:ext>
            </a:extLst>
          </a:blip>
          <a:srcRect t="-48613" b="-48613"/>
          <a:stretch>
            <a:fillRect/>
          </a:stretch>
        </p:blipFill>
        <p:spPr/>
      </p:pic>
    </p:spTree>
    <p:extLst>
      <p:ext uri="{BB962C8B-B14F-4D97-AF65-F5344CB8AC3E}">
        <p14:creationId xmlns:p14="http://schemas.microsoft.com/office/powerpoint/2010/main" val="224685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Sendgrid</a:t>
            </a:r>
            <a:r>
              <a:rPr lang="en-US" dirty="0" smtClean="0"/>
              <a:t>-go</a:t>
            </a:r>
            <a:endParaRPr lang="en-US" dirty="0"/>
          </a:p>
        </p:txBody>
      </p:sp>
      <p:pic>
        <p:nvPicPr>
          <p:cNvPr id="6" name="Content Placeholder 5" descr="Screen Shot 2014-02-12 at 2.28.41 PM.png"/>
          <p:cNvPicPr>
            <a:picLocks noGrp="1" noChangeAspect="1"/>
          </p:cNvPicPr>
          <p:nvPr>
            <p:ph idx="1"/>
          </p:nvPr>
        </p:nvPicPr>
        <p:blipFill>
          <a:blip r:embed="rId3" cstate="print">
            <a:extLst>
              <a:ext uri="{28A0092B-C50C-407E-A947-70E740481C1C}">
                <a14:useLocalDpi xmlns:a14="http://schemas.microsoft.com/office/drawing/2010/main" val="0"/>
              </a:ext>
            </a:extLst>
          </a:blip>
          <a:srcRect t="1615" b="1615"/>
          <a:stretch>
            <a:fillRect/>
          </a:stretch>
        </p:blipFill>
        <p:spPr>
          <a:xfrm>
            <a:off x="822325" y="1100138"/>
            <a:ext cx="7521575" cy="5278437"/>
          </a:xfrm>
        </p:spPr>
      </p:pic>
    </p:spTree>
    <p:extLst>
      <p:ext uri="{BB962C8B-B14F-4D97-AF65-F5344CB8AC3E}">
        <p14:creationId xmlns:p14="http://schemas.microsoft.com/office/powerpoint/2010/main" val="1918759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63</TotalTime>
  <Words>305</Words>
  <Application>Microsoft Macintosh PowerPoint</Application>
  <PresentationFormat>On-screen Show (4:3)</PresentationFormat>
  <Paragraphs>18</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Why Learners Make Great Open Source Contributors</vt:lpstr>
      <vt:lpstr>PowerPoint Presentation</vt:lpstr>
      <vt:lpstr>PowerPoint Presentation</vt:lpstr>
      <vt:lpstr>HTTP – the language of the web</vt:lpstr>
      <vt:lpstr>http verbs and restful api</vt:lpstr>
      <vt:lpstr>Choose your api!</vt:lpstr>
      <vt:lpstr>Sendgrid-go</vt:lpstr>
    </vt:vector>
  </TitlesOfParts>
  <Company>SendGrid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Learners Make Great Open Source Contributors</dc:title>
  <dc:creator>Yamil Asusta</dc:creator>
  <cp:lastModifiedBy>Yamil Asusta</cp:lastModifiedBy>
  <cp:revision>6</cp:revision>
  <dcterms:created xsi:type="dcterms:W3CDTF">2014-02-12T18:48:05Z</dcterms:created>
  <dcterms:modified xsi:type="dcterms:W3CDTF">2014-02-12T19:51:15Z</dcterms:modified>
</cp:coreProperties>
</file>