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38823c20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38823c20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38823c20e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38823c20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38823c20e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38823c20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38823c20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38823c20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38823c20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38823c20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38823c20e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38823c20e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38823c20e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38823c20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38823c20e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38823c20e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29025" y="576425"/>
            <a:ext cx="8123100" cy="8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Paradigmas de Programação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 Andrea </a:t>
            </a:r>
            <a:r>
              <a:rPr lang="pt-BR"/>
              <a:t>Schwertner </a:t>
            </a:r>
            <a:r>
              <a:rPr lang="pt-BR"/>
              <a:t>Charão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Aluno: Leonardo Cargnin Krügel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1124900" y="1650350"/>
            <a:ext cx="68088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Trabalho 2 - Produção de Vídeo:</a:t>
            </a:r>
            <a:endParaRPr sz="3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List Comprehension em Clojure</a:t>
            </a:r>
            <a:endParaRPr sz="3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1850" y="3473725"/>
            <a:ext cx="1080274" cy="108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Clojure - A linguagem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Clojure é uma linguagem baseada em LISP que é executada em uma máquina virtual Java (JVM) e tem como foco o desenvolvimento de aplicações robustas possibilitando a programação concorrente.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Quanto aos paradigmas, Clojure é uma linguagem funcional com elementos de linguagens lógicas, possui tipagem forte e dinâmica.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Clojure - </a:t>
            </a:r>
            <a:r>
              <a:rPr lang="pt-BR"/>
              <a:t>Básicos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Seguindo a sintaxe de linguagens LISP clojure tem uma sintaxe bastante simples onde programas são compostos na maioria das vezes por um conjunto de funções bastante </a:t>
            </a:r>
            <a:r>
              <a:rPr lang="pt-BR"/>
              <a:t>sucintas e estruturas de dados simples.</a:t>
            </a:r>
            <a:r>
              <a:rPr lang="pt-BR"/>
              <a:t> 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06878"/>
            <a:ext cx="3700349" cy="20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690378"/>
            <a:ext cx="4260301" cy="1627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Clojure - Exemplos de Códigos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Exemplos de códigos simples em Clojure:</a:t>
            </a:r>
            <a:endParaRPr/>
          </a:p>
        </p:txBody>
      </p:sp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Mesmos exemplos em Haskell: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1150" y="1502462"/>
            <a:ext cx="4311149" cy="271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987" y="1502456"/>
            <a:ext cx="4097326" cy="2845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 Comprehension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List Comprehension é um recurso sintático de algumas linguagens de programação usado para criar listas a partir de outras listas. Alguns exemplos de List Comprehension em Haskell: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438" y="2133000"/>
            <a:ext cx="7519124" cy="243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 Comprehension em Clojure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Em Clojure, List Comprehension é feita através do macro da linguagem ‘for’, dentro do bloco do macro é possível criar testes condicionais, variáveis locais entre outras coisas. A sintaxe é a seguinte: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88" y="2571750"/>
            <a:ext cx="8415225" cy="174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 Comprehension em Clojure - Exemplos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67150" y="1287725"/>
            <a:ext cx="8520600" cy="12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OBS: É preferível o uso de funções de alta ordem quando vamos usar list comprehension com apenas um container gerador. Nos exemplos, o código à esquerda usa list comprehension e acaba ficando menos legível do que o código à direita que usa a função de alta ordem filter.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3836075" cy="13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200" y="2816938"/>
            <a:ext cx="4533274" cy="8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 Comprehension em Clojure - Exemplos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3870575"/>
            <a:ext cx="85206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Já nesse caso, o melhor a se fazer é utilizar o for e list comprehension mesmo.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615" y="1303350"/>
            <a:ext cx="5592774" cy="24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 :D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